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99" r:id="rId3"/>
    <p:sldId id="300" r:id="rId4"/>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34" r:id="rId22"/>
    <p:sldId id="318" r:id="rId23"/>
    <p:sldId id="319"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261" r:id="rId38"/>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0ntOz69xGtu+AqhdxcbLvw" hashData="QEe0taXzW4GYdGwtcd92mlGvMb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4265C"/>
    <a:srgbClr val="2E49D5"/>
    <a:srgbClr val="F6F6F6"/>
    <a:srgbClr val="C0D7F5"/>
    <a:srgbClr val="C6D8D2"/>
    <a:srgbClr val="0000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9C6CDB7-8B77-43C0-BA76-146860E127E9}"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5534406-3B5F-463B-9D8C-666D0FC0F429}"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80EDDA1-BA61-4517-BDEF-C035DE755370}"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C551E855-1AB1-4235-AA77-4ACFEDED8F33}"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7EDA26B-D6D2-40B6-8AA7-BBD070EB5B10}"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D85DAB03-27BF-4664-9FA1-E3EF429DACEB}"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A68E7AD9-E52B-4489-89B7-F261BE7657B3}"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3EFCEB07-144D-4FF4-A629-4FEB82064EE1}"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D58E7DE-F4F5-4ABA-A02B-A366F7C93513}"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F715184-7A38-4314-957B-20F21581AE39}"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44211B3-781B-4E44-9E50-66614915C69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9146151-1BEA-4FC4-BE68-FA67F1A3E33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gif"/></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Bild1"/>
          <p:cNvPicPr>
            <a:picLocks noChangeAspect="1" noChangeArrowheads="1"/>
          </p:cNvPicPr>
          <p:nvPr/>
        </p:nvPicPr>
        <p:blipFill>
          <a:blip r:embed="rId3"/>
          <a:srcRect r="1790" b="869"/>
          <a:stretch>
            <a:fillRect/>
          </a:stretch>
        </p:blipFill>
        <p:spPr bwMode="auto">
          <a:xfrm>
            <a:off x="0" y="0"/>
            <a:ext cx="9161735" cy="6858000"/>
          </a:xfrm>
          <a:prstGeom prst="rect">
            <a:avLst/>
          </a:prstGeom>
          <a:noFill/>
        </p:spPr>
      </p:pic>
      <p:sp>
        <p:nvSpPr>
          <p:cNvPr id="261122" name="WordArt 14"/>
          <p:cNvSpPr>
            <a:spLocks noChangeArrowheads="1" noChangeShapeType="1" noTextEdit="1"/>
          </p:cNvSpPr>
          <p:nvPr/>
        </p:nvSpPr>
        <p:spPr bwMode="auto">
          <a:xfrm>
            <a:off x="7596188" y="620430"/>
            <a:ext cx="923803" cy="362349"/>
          </a:xfrm>
          <a:prstGeom prst="rect">
            <a:avLst/>
          </a:prstGeom>
        </p:spPr>
        <p:txBody>
          <a:bodyPr wrap="none" lIns="38002" tIns="19001" rIns="38002" bIns="19001" fromWordArt="1">
            <a:prstTxWarp prst="textPlain">
              <a:avLst>
                <a:gd name="adj" fmla="val 50000"/>
              </a:avLst>
            </a:prstTxWarp>
          </a:bodyPr>
          <a:lstStyle/>
          <a:p>
            <a:pPr algn="ctr"/>
            <a:endParaRPr lang="es-ES" sz="1000"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BlackChancery"/>
            </a:endParaRPr>
          </a:p>
        </p:txBody>
      </p:sp>
      <p:pic>
        <p:nvPicPr>
          <p:cNvPr id="261148" name="Picture 28" descr="CARA"/>
          <p:cNvPicPr>
            <a:picLocks noChangeAspect="1" noChangeArrowheads="1"/>
          </p:cNvPicPr>
          <p:nvPr/>
        </p:nvPicPr>
        <p:blipFill>
          <a:blip r:embed="rId4" cstate="print"/>
          <a:srcRect/>
          <a:stretch>
            <a:fillRect/>
          </a:stretch>
        </p:blipFill>
        <p:spPr bwMode="auto">
          <a:xfrm>
            <a:off x="8089534" y="5542453"/>
            <a:ext cx="776043" cy="981299"/>
          </a:xfrm>
          <a:prstGeom prst="rect">
            <a:avLst/>
          </a:prstGeom>
          <a:noFill/>
          <a:ln w="38100">
            <a:solidFill>
              <a:srgbClr val="FFFF00"/>
            </a:solidFill>
            <a:miter lim="800000"/>
            <a:headEnd/>
            <a:tailEnd/>
          </a:ln>
        </p:spPr>
      </p:pic>
      <p:pic>
        <p:nvPicPr>
          <p:cNvPr id="261149" name="Image 2" descr="swirlrainbw3.gif"/>
          <p:cNvPicPr>
            <a:picLocks noChangeAspect="1"/>
          </p:cNvPicPr>
          <p:nvPr/>
        </p:nvPicPr>
        <p:blipFill>
          <a:blip r:embed="rId5"/>
          <a:srcRect/>
          <a:stretch>
            <a:fillRect/>
          </a:stretch>
        </p:blipFill>
        <p:spPr bwMode="auto">
          <a:xfrm rot="10800000">
            <a:off x="0" y="0"/>
            <a:ext cx="9144000" cy="69512"/>
          </a:xfrm>
          <a:prstGeom prst="rect">
            <a:avLst/>
          </a:prstGeom>
          <a:noFill/>
          <a:ln w="9525">
            <a:noFill/>
            <a:miter lim="800000"/>
            <a:headEnd/>
            <a:tailEnd/>
          </a:ln>
        </p:spPr>
      </p:pic>
      <p:pic>
        <p:nvPicPr>
          <p:cNvPr id="261150" name="Image 2" descr="swirlrainbw3.gif"/>
          <p:cNvPicPr>
            <a:picLocks noChangeAspect="1"/>
          </p:cNvPicPr>
          <p:nvPr/>
        </p:nvPicPr>
        <p:blipFill>
          <a:blip r:embed="rId5"/>
          <a:srcRect/>
          <a:stretch>
            <a:fillRect/>
          </a:stretch>
        </p:blipFill>
        <p:spPr bwMode="auto">
          <a:xfrm rot="10800000">
            <a:off x="0" y="6788488"/>
            <a:ext cx="9144000" cy="69512"/>
          </a:xfrm>
          <a:prstGeom prst="rect">
            <a:avLst/>
          </a:prstGeom>
          <a:noFill/>
          <a:ln w="9525">
            <a:noFill/>
            <a:miter lim="800000"/>
            <a:headEnd/>
            <a:tailEnd/>
          </a:ln>
        </p:spPr>
      </p:pic>
      <p:pic>
        <p:nvPicPr>
          <p:cNvPr id="261151" name="Image 2" descr="swirlrainbw3.gif"/>
          <p:cNvPicPr>
            <a:picLocks noChangeAspect="1"/>
          </p:cNvPicPr>
          <p:nvPr/>
        </p:nvPicPr>
        <p:blipFill>
          <a:blip r:embed="rId5"/>
          <a:srcRect/>
          <a:stretch>
            <a:fillRect/>
          </a:stretch>
        </p:blipFill>
        <p:spPr bwMode="auto">
          <a:xfrm rot="5400000">
            <a:off x="-3394197" y="3394197"/>
            <a:ext cx="6858000" cy="69606"/>
          </a:xfrm>
          <a:prstGeom prst="rect">
            <a:avLst/>
          </a:prstGeom>
          <a:noFill/>
          <a:ln w="9525">
            <a:noFill/>
            <a:miter lim="800000"/>
            <a:headEnd/>
            <a:tailEnd/>
          </a:ln>
        </p:spPr>
      </p:pic>
      <p:pic>
        <p:nvPicPr>
          <p:cNvPr id="261152" name="Image 2" descr="swirlrainbw3.gif"/>
          <p:cNvPicPr>
            <a:picLocks noChangeAspect="1"/>
          </p:cNvPicPr>
          <p:nvPr/>
        </p:nvPicPr>
        <p:blipFill>
          <a:blip r:embed="rId5"/>
          <a:srcRect/>
          <a:stretch>
            <a:fillRect/>
          </a:stretch>
        </p:blipFill>
        <p:spPr bwMode="auto">
          <a:xfrm rot="5400000">
            <a:off x="5680197" y="3394197"/>
            <a:ext cx="6858000" cy="69606"/>
          </a:xfrm>
          <a:prstGeom prst="rect">
            <a:avLst/>
          </a:prstGeom>
          <a:noFill/>
          <a:ln w="9525">
            <a:noFill/>
            <a:miter lim="800000"/>
            <a:headEnd/>
            <a:tailEnd/>
          </a:ln>
        </p:spPr>
      </p:pic>
      <p:sp>
        <p:nvSpPr>
          <p:cNvPr id="261153" name="WordArt 33" descr="rainbow"/>
          <p:cNvSpPr>
            <a:spLocks noChangeArrowheads="1" noChangeShapeType="1" noTextEdit="1"/>
          </p:cNvSpPr>
          <p:nvPr/>
        </p:nvSpPr>
        <p:spPr bwMode="auto">
          <a:xfrm>
            <a:off x="6330474" y="6024616"/>
            <a:ext cx="1563688" cy="429642"/>
          </a:xfrm>
          <a:prstGeom prst="rect">
            <a:avLst/>
          </a:prstGeom>
        </p:spPr>
        <p:txBody>
          <a:bodyPr wrap="none" lIns="38002" tIns="19001" rIns="38002" bIns="19001" fromWordArt="1">
            <a:prstTxWarp prst="textPlain">
              <a:avLst>
                <a:gd name="adj" fmla="val 50000"/>
              </a:avLst>
            </a:prstTxWarp>
          </a:bodyPr>
          <a:lstStyle/>
          <a:p>
            <a:pPr algn="ctr"/>
            <a:r>
              <a:rPr lang="es-ES" sz="1500" b="1" kern="10" dirty="0">
                <a:ln w="9525">
                  <a:solidFill>
                    <a:srgbClr val="FFFF00"/>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sp>
        <p:nvSpPr>
          <p:cNvPr id="12" name="WordArt 33" descr="rainbow"/>
          <p:cNvSpPr>
            <a:spLocks noChangeArrowheads="1" noChangeShapeType="1" noTextEdit="1"/>
          </p:cNvSpPr>
          <p:nvPr/>
        </p:nvSpPr>
        <p:spPr bwMode="auto">
          <a:xfrm>
            <a:off x="423101" y="4626977"/>
            <a:ext cx="3791709" cy="798651"/>
          </a:xfrm>
          <a:prstGeom prst="rect">
            <a:avLst/>
          </a:prstGeom>
        </p:spPr>
        <p:txBody>
          <a:bodyPr wrap="none" lIns="38002" tIns="19001" rIns="38002" bIns="19001" fromWordArt="1">
            <a:prstTxWarp prst="textPlain">
              <a:avLst>
                <a:gd name="adj" fmla="val 50000"/>
              </a:avLst>
            </a:prstTxWarp>
          </a:bodyPr>
          <a:lstStyle/>
          <a:p>
            <a:pPr algn="ctr"/>
            <a:r>
              <a:rPr lang="es-ES" sz="1500" b="1" kern="10" dirty="0">
                <a:ln w="9525">
                  <a:solidFill>
                    <a:srgbClr val="FFFF00"/>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SALTO  DEL   ANGEL</a:t>
            </a:r>
          </a:p>
        </p:txBody>
      </p:sp>
      <p:sp>
        <p:nvSpPr>
          <p:cNvPr id="11" name="10 Rectángulo"/>
          <p:cNvSpPr/>
          <p:nvPr/>
        </p:nvSpPr>
        <p:spPr>
          <a:xfrm>
            <a:off x="1071538" y="5357826"/>
            <a:ext cx="3000396" cy="584775"/>
          </a:xfrm>
          <a:prstGeom prst="rect">
            <a:avLst/>
          </a:prstGeom>
        </p:spPr>
        <p:txBody>
          <a:bodyPr wrap="square">
            <a:spAutoFit/>
          </a:bodyPr>
          <a:lstStyle/>
          <a:p>
            <a:r>
              <a:rPr lang="es-ES" sz="3200" b="1" kern="10" dirty="0" smtClean="0">
                <a:ln w="9525">
                  <a:solidFill>
                    <a:srgbClr val="FFFF00"/>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VENEZUELA</a:t>
            </a:r>
            <a:endParaRPr lang="es-ES" sz="3200" dirty="0"/>
          </a:p>
        </p:txBody>
      </p:sp>
    </p:spTree>
  </p:cSld>
  <p:clrMapOvr>
    <a:masterClrMapping/>
  </p:clrMapOvr>
  <p:transition advTm="9000">
    <p:sndAc>
      <p:stSnd loop="1">
        <p:snd r:embed="rId2" name="TIERRA MOJADA (2).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p:cTn id="11" dur="3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s-ES"/>
          </a:p>
        </p:txBody>
      </p:sp>
      <p:pic>
        <p:nvPicPr>
          <p:cNvPr id="4102" name="Picture 6" descr="Bild3"/>
          <p:cNvPicPr>
            <a:picLocks noChangeAspect="1" noChangeArrowheads="1"/>
          </p:cNvPicPr>
          <p:nvPr/>
        </p:nvPicPr>
        <p:blipFill>
          <a:blip r:embed="rId2"/>
          <a:srcRect/>
          <a:stretch>
            <a:fillRect/>
          </a:stretch>
        </p:blipFill>
        <p:spPr bwMode="auto">
          <a:xfrm>
            <a:off x="0" y="0"/>
            <a:ext cx="9612313" cy="7208838"/>
          </a:xfrm>
          <a:prstGeom prst="rect">
            <a:avLst/>
          </a:prstGeom>
          <a:noFill/>
        </p:spPr>
      </p:pic>
    </p:spTree>
  </p:cSld>
  <p:clrMapOvr>
    <a:masterClrMapping/>
  </p:clrMapOvr>
  <p:transition advClick="0"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10-3.jpg"/>
          <p:cNvPicPr>
            <a:picLocks noChangeAspect="1" noChangeArrowheads="1"/>
          </p:cNvPicPr>
          <p:nvPr/>
        </p:nvPicPr>
        <p:blipFill>
          <a:blip r:embed="rId2"/>
          <a:srcRect/>
          <a:stretch>
            <a:fillRect/>
          </a:stretch>
        </p:blipFill>
        <p:spPr bwMode="auto">
          <a:xfrm>
            <a:off x="0" y="-428652"/>
            <a:ext cx="9144000" cy="7286652"/>
          </a:xfrm>
          <a:prstGeom prst="rect">
            <a:avLst/>
          </a:prstGeom>
          <a:noFill/>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Bild16"/>
          <p:cNvPicPr>
            <a:picLocks noChangeAspect="1" noChangeArrowheads="1"/>
          </p:cNvPicPr>
          <p:nvPr/>
        </p:nvPicPr>
        <p:blipFill>
          <a:blip r:embed="rId2"/>
          <a:srcRect b="7882"/>
          <a:stretch>
            <a:fillRect/>
          </a:stretch>
        </p:blipFill>
        <p:spPr bwMode="auto">
          <a:xfrm>
            <a:off x="0" y="0"/>
            <a:ext cx="9144000" cy="7522088"/>
          </a:xfrm>
          <a:prstGeom prst="rect">
            <a:avLst/>
          </a:prstGeom>
          <a:noFill/>
        </p:spPr>
      </p:pic>
      <p:sp>
        <p:nvSpPr>
          <p:cNvPr id="3" name="2 Rectángulo"/>
          <p:cNvSpPr/>
          <p:nvPr/>
        </p:nvSpPr>
        <p:spPr>
          <a:xfrm>
            <a:off x="917672" y="533889"/>
            <a:ext cx="7456996" cy="5301352"/>
          </a:xfrm>
          <a:prstGeom prst="rect">
            <a:avLst/>
          </a:prstGeom>
        </p:spPr>
        <p:txBody>
          <a:bodyPr wrap="square" lIns="38002" tIns="19001" rIns="38002" bIns="19001">
            <a:spAutoFit/>
          </a:bodyPr>
          <a:lstStyle/>
          <a:p>
            <a:r>
              <a:rPr lang="es-ES" i="1" dirty="0" smtClean="0">
                <a:latin typeface="Arial Rounded MT Bold" pitchFamily="34" charset="0"/>
              </a:rPr>
              <a:t/>
            </a:r>
            <a:br>
              <a:rPr lang="es-ES" i="1" dirty="0" smtClean="0">
                <a:latin typeface="Arial Rounded MT Bold" pitchFamily="34" charset="0"/>
              </a:rPr>
            </a:br>
            <a:r>
              <a:rPr lang="es-ES" i="1" dirty="0" smtClean="0">
                <a:latin typeface="Arial Rounded MT Bold" pitchFamily="34" charset="0"/>
              </a:rPr>
              <a:t>El </a:t>
            </a:r>
            <a:r>
              <a:rPr lang="es-ES" b="1" i="1" dirty="0" smtClean="0">
                <a:latin typeface="Arial Rounded MT Bold" pitchFamily="34" charset="0"/>
              </a:rPr>
              <a:t>Salto Ángel</a:t>
            </a:r>
            <a:r>
              <a:rPr lang="es-ES" i="1" dirty="0" smtClean="0">
                <a:latin typeface="Arial Rounded MT Bold" pitchFamily="34" charset="0"/>
              </a:rPr>
              <a:t> (Kerepakupai Vená en pemón, que significa «salto del lugar más profundo») es el salto de agua más alto del mundo, con una altura de 979 m (807 m de caída ininterrumpida)  generada desde el Auyantepuy. Se localiza en el Parque Nacional Canaima, en el estado Bolívar, Venezuela.</a:t>
            </a:r>
          </a:p>
          <a:p>
            <a:r>
              <a:rPr lang="es-ES" i="1" dirty="0" smtClean="0">
                <a:latin typeface="Arial Rounded MT Bold" pitchFamily="34" charset="0"/>
              </a:rPr>
              <a:t>Este espacio natural protegido, establecido como parque nacional el 12 de junio de 1962 y declarado Patrimonio de la Humanidad por la Unesco en 1994, se extiende sobre un área de más de 30.000 km² (similar a la extensión territorial de Bélgica), hasta las fronteras con Guyana y Brasil y por su tamaño es uno de los más extensos del mundo. El nombre con el que es conocido internacionalmente, Salto Ángel, fue sugerido por un venezolano en honor al aviador estadounidense Jimmie Ángel, que en el año 1937 corroboró más formalmente la existencia y ubicación exacta de la caída al sobrevolarla en su avioneta y más tarde posarse en su cima, dándole con esto repercusión mundial. En el siglo XXI, fue una de las 28 finalistas en la elección de las Siete maravillas naturales del mundo</a:t>
            </a:r>
            <a:endParaRPr lang="es-ES" i="1" dirty="0">
              <a:latin typeface="Arial Rounded MT Bold" pitchFamily="34" charset="0"/>
            </a:endParaRPr>
          </a:p>
        </p:txBody>
      </p:sp>
      <p:pic>
        <p:nvPicPr>
          <p:cNvPr id="5" name="Picture 7" descr="mano y raton"/>
          <p:cNvPicPr>
            <a:picLocks noChangeAspect="1" noChangeArrowheads="1" noCrop="1"/>
          </p:cNvPicPr>
          <p:nvPr/>
        </p:nvPicPr>
        <p:blipFill>
          <a:blip r:embed="rId3"/>
          <a:srcRect/>
          <a:stretch>
            <a:fillRect/>
          </a:stretch>
        </p:blipFill>
        <p:spPr bwMode="auto">
          <a:xfrm>
            <a:off x="450577" y="6227201"/>
            <a:ext cx="977226" cy="63079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800px-SaltoAngel2.jpg"/>
          <p:cNvPicPr>
            <a:picLocks noChangeAspect="1" noChangeArrowheads="1"/>
          </p:cNvPicPr>
          <p:nvPr/>
        </p:nvPicPr>
        <p:blipFill>
          <a:blip r:embed="rId2"/>
          <a:srcRect/>
          <a:stretch>
            <a:fillRect/>
          </a:stretch>
        </p:blipFill>
        <p:spPr bwMode="auto">
          <a:xfrm>
            <a:off x="0" y="0"/>
            <a:ext cx="9144000" cy="7381193"/>
          </a:xfrm>
          <a:prstGeom prst="rect">
            <a:avLst/>
          </a:prstGeom>
          <a:noFill/>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Excursiones Salto Angel  (59).JPG"/>
          <p:cNvPicPr>
            <a:picLocks noChangeAspect="1" noChangeArrowheads="1"/>
          </p:cNvPicPr>
          <p:nvPr/>
        </p:nvPicPr>
        <p:blipFill>
          <a:blip r:embed="rId2"/>
          <a:srcRect/>
          <a:stretch>
            <a:fillRect/>
          </a:stretch>
        </p:blipFill>
        <p:spPr bwMode="auto">
          <a:xfrm>
            <a:off x="0" y="0"/>
            <a:ext cx="9144000" cy="7272689"/>
          </a:xfrm>
          <a:prstGeom prst="rect">
            <a:avLst/>
          </a:prstGeom>
          <a:noFill/>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ngel_falls_panoramic_20080314.jpg"/>
          <p:cNvPicPr>
            <a:picLocks noChangeAspect="1" noChangeArrowheads="1"/>
          </p:cNvPicPr>
          <p:nvPr/>
        </p:nvPicPr>
        <p:blipFill>
          <a:blip r:embed="rId2"/>
          <a:srcRect/>
          <a:stretch>
            <a:fillRect/>
          </a:stretch>
        </p:blipFill>
        <p:spPr bwMode="auto">
          <a:xfrm>
            <a:off x="-9072658" y="-497702"/>
            <a:ext cx="27197213" cy="7570040"/>
          </a:xfrm>
          <a:prstGeom prst="rect">
            <a:avLst/>
          </a:prstGeom>
          <a:noFill/>
        </p:spPr>
      </p:pic>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9622 -0.03698 L -0.63235 -0.0028 " pathEditMode="relative" rAng="0" ptsTypes="AA">
                                      <p:cBhvr>
                                        <p:cTn id="6" dur="5000" fill="hold"/>
                                        <p:tgtEl>
                                          <p:spTgt spid="2050"/>
                                        </p:tgtEl>
                                        <p:attrNameLst>
                                          <p:attrName>ppt_x</p:attrName>
                                          <p:attrName>ppt_y</p:attrName>
                                        </p:attrNameLst>
                                      </p:cBhvr>
                                      <p:rCtr x="-797" y="17"/>
                                    </p:animMotion>
                                  </p:childTnLst>
                                </p:cTn>
                              </p:par>
                            </p:childTnLst>
                          </p:cTn>
                        </p:par>
                        <p:par>
                          <p:cTn id="7" fill="hold">
                            <p:stCondLst>
                              <p:cond delay="5000"/>
                            </p:stCondLst>
                            <p:childTnLst>
                              <p:par>
                                <p:cTn id="8" presetID="63" presetClass="path" presetSubtype="0" accel="50000" decel="50000" fill="hold" nodeType="afterEffect">
                                  <p:stCondLst>
                                    <p:cond delay="0"/>
                                  </p:stCondLst>
                                  <p:childTnLst>
                                    <p:animMotion origin="layout" path="M -0.49372 -0.00064 L 0.25 -0.02231 " pathEditMode="relative" rAng="0" ptsTypes="AA">
                                      <p:cBhvr>
                                        <p:cTn id="9" dur="5000" fill="hold"/>
                                        <p:tgtEl>
                                          <p:spTgt spid="2050"/>
                                        </p:tgtEl>
                                        <p:attrNameLst>
                                          <p:attrName>ppt_x</p:attrName>
                                          <p:attrName>ppt_y</p:attrName>
                                        </p:attrNameLst>
                                      </p:cBhvr>
                                      <p:rCtr x="372"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endParaRPr lang="es-ES"/>
          </a:p>
        </p:txBody>
      </p:sp>
      <p:pic>
        <p:nvPicPr>
          <p:cNvPr id="21508" name="Picture 4" descr="Bild19"/>
          <p:cNvPicPr>
            <a:picLocks noChangeAspect="1" noChangeArrowheads="1"/>
          </p:cNvPicPr>
          <p:nvPr/>
        </p:nvPicPr>
        <p:blipFill>
          <a:blip r:embed="rId2"/>
          <a:srcRect/>
          <a:stretch>
            <a:fillRect/>
          </a:stretch>
        </p:blipFill>
        <p:spPr bwMode="auto">
          <a:xfrm>
            <a:off x="-468312" y="-315913"/>
            <a:ext cx="10585451" cy="7939088"/>
          </a:xfrm>
          <a:prstGeom prst="rect">
            <a:avLst/>
          </a:prstGeom>
          <a:noFill/>
        </p:spPr>
      </p:pic>
    </p:spTree>
  </p:cSld>
  <p:clrMapOvr>
    <a:masterClrMapping/>
  </p:clrMapOvr>
  <p:transition advClick="0" advTm="7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sCAATHG3L.jpg"/>
          <p:cNvPicPr>
            <a:picLocks noChangeAspect="1" noChangeArrowheads="1"/>
          </p:cNvPicPr>
          <p:nvPr/>
        </p:nvPicPr>
        <p:blipFill>
          <a:blip r:embed="rId2"/>
          <a:srcRect/>
          <a:stretch>
            <a:fillRect/>
          </a:stretch>
        </p:blipFill>
        <p:spPr bwMode="auto">
          <a:xfrm>
            <a:off x="0" y="0"/>
            <a:ext cx="9273394" cy="6858000"/>
          </a:xfrm>
          <a:prstGeom prst="rect">
            <a:avLst/>
          </a:prstGeom>
          <a:noFill/>
        </p:spPr>
      </p:pic>
    </p:spTree>
  </p:cSld>
  <p:clrMapOvr>
    <a:masterClrMapping/>
  </p:clrMapOvr>
  <p:transition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CALNGP7H.jpg"/>
          <p:cNvPicPr>
            <a:picLocks noChangeAspect="1" noChangeArrowheads="1"/>
          </p:cNvPicPr>
          <p:nvPr/>
        </p:nvPicPr>
        <p:blipFill>
          <a:blip r:embed="rId2"/>
          <a:srcRect/>
          <a:stretch>
            <a:fillRect/>
          </a:stretch>
        </p:blipFill>
        <p:spPr bwMode="auto">
          <a:xfrm>
            <a:off x="0" y="0"/>
            <a:ext cx="9144000" cy="6939295"/>
          </a:xfrm>
          <a:prstGeom prst="rect">
            <a:avLst/>
          </a:prstGeom>
          <a:noFill/>
        </p:spPr>
      </p:pic>
    </p:spTree>
  </p:cSld>
  <p:clrMapOvr>
    <a:masterClrMapping/>
  </p:clrMapOvr>
  <p:transition advTm="4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magesCAOBYOQM.jpg"/>
          <p:cNvPicPr>
            <a:picLocks noChangeAspect="1" noChangeArrowheads="1"/>
          </p:cNvPicPr>
          <p:nvPr/>
        </p:nvPicPr>
        <p:blipFill>
          <a:blip r:embed="rId2"/>
          <a:srcRect/>
          <a:stretch>
            <a:fillRect/>
          </a:stretch>
        </p:blipFill>
        <p:spPr bwMode="auto">
          <a:xfrm>
            <a:off x="0" y="0"/>
            <a:ext cx="9195528" cy="6858000"/>
          </a:xfrm>
          <a:prstGeom prst="rect">
            <a:avLst/>
          </a:prstGeom>
          <a:noFill/>
        </p:spPr>
      </p:pic>
    </p:spTree>
  </p:cSld>
  <p:clrMapOvr>
    <a:masterClrMapping/>
  </p:clrMapOvr>
  <p:transition advTm="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Bild16"/>
          <p:cNvPicPr>
            <a:picLocks noChangeAspect="1" noChangeArrowheads="1"/>
          </p:cNvPicPr>
          <p:nvPr/>
        </p:nvPicPr>
        <p:blipFill>
          <a:blip r:embed="rId2"/>
          <a:srcRect b="5856"/>
          <a:stretch>
            <a:fillRect/>
          </a:stretch>
        </p:blipFill>
        <p:spPr bwMode="auto">
          <a:xfrm>
            <a:off x="0" y="0"/>
            <a:ext cx="9144000" cy="7355702"/>
          </a:xfrm>
          <a:prstGeom prst="rect">
            <a:avLst/>
          </a:prstGeom>
          <a:noFill/>
        </p:spPr>
      </p:pic>
      <p:sp>
        <p:nvSpPr>
          <p:cNvPr id="4" name="3 Rectángulo"/>
          <p:cNvSpPr/>
          <p:nvPr/>
        </p:nvSpPr>
        <p:spPr>
          <a:xfrm>
            <a:off x="785786" y="785794"/>
            <a:ext cx="7775752" cy="5024353"/>
          </a:xfrm>
          <a:prstGeom prst="rect">
            <a:avLst/>
          </a:prstGeom>
        </p:spPr>
        <p:txBody>
          <a:bodyPr wrap="square" lIns="38002" tIns="19001" rIns="38002" bIns="19001">
            <a:spAutoFit/>
          </a:bodyPr>
          <a:lstStyle/>
          <a:p>
            <a:r>
              <a:rPr lang="es-ES" i="1" dirty="0" smtClean="0">
                <a:latin typeface="Arial Rounded MT Bold" pitchFamily="34" charset="0"/>
              </a:rPr>
              <a:t>El primer explorador en llegar al río que alimenta las cataratas, en zona habitada por los </a:t>
            </a:r>
            <a:r>
              <a:rPr lang="es-ES" i="1" dirty="0" err="1" smtClean="0">
                <a:latin typeface="Arial Rounded MT Bold" pitchFamily="34" charset="0"/>
              </a:rPr>
              <a:t>pemones</a:t>
            </a:r>
            <a:r>
              <a:rPr lang="es-ES" i="1" dirty="0" smtClean="0">
                <a:latin typeface="Arial Rounded MT Bold" pitchFamily="34" charset="0"/>
              </a:rPr>
              <a:t>, fue el letón </a:t>
            </a:r>
            <a:r>
              <a:rPr lang="es-ES" i="1" dirty="0" err="1" smtClean="0">
                <a:latin typeface="Arial Rounded MT Bold" pitchFamily="34" charset="0"/>
              </a:rPr>
              <a:t>Aleksandrs</a:t>
            </a:r>
            <a:r>
              <a:rPr lang="es-ES" i="1" dirty="0" smtClean="0">
                <a:latin typeface="Arial Rounded MT Bold" pitchFamily="34" charset="0"/>
              </a:rPr>
              <a:t> </a:t>
            </a:r>
            <a:r>
              <a:rPr lang="es-ES" i="1" dirty="0" err="1" smtClean="0">
                <a:latin typeface="Arial Rounded MT Bold" pitchFamily="34" charset="0"/>
              </a:rPr>
              <a:t>Laime</a:t>
            </a:r>
            <a:r>
              <a:rPr lang="es-ES" i="1" dirty="0" smtClean="0">
                <a:latin typeface="Arial Rounded MT Bold" pitchFamily="34" charset="0"/>
              </a:rPr>
              <a:t>. Hizo la ascensión del </a:t>
            </a:r>
            <a:r>
              <a:rPr lang="es-ES" i="1" dirty="0" err="1" smtClean="0">
                <a:latin typeface="Arial Rounded MT Bold" pitchFamily="34" charset="0"/>
              </a:rPr>
              <a:t>Auyan-tepui</a:t>
            </a:r>
            <a:r>
              <a:rPr lang="es-ES" i="1" dirty="0" smtClean="0">
                <a:latin typeface="Arial Rounded MT Bold" pitchFamily="34" charset="0"/>
              </a:rPr>
              <a:t> en 1955. Dio al río el nombre de uno de los más hermosos ríos de Letonia, el río </a:t>
            </a:r>
            <a:r>
              <a:rPr lang="es-ES" i="1" dirty="0" err="1" smtClean="0">
                <a:latin typeface="Arial Rounded MT Bold" pitchFamily="34" charset="0"/>
              </a:rPr>
              <a:t>Gauja</a:t>
            </a:r>
            <a:r>
              <a:rPr lang="es-ES" i="1" dirty="0" smtClean="0">
                <a:latin typeface="Arial Rounded MT Bold" pitchFamily="34" charset="0"/>
              </a:rPr>
              <a:t>. Si bien el nombre indígena de las caídas ya rara vez se utiliza, el nombre pemón del río, </a:t>
            </a:r>
            <a:r>
              <a:rPr lang="es-ES" i="1" dirty="0" err="1" smtClean="0">
                <a:latin typeface="Arial Rounded MT Bold" pitchFamily="34" charset="0"/>
              </a:rPr>
              <a:t>Kerep</a:t>
            </a:r>
            <a:r>
              <a:rPr lang="es-ES" i="1" dirty="0" smtClean="0">
                <a:latin typeface="Arial Rounded MT Bold" pitchFamily="34" charset="0"/>
              </a:rPr>
              <a:t>, sigue siendo ampliamente utilizado.</a:t>
            </a:r>
          </a:p>
          <a:p>
            <a:r>
              <a:rPr lang="es-ES" i="1" dirty="0" err="1" smtClean="0">
                <a:latin typeface="Arial Rounded MT Bold" pitchFamily="34" charset="0"/>
              </a:rPr>
              <a:t>Laime</a:t>
            </a:r>
            <a:r>
              <a:rPr lang="es-ES" i="1" dirty="0" smtClean="0">
                <a:latin typeface="Arial Rounded MT Bold" pitchFamily="34" charset="0"/>
              </a:rPr>
              <a:t> también fue el primer europeo en recorrer un sendero que conduce desde el río </a:t>
            </a:r>
            <a:r>
              <a:rPr lang="es-ES" i="1" dirty="0" err="1" smtClean="0">
                <a:latin typeface="Arial Rounded MT Bold" pitchFamily="34" charset="0"/>
              </a:rPr>
              <a:t>Churun</a:t>
            </a:r>
            <a:r>
              <a:rPr lang="es-ES" i="1" dirty="0" smtClean="0">
                <a:latin typeface="Arial Rounded MT Bold" pitchFamily="34" charset="0"/>
              </a:rPr>
              <a:t> a la base de las cataratas. En el camino hay un punto geográfico comúnmente utilizado para fotografiar las caídas. Es llamado "Mirador </a:t>
            </a:r>
            <a:r>
              <a:rPr lang="es-ES" i="1" dirty="0" err="1" smtClean="0">
                <a:latin typeface="Arial Rounded MT Bold" pitchFamily="34" charset="0"/>
              </a:rPr>
              <a:t>Laime</a:t>
            </a:r>
            <a:r>
              <a:rPr lang="es-ES" i="1" dirty="0" smtClean="0">
                <a:latin typeface="Arial Rounded MT Bold" pitchFamily="34" charset="0"/>
              </a:rPr>
              <a:t>" en su honor. Este camino es utilizado ahora por la mayoría de los turistas desde el campamento de Isla Ratón.</a:t>
            </a:r>
          </a:p>
          <a:p>
            <a:r>
              <a:rPr lang="es-ES" i="1" dirty="0" smtClean="0">
                <a:latin typeface="Arial Rounded MT Bold" pitchFamily="34" charset="0"/>
              </a:rPr>
              <a:t>La altura de las cataratas se determinó por una investigación de la </a:t>
            </a:r>
            <a:r>
              <a:rPr lang="es-ES" i="1" dirty="0" err="1" smtClean="0">
                <a:latin typeface="Arial Rounded MT Bold" pitchFamily="34" charset="0"/>
              </a:rPr>
              <a:t>National</a:t>
            </a:r>
            <a:r>
              <a:rPr lang="es-ES" i="1" dirty="0" smtClean="0">
                <a:latin typeface="Arial Rounded MT Bold" pitchFamily="34" charset="0"/>
              </a:rPr>
              <a:t> </a:t>
            </a:r>
            <a:r>
              <a:rPr lang="es-ES" i="1" dirty="0" err="1" smtClean="0">
                <a:latin typeface="Arial Rounded MT Bold" pitchFamily="34" charset="0"/>
              </a:rPr>
              <a:t>Geographic</a:t>
            </a:r>
            <a:r>
              <a:rPr lang="es-ES" i="1" dirty="0" smtClean="0">
                <a:latin typeface="Arial Rounded MT Bold" pitchFamily="34" charset="0"/>
              </a:rPr>
              <a:t> </a:t>
            </a:r>
            <a:r>
              <a:rPr lang="es-ES" i="1" dirty="0" err="1" smtClean="0">
                <a:latin typeface="Arial Rounded MT Bold" pitchFamily="34" charset="0"/>
              </a:rPr>
              <a:t>Society</a:t>
            </a:r>
            <a:r>
              <a:rPr lang="es-ES" i="1" dirty="0" smtClean="0">
                <a:latin typeface="Arial Rounded MT Bold" pitchFamily="34" charset="0"/>
              </a:rPr>
              <a:t> llevada a cabo por la periodista Ruth Robertson en 1949.</a:t>
            </a:r>
          </a:p>
          <a:p>
            <a:r>
              <a:rPr lang="es-ES" i="1" dirty="0" smtClean="0">
                <a:latin typeface="Arial Rounded MT Bold" pitchFamily="34" charset="0"/>
              </a:rPr>
              <a:t>Un libro de Lucas </a:t>
            </a:r>
            <a:r>
              <a:rPr lang="es-ES" i="1" dirty="0" err="1" smtClean="0">
                <a:latin typeface="Arial Rounded MT Bold" pitchFamily="34" charset="0"/>
              </a:rPr>
              <a:t>Dickinson</a:t>
            </a:r>
            <a:r>
              <a:rPr lang="es-ES" i="1" dirty="0" smtClean="0">
                <a:latin typeface="Arial Rounded MT Bold" pitchFamily="34" charset="0"/>
              </a:rPr>
              <a:t>, Cuatro ángeles, relató el éxito de la primera subida hasta el </a:t>
            </a:r>
            <a:r>
              <a:rPr lang="es-ES" i="1" dirty="0" err="1" smtClean="0">
                <a:latin typeface="Arial Rounded MT Bold" pitchFamily="34" charset="0"/>
              </a:rPr>
              <a:t>Auyantepui</a:t>
            </a:r>
            <a:r>
              <a:rPr lang="es-ES" i="1" dirty="0" smtClean="0">
                <a:latin typeface="Arial Rounded MT Bold" pitchFamily="34" charset="0"/>
              </a:rPr>
              <a:t> de cara a la parte superior de las cataratas.</a:t>
            </a:r>
            <a:endParaRPr lang="es-ES" i="1" dirty="0">
              <a:latin typeface="Arial Rounded MT Bold" pitchFamily="34" charset="0"/>
            </a:endParaRPr>
          </a:p>
        </p:txBody>
      </p:sp>
      <p:pic>
        <p:nvPicPr>
          <p:cNvPr id="5" name="Picture 7" descr="mano y raton"/>
          <p:cNvPicPr>
            <a:picLocks noChangeAspect="1" noChangeArrowheads="1" noCrop="1"/>
          </p:cNvPicPr>
          <p:nvPr/>
        </p:nvPicPr>
        <p:blipFill>
          <a:blip r:embed="rId3"/>
          <a:srcRect/>
          <a:stretch>
            <a:fillRect/>
          </a:stretch>
        </p:blipFill>
        <p:spPr bwMode="auto">
          <a:xfrm>
            <a:off x="313196" y="6227201"/>
            <a:ext cx="977226" cy="63079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foto_de_flor_orquidea_05.jpg"/>
          <p:cNvPicPr>
            <a:picLocks noChangeAspect="1" noChangeArrowheads="1"/>
          </p:cNvPicPr>
          <p:nvPr/>
        </p:nvPicPr>
        <p:blipFill>
          <a:blip r:embed="rId2"/>
          <a:srcRect b="6024"/>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salto-angel-canaima1.jpg"/>
          <p:cNvPicPr>
            <a:picLocks noChangeAspect="1" noChangeArrowheads="1"/>
          </p:cNvPicPr>
          <p:nvPr/>
        </p:nvPicPr>
        <p:blipFill>
          <a:blip r:embed="rId2"/>
          <a:srcRect/>
          <a:stretch>
            <a:fillRect/>
          </a:stretch>
        </p:blipFill>
        <p:spPr bwMode="auto">
          <a:xfrm>
            <a:off x="0" y="0"/>
            <a:ext cx="9144000" cy="6952015"/>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salto-del-angel_218559.jpg"/>
          <p:cNvPicPr>
            <a:picLocks noChangeAspect="1" noChangeArrowheads="1"/>
          </p:cNvPicPr>
          <p:nvPr/>
        </p:nvPicPr>
        <p:blipFill>
          <a:blip r:embed="rId2"/>
          <a:srcRect/>
          <a:stretch>
            <a:fillRect/>
          </a:stretch>
        </p:blipFill>
        <p:spPr bwMode="auto">
          <a:xfrm>
            <a:off x="0" y="0"/>
            <a:ext cx="9144000" cy="6905741"/>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salto-del-angel-venezuela.jpg"/>
          <p:cNvPicPr>
            <a:picLocks noChangeAspect="1" noChangeArrowheads="1"/>
          </p:cNvPicPr>
          <p:nvPr/>
        </p:nvPicPr>
        <p:blipFill>
          <a:blip r:embed="rId2"/>
          <a:srcRect/>
          <a:stretch>
            <a:fillRect/>
          </a:stretch>
        </p:blipFill>
        <p:spPr bwMode="auto">
          <a:xfrm>
            <a:off x="0" y="0"/>
            <a:ext cx="9144000" cy="7297647"/>
          </a:xfrm>
          <a:prstGeom prst="rect">
            <a:avLst/>
          </a:prstGeom>
          <a:noFill/>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imagesCAM6JHQ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800px-SaltoAngel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endParaRPr lang="es-ES"/>
          </a:p>
        </p:txBody>
      </p:sp>
      <p:pic>
        <p:nvPicPr>
          <p:cNvPr id="20485" name="Picture 5" descr="Bild18"/>
          <p:cNvPicPr>
            <a:picLocks noChangeAspect="1" noChangeArrowheads="1"/>
          </p:cNvPicPr>
          <p:nvPr/>
        </p:nvPicPr>
        <p:blipFill>
          <a:blip r:embed="rId2"/>
          <a:srcRect/>
          <a:stretch>
            <a:fillRect/>
          </a:stretch>
        </p:blipFill>
        <p:spPr bwMode="auto">
          <a:xfrm>
            <a:off x="-2700338" y="-458788"/>
            <a:ext cx="13104813" cy="8370888"/>
          </a:xfrm>
          <a:prstGeom prst="rect">
            <a:avLst/>
          </a:prstGeom>
          <a:noFill/>
        </p:spPr>
      </p:pic>
    </p:spTree>
  </p:cSld>
  <p:clrMapOvr>
    <a:masterClrMapping/>
  </p:clrMapOvr>
  <p:transition advClick="0" advTm="7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ild16"/>
          <p:cNvPicPr>
            <a:picLocks noChangeAspect="1" noChangeArrowheads="1"/>
          </p:cNvPicPr>
          <p:nvPr/>
        </p:nvPicPr>
        <p:blipFill>
          <a:blip r:embed="rId2"/>
          <a:srcRect b="5856"/>
          <a:stretch>
            <a:fillRect/>
          </a:stretch>
        </p:blipFill>
        <p:spPr bwMode="auto">
          <a:xfrm>
            <a:off x="0" y="0"/>
            <a:ext cx="9144000" cy="7355702"/>
          </a:xfrm>
          <a:prstGeom prst="rect">
            <a:avLst/>
          </a:prstGeom>
          <a:noFill/>
        </p:spPr>
      </p:pic>
      <p:sp>
        <p:nvSpPr>
          <p:cNvPr id="5" name="4 Rectángulo"/>
          <p:cNvSpPr/>
          <p:nvPr/>
        </p:nvSpPr>
        <p:spPr>
          <a:xfrm>
            <a:off x="725338" y="800106"/>
            <a:ext cx="7665847" cy="4747355"/>
          </a:xfrm>
          <a:prstGeom prst="rect">
            <a:avLst/>
          </a:prstGeom>
        </p:spPr>
        <p:txBody>
          <a:bodyPr wrap="square" lIns="38002" tIns="19001" rIns="38002" bIns="19001">
            <a:spAutoFit/>
          </a:bodyPr>
          <a:lstStyle/>
          <a:p>
            <a:r>
              <a:rPr lang="es-ES" i="1" dirty="0" smtClean="0"/>
              <a:t>El Salto Ángel es una de las mayores atracciones turísticas de Venezuela, pero incluso en la actualidad, un viaje a las cataratas no es un asunto simple, debido a que la zona se encuentra aislada por la espesa selva, y los tepuyes hacen peligrosa la navegación aérea. Se puede llegar a la región mediante un vuelo en avioneta desde Caracas o Ciudad Bolívar, para llegar a un campamento en Canaima. Otros turistas prefieren llegar a las cataratas por medios más naturales, cruzando la selva por las vías acuáticas hasta llegar a la base del salto.</a:t>
            </a:r>
          </a:p>
          <a:p>
            <a:r>
              <a:rPr lang="es-ES" i="1" dirty="0" smtClean="0"/>
              <a:t>El Salto Ángel también es conocido erróneamente como Churún-Merú (cuando debería ser Kerepakupai Vená), nombre que corresponde en realidad a otra catarata que se encuentra en el mismo Tepuy, de unos 400 m de altura.</a:t>
            </a:r>
          </a:p>
          <a:p>
            <a:r>
              <a:rPr lang="es-ES" i="1" dirty="0" smtClean="0"/>
              <a:t>En Santa Elena de Uairén Ciudad Guayana y Ciudad Bolívar hay operadores turísticos que realizan excursiones por tierra, agua y aire (en avioneta o helicóptero), para observar el Auyantepuy y sus numerosos saltos de agua. Las excursiones por tierra y agua se realizan desde el campamento Canaima y duran unas 13 horas.</a:t>
            </a:r>
            <a:endParaRPr lang="es-ES" i="1" dirty="0"/>
          </a:p>
        </p:txBody>
      </p:sp>
      <p:pic>
        <p:nvPicPr>
          <p:cNvPr id="7" name="Picture 7" descr="mano y raton"/>
          <p:cNvPicPr>
            <a:picLocks noChangeAspect="1" noChangeArrowheads="1" noCrop="1"/>
          </p:cNvPicPr>
          <p:nvPr/>
        </p:nvPicPr>
        <p:blipFill>
          <a:blip r:embed="rId3"/>
          <a:srcRect/>
          <a:stretch>
            <a:fillRect/>
          </a:stretch>
        </p:blipFill>
        <p:spPr bwMode="auto">
          <a:xfrm>
            <a:off x="450577" y="6227201"/>
            <a:ext cx="977226" cy="63079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OLIBR~1.JPG"/>
          <p:cNvPicPr>
            <a:picLocks noChangeAspect="1" noChangeArrowheads="1"/>
          </p:cNvPicPr>
          <p:nvPr/>
        </p:nvPicPr>
        <p:blipFill>
          <a:blip r:embed="rId2"/>
          <a:srcRect/>
          <a:stretch>
            <a:fillRect/>
          </a:stretch>
        </p:blipFill>
        <p:spPr bwMode="auto">
          <a:xfrm>
            <a:off x="0" y="0"/>
            <a:ext cx="9144000" cy="7026968"/>
          </a:xfrm>
          <a:prstGeom prst="rect">
            <a:avLst/>
          </a:prstGeom>
          <a:noFill/>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endParaRPr lang="es-ES"/>
          </a:p>
        </p:txBody>
      </p:sp>
      <p:pic>
        <p:nvPicPr>
          <p:cNvPr id="14345" name="Picture 9" descr="Bild7"/>
          <p:cNvPicPr>
            <a:picLocks noChangeAspect="1" noChangeArrowheads="1"/>
          </p:cNvPicPr>
          <p:nvPr/>
        </p:nvPicPr>
        <p:blipFill>
          <a:blip r:embed="rId2"/>
          <a:srcRect/>
          <a:stretch>
            <a:fillRect/>
          </a:stretch>
        </p:blipFill>
        <p:spPr bwMode="auto">
          <a:xfrm>
            <a:off x="-180975" y="0"/>
            <a:ext cx="10225088" cy="7010400"/>
          </a:xfrm>
          <a:prstGeom prst="rect">
            <a:avLst/>
          </a:prstGeom>
          <a:noFill/>
        </p:spPr>
      </p:pic>
    </p:spTree>
  </p:cSld>
  <p:clrMapOvr>
    <a:masterClrMapping/>
  </p:clrMapOvr>
  <p:transition advClick="0" advTm="7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endParaRPr lang="es-ES"/>
          </a:p>
        </p:txBody>
      </p:sp>
      <p:pic>
        <p:nvPicPr>
          <p:cNvPr id="11269" name="Picture 5" descr="Bild14"/>
          <p:cNvPicPr>
            <a:picLocks noChangeAspect="1" noChangeArrowheads="1"/>
          </p:cNvPicPr>
          <p:nvPr/>
        </p:nvPicPr>
        <p:blipFill>
          <a:blip r:embed="rId2"/>
          <a:srcRect/>
          <a:stretch>
            <a:fillRect/>
          </a:stretch>
        </p:blipFill>
        <p:spPr bwMode="auto">
          <a:xfrm>
            <a:off x="1" y="1"/>
            <a:ext cx="10404475" cy="6970713"/>
          </a:xfrm>
          <a:prstGeom prst="rect">
            <a:avLst/>
          </a:prstGeom>
          <a:noFill/>
        </p:spPr>
      </p:pic>
    </p:spTree>
  </p:cSld>
  <p:clrMapOvr>
    <a:masterClrMapping/>
  </p:clrMapOvr>
  <p:transition advClick="0" advTm="7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endParaRPr lang="es-ES"/>
          </a:p>
        </p:txBody>
      </p:sp>
      <p:pic>
        <p:nvPicPr>
          <p:cNvPr id="32775" name="Picture 7" descr="festtt"/>
          <p:cNvPicPr>
            <a:picLocks noChangeAspect="1" noChangeArrowheads="1"/>
          </p:cNvPicPr>
          <p:nvPr/>
        </p:nvPicPr>
        <p:blipFill>
          <a:blip r:embed="rId2"/>
          <a:srcRect/>
          <a:stretch>
            <a:fillRect/>
          </a:stretch>
        </p:blipFill>
        <p:spPr bwMode="auto">
          <a:xfrm>
            <a:off x="-1524000" y="0"/>
            <a:ext cx="12192000" cy="7100888"/>
          </a:xfrm>
          <a:prstGeom prst="rect">
            <a:avLst/>
          </a:prstGeom>
          <a:noFill/>
        </p:spPr>
      </p:pic>
    </p:spTree>
  </p:cSld>
  <p:clrMapOvr>
    <a:masterClrMapping/>
  </p:clrMapOvr>
  <p:transition advClick="0" advTm="7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endParaRPr lang="es-ES"/>
          </a:p>
        </p:txBody>
      </p:sp>
      <p:pic>
        <p:nvPicPr>
          <p:cNvPr id="29701" name="Picture 5" descr="Bild23"/>
          <p:cNvPicPr>
            <a:picLocks noChangeAspect="1" noChangeArrowheads="1"/>
          </p:cNvPicPr>
          <p:nvPr/>
        </p:nvPicPr>
        <p:blipFill>
          <a:blip r:embed="rId2"/>
          <a:srcRect/>
          <a:stretch>
            <a:fillRect/>
          </a:stretch>
        </p:blipFill>
        <p:spPr bwMode="auto">
          <a:xfrm>
            <a:off x="-180975" y="0"/>
            <a:ext cx="9525000" cy="7173913"/>
          </a:xfrm>
          <a:prstGeom prst="rect">
            <a:avLst/>
          </a:prstGeom>
          <a:noFill/>
        </p:spPr>
      </p:pic>
    </p:spTree>
  </p:cSld>
  <p:clrMapOvr>
    <a:masterClrMapping/>
  </p:clrMapOvr>
  <p:transition advClick="0" advTm="7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s-ES"/>
          </a:p>
        </p:txBody>
      </p:sp>
      <p:pic>
        <p:nvPicPr>
          <p:cNvPr id="7173" name="Picture 5" descr="Bild15"/>
          <p:cNvPicPr>
            <a:picLocks noChangeAspect="1" noChangeArrowheads="1"/>
          </p:cNvPicPr>
          <p:nvPr/>
        </p:nvPicPr>
        <p:blipFill>
          <a:blip r:embed="rId2"/>
          <a:srcRect/>
          <a:stretch>
            <a:fillRect/>
          </a:stretch>
        </p:blipFill>
        <p:spPr bwMode="auto">
          <a:xfrm>
            <a:off x="-180974" y="0"/>
            <a:ext cx="9540875" cy="7156450"/>
          </a:xfrm>
          <a:prstGeom prst="rect">
            <a:avLst/>
          </a:prstGeom>
          <a:noFill/>
        </p:spPr>
      </p:pic>
    </p:spTree>
  </p:cSld>
  <p:clrMapOvr>
    <a:masterClrMapping/>
  </p:clrMapOvr>
  <p:transition spd="slow" advClick="0"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endParaRPr lang="es-ES"/>
          </a:p>
        </p:txBody>
      </p:sp>
      <p:pic>
        <p:nvPicPr>
          <p:cNvPr id="31747" name="Picture 3"/>
          <p:cNvPicPr>
            <a:picLocks noChangeAspect="1" noChangeArrowheads="1"/>
          </p:cNvPicPr>
          <p:nvPr/>
        </p:nvPicPr>
        <p:blipFill>
          <a:blip r:embed="rId2"/>
          <a:srcRect/>
          <a:stretch>
            <a:fillRect/>
          </a:stretch>
        </p:blipFill>
        <p:spPr bwMode="auto">
          <a:xfrm>
            <a:off x="4567239" y="3424239"/>
            <a:ext cx="9525" cy="9525"/>
          </a:xfrm>
          <a:prstGeom prst="rect">
            <a:avLst/>
          </a:prstGeom>
          <a:noFill/>
          <a:ln w="9525">
            <a:noFill/>
            <a:miter lim="800000"/>
            <a:headEnd/>
            <a:tailEnd/>
          </a:ln>
          <a:effectLst/>
        </p:spPr>
      </p:pic>
      <p:pic>
        <p:nvPicPr>
          <p:cNvPr id="31748" name="Picture 4"/>
          <p:cNvPicPr>
            <a:picLocks noChangeAspect="1" noChangeArrowheads="1"/>
          </p:cNvPicPr>
          <p:nvPr/>
        </p:nvPicPr>
        <p:blipFill>
          <a:blip r:embed="rId2"/>
          <a:srcRect/>
          <a:stretch>
            <a:fillRect/>
          </a:stretch>
        </p:blipFill>
        <p:spPr bwMode="auto">
          <a:xfrm>
            <a:off x="4567239" y="3424239"/>
            <a:ext cx="9525" cy="9525"/>
          </a:xfrm>
          <a:prstGeom prst="rect">
            <a:avLst/>
          </a:prstGeom>
          <a:noFill/>
          <a:ln w="9525">
            <a:noFill/>
            <a:miter lim="800000"/>
            <a:headEnd/>
            <a:tailEnd/>
          </a:ln>
          <a:effectLst/>
        </p:spPr>
      </p:pic>
      <p:pic>
        <p:nvPicPr>
          <p:cNvPr id="31749" name="Picture 5" descr="Bild24"/>
          <p:cNvPicPr>
            <a:picLocks noChangeAspect="1" noChangeArrowheads="1"/>
          </p:cNvPicPr>
          <p:nvPr/>
        </p:nvPicPr>
        <p:blipFill>
          <a:blip r:embed="rId3"/>
          <a:srcRect/>
          <a:stretch>
            <a:fillRect/>
          </a:stretch>
        </p:blipFill>
        <p:spPr bwMode="auto">
          <a:xfrm>
            <a:off x="1" y="0"/>
            <a:ext cx="10404475" cy="6943725"/>
          </a:xfrm>
          <a:prstGeom prst="rect">
            <a:avLst/>
          </a:prstGeom>
          <a:noFill/>
        </p:spPr>
      </p:pic>
    </p:spTree>
  </p:cSld>
  <p:clrMapOvr>
    <a:masterClrMapping/>
  </p:clrMapOvr>
  <p:transition advClick="0" advTm="7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pic>
        <p:nvPicPr>
          <p:cNvPr id="6149" name="Picture 5" descr="Bild4"/>
          <p:cNvPicPr>
            <a:picLocks noChangeAspect="1" noChangeArrowheads="1"/>
          </p:cNvPicPr>
          <p:nvPr/>
        </p:nvPicPr>
        <p:blipFill>
          <a:blip r:embed="rId2"/>
          <a:srcRect/>
          <a:stretch>
            <a:fillRect/>
          </a:stretch>
        </p:blipFill>
        <p:spPr bwMode="auto">
          <a:xfrm>
            <a:off x="-114300" y="0"/>
            <a:ext cx="11958638" cy="7086600"/>
          </a:xfrm>
          <a:prstGeom prst="rect">
            <a:avLst/>
          </a:prstGeom>
          <a:noFill/>
        </p:spPr>
      </p:pic>
    </p:spTree>
  </p:cSld>
  <p:clrMapOvr>
    <a:masterClrMapping/>
  </p:clrMapOvr>
  <p:transition advClick="0" advTm="7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s-ES"/>
          </a:p>
        </p:txBody>
      </p:sp>
      <p:pic>
        <p:nvPicPr>
          <p:cNvPr id="19461" name="Picture 5" descr="Bild17"/>
          <p:cNvPicPr>
            <a:picLocks noChangeAspect="1" noChangeArrowheads="1"/>
          </p:cNvPicPr>
          <p:nvPr/>
        </p:nvPicPr>
        <p:blipFill>
          <a:blip r:embed="rId2"/>
          <a:srcRect b="8016"/>
          <a:stretch>
            <a:fillRect/>
          </a:stretch>
        </p:blipFill>
        <p:spPr bwMode="auto">
          <a:xfrm>
            <a:off x="-2916238" y="-458787"/>
            <a:ext cx="12384088" cy="8047429"/>
          </a:xfrm>
          <a:prstGeom prst="rect">
            <a:avLst/>
          </a:prstGeom>
          <a:noFill/>
        </p:spPr>
      </p:pic>
    </p:spTree>
  </p:cSld>
  <p:clrMapOvr>
    <a:masterClrMapping/>
  </p:clrMapOvr>
  <p:transition advClick="0" advTm="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endParaRPr lang="es-ES"/>
          </a:p>
        </p:txBody>
      </p:sp>
      <p:pic>
        <p:nvPicPr>
          <p:cNvPr id="3077" name="Picture 5" descr="Bild1"/>
          <p:cNvPicPr>
            <a:picLocks noChangeAspect="1" noChangeArrowheads="1"/>
          </p:cNvPicPr>
          <p:nvPr/>
        </p:nvPicPr>
        <p:blipFill>
          <a:blip r:embed="rId2"/>
          <a:srcRect/>
          <a:stretch>
            <a:fillRect/>
          </a:stretch>
        </p:blipFill>
        <p:spPr bwMode="auto">
          <a:xfrm>
            <a:off x="-541337" y="0"/>
            <a:ext cx="10585451" cy="7315200"/>
          </a:xfrm>
          <a:prstGeom prst="rect">
            <a:avLst/>
          </a:prstGeom>
          <a:noFill/>
        </p:spPr>
      </p:pic>
    </p:spTree>
  </p:cSld>
  <p:clrMapOvr>
    <a:masterClrMapping/>
  </p:clrMapOvr>
  <p:transition advClick="0" advTm="7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s-ES"/>
          </a:p>
        </p:txBody>
      </p:sp>
      <p:pic>
        <p:nvPicPr>
          <p:cNvPr id="8198" name="Picture 6" descr="Bild5"/>
          <p:cNvPicPr>
            <a:picLocks noChangeAspect="1" noChangeArrowheads="1"/>
          </p:cNvPicPr>
          <p:nvPr/>
        </p:nvPicPr>
        <p:blipFill>
          <a:blip r:embed="rId2"/>
          <a:srcRect/>
          <a:stretch>
            <a:fillRect/>
          </a:stretch>
        </p:blipFill>
        <p:spPr bwMode="auto">
          <a:xfrm>
            <a:off x="0" y="0"/>
            <a:ext cx="9467850" cy="7100888"/>
          </a:xfrm>
          <a:prstGeom prst="rect">
            <a:avLst/>
          </a:prstGeom>
          <a:noFill/>
        </p:spPr>
      </p:pic>
    </p:spTree>
  </p:cSld>
  <p:clrMapOvr>
    <a:masterClrMapping/>
  </p:clrMapOvr>
  <p:transition advClick="0" advTm="7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pic>
        <p:nvPicPr>
          <p:cNvPr id="9220" name="Picture 4" descr="Bild14"/>
          <p:cNvPicPr>
            <a:picLocks noChangeAspect="1" noChangeArrowheads="1"/>
          </p:cNvPicPr>
          <p:nvPr/>
        </p:nvPicPr>
        <p:blipFill>
          <a:blip r:embed="rId2"/>
          <a:srcRect/>
          <a:stretch>
            <a:fillRect/>
          </a:stretch>
        </p:blipFill>
        <p:spPr bwMode="auto">
          <a:xfrm>
            <a:off x="-252412" y="-747713"/>
            <a:ext cx="11449051" cy="8586788"/>
          </a:xfrm>
          <a:prstGeom prst="rect">
            <a:avLst/>
          </a:prstGeom>
          <a:noFill/>
        </p:spPr>
      </p:pic>
    </p:spTree>
  </p:cSld>
  <p:clrMapOvr>
    <a:masterClrMapping/>
  </p:clrMapOvr>
  <p:transition advClick="0" advTm="7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endParaRPr lang="es-ES"/>
          </a:p>
        </p:txBody>
      </p:sp>
      <p:pic>
        <p:nvPicPr>
          <p:cNvPr id="28676" name="Picture 4" descr="Bild22"/>
          <p:cNvPicPr>
            <a:picLocks noChangeAspect="1" noChangeArrowheads="1"/>
          </p:cNvPicPr>
          <p:nvPr/>
        </p:nvPicPr>
        <p:blipFill>
          <a:blip r:embed="rId2"/>
          <a:srcRect/>
          <a:stretch>
            <a:fillRect/>
          </a:stretch>
        </p:blipFill>
        <p:spPr bwMode="auto">
          <a:xfrm>
            <a:off x="-3349625" y="-393700"/>
            <a:ext cx="13970000" cy="7251700"/>
          </a:xfrm>
          <a:prstGeom prst="rect">
            <a:avLst/>
          </a:prstGeom>
          <a:noFill/>
        </p:spPr>
      </p:pic>
    </p:spTree>
  </p:cSld>
  <p:clrMapOvr>
    <a:masterClrMapping/>
  </p:clrMapOvr>
  <p:transition advClick="0" advTm="7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endParaRPr lang="es-ES"/>
          </a:p>
        </p:txBody>
      </p:sp>
      <p:pic>
        <p:nvPicPr>
          <p:cNvPr id="16392" name="Picture 8" descr="Bild15"/>
          <p:cNvPicPr>
            <a:picLocks noChangeAspect="1" noChangeArrowheads="1"/>
          </p:cNvPicPr>
          <p:nvPr/>
        </p:nvPicPr>
        <p:blipFill>
          <a:blip r:embed="rId2"/>
          <a:srcRect/>
          <a:stretch>
            <a:fillRect/>
          </a:stretch>
        </p:blipFill>
        <p:spPr bwMode="auto">
          <a:xfrm>
            <a:off x="-828675" y="-387349"/>
            <a:ext cx="11233150" cy="8569325"/>
          </a:xfrm>
          <a:prstGeom prst="rect">
            <a:avLst/>
          </a:prstGeom>
          <a:noFill/>
        </p:spPr>
      </p:pic>
    </p:spTree>
  </p:cSld>
  <p:clrMapOvr>
    <a:masterClrMapping/>
  </p:clrMapOvr>
  <p:transition advClick="0" advTm="7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Bild13"/>
          <p:cNvPicPr>
            <a:picLocks noChangeAspect="1" noChangeArrowheads="1"/>
          </p:cNvPicPr>
          <p:nvPr/>
        </p:nvPicPr>
        <p:blipFill>
          <a:blip r:embed="rId2"/>
          <a:srcRect/>
          <a:stretch>
            <a:fillRect/>
          </a:stretch>
        </p:blipFill>
        <p:spPr bwMode="auto">
          <a:xfrm>
            <a:off x="0" y="0"/>
            <a:ext cx="9144000" cy="7208838"/>
          </a:xfrm>
          <a:prstGeom prst="rect">
            <a:avLst/>
          </a:prstGeom>
          <a:noFill/>
        </p:spPr>
      </p:pic>
    </p:spTree>
  </p:cSld>
  <p:clrMapOvr>
    <a:masterClrMapping/>
  </p:clrMapOvr>
  <p:transition advClick="0"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Bild1"/>
          <p:cNvPicPr>
            <a:picLocks noChangeAspect="1" noChangeArrowheads="1"/>
          </p:cNvPicPr>
          <p:nvPr/>
        </p:nvPicPr>
        <p:blipFill>
          <a:blip r:embed="rId2"/>
          <a:srcRect r="1790" b="869"/>
          <a:stretch>
            <a:fillRect/>
          </a:stretch>
        </p:blipFill>
        <p:spPr bwMode="auto">
          <a:xfrm>
            <a:off x="0" y="0"/>
            <a:ext cx="9161735" cy="6858000"/>
          </a:xfrm>
          <a:prstGeom prst="rect">
            <a:avLst/>
          </a:prstGeom>
          <a:noFill/>
        </p:spPr>
      </p:pic>
      <p:sp>
        <p:nvSpPr>
          <p:cNvPr id="261122" name="WordArt 14"/>
          <p:cNvSpPr>
            <a:spLocks noChangeArrowheads="1" noChangeShapeType="1" noTextEdit="1"/>
          </p:cNvSpPr>
          <p:nvPr/>
        </p:nvSpPr>
        <p:spPr bwMode="auto">
          <a:xfrm>
            <a:off x="7596188" y="620430"/>
            <a:ext cx="923803" cy="362349"/>
          </a:xfrm>
          <a:prstGeom prst="rect">
            <a:avLst/>
          </a:prstGeom>
        </p:spPr>
        <p:txBody>
          <a:bodyPr wrap="none" lIns="38002" tIns="19001" rIns="38002" bIns="19001" fromWordArt="1">
            <a:prstTxWarp prst="textPlain">
              <a:avLst>
                <a:gd name="adj" fmla="val 50000"/>
              </a:avLst>
            </a:prstTxWarp>
          </a:bodyPr>
          <a:lstStyle/>
          <a:p>
            <a:pPr algn="ctr"/>
            <a:endParaRPr lang="es-ES" sz="1000"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BlackChancery"/>
            </a:endParaRPr>
          </a:p>
        </p:txBody>
      </p:sp>
      <p:pic>
        <p:nvPicPr>
          <p:cNvPr id="261148" name="Picture 28" descr="CARA"/>
          <p:cNvPicPr>
            <a:picLocks noChangeAspect="1" noChangeArrowheads="1"/>
          </p:cNvPicPr>
          <p:nvPr/>
        </p:nvPicPr>
        <p:blipFill>
          <a:blip r:embed="rId3" cstate="print"/>
          <a:srcRect/>
          <a:stretch>
            <a:fillRect/>
          </a:stretch>
        </p:blipFill>
        <p:spPr bwMode="auto">
          <a:xfrm>
            <a:off x="8089534" y="5542453"/>
            <a:ext cx="776043" cy="981299"/>
          </a:xfrm>
          <a:prstGeom prst="rect">
            <a:avLst/>
          </a:prstGeom>
          <a:noFill/>
          <a:ln w="38100">
            <a:solidFill>
              <a:srgbClr val="FFFF00"/>
            </a:solidFill>
            <a:miter lim="800000"/>
            <a:headEnd/>
            <a:tailEnd/>
          </a:ln>
        </p:spPr>
      </p:pic>
      <p:pic>
        <p:nvPicPr>
          <p:cNvPr id="261149" name="Image 2" descr="swirlrainbw3.gif"/>
          <p:cNvPicPr>
            <a:picLocks noChangeAspect="1"/>
          </p:cNvPicPr>
          <p:nvPr/>
        </p:nvPicPr>
        <p:blipFill>
          <a:blip r:embed="rId4"/>
          <a:srcRect/>
          <a:stretch>
            <a:fillRect/>
          </a:stretch>
        </p:blipFill>
        <p:spPr bwMode="auto">
          <a:xfrm rot="10800000">
            <a:off x="0" y="0"/>
            <a:ext cx="9144000" cy="69512"/>
          </a:xfrm>
          <a:prstGeom prst="rect">
            <a:avLst/>
          </a:prstGeom>
          <a:noFill/>
          <a:ln w="9525">
            <a:noFill/>
            <a:miter lim="800000"/>
            <a:headEnd/>
            <a:tailEnd/>
          </a:ln>
        </p:spPr>
      </p:pic>
      <p:pic>
        <p:nvPicPr>
          <p:cNvPr id="261150" name="Image 2" descr="swirlrainbw3.gif"/>
          <p:cNvPicPr>
            <a:picLocks noChangeAspect="1"/>
          </p:cNvPicPr>
          <p:nvPr/>
        </p:nvPicPr>
        <p:blipFill>
          <a:blip r:embed="rId4"/>
          <a:srcRect/>
          <a:stretch>
            <a:fillRect/>
          </a:stretch>
        </p:blipFill>
        <p:spPr bwMode="auto">
          <a:xfrm rot="10800000">
            <a:off x="0" y="6788488"/>
            <a:ext cx="9144000" cy="69512"/>
          </a:xfrm>
          <a:prstGeom prst="rect">
            <a:avLst/>
          </a:prstGeom>
          <a:noFill/>
          <a:ln w="9525">
            <a:noFill/>
            <a:miter lim="800000"/>
            <a:headEnd/>
            <a:tailEnd/>
          </a:ln>
        </p:spPr>
      </p:pic>
      <p:pic>
        <p:nvPicPr>
          <p:cNvPr id="261151" name="Image 2" descr="swirlrainbw3.gif"/>
          <p:cNvPicPr>
            <a:picLocks noChangeAspect="1"/>
          </p:cNvPicPr>
          <p:nvPr/>
        </p:nvPicPr>
        <p:blipFill>
          <a:blip r:embed="rId4"/>
          <a:srcRect/>
          <a:stretch>
            <a:fillRect/>
          </a:stretch>
        </p:blipFill>
        <p:spPr bwMode="auto">
          <a:xfrm rot="5400000">
            <a:off x="-3394197" y="3394197"/>
            <a:ext cx="6858000" cy="69606"/>
          </a:xfrm>
          <a:prstGeom prst="rect">
            <a:avLst/>
          </a:prstGeom>
          <a:noFill/>
          <a:ln w="9525">
            <a:noFill/>
            <a:miter lim="800000"/>
            <a:headEnd/>
            <a:tailEnd/>
          </a:ln>
        </p:spPr>
      </p:pic>
      <p:pic>
        <p:nvPicPr>
          <p:cNvPr id="261152" name="Image 2" descr="swirlrainbw3.gif"/>
          <p:cNvPicPr>
            <a:picLocks noChangeAspect="1"/>
          </p:cNvPicPr>
          <p:nvPr/>
        </p:nvPicPr>
        <p:blipFill>
          <a:blip r:embed="rId4"/>
          <a:srcRect/>
          <a:stretch>
            <a:fillRect/>
          </a:stretch>
        </p:blipFill>
        <p:spPr bwMode="auto">
          <a:xfrm rot="5400000">
            <a:off x="5680197" y="3394197"/>
            <a:ext cx="6858000" cy="69606"/>
          </a:xfrm>
          <a:prstGeom prst="rect">
            <a:avLst/>
          </a:prstGeom>
          <a:noFill/>
          <a:ln w="9525">
            <a:noFill/>
            <a:miter lim="800000"/>
            <a:headEnd/>
            <a:tailEnd/>
          </a:ln>
        </p:spPr>
      </p:pic>
      <p:sp>
        <p:nvSpPr>
          <p:cNvPr id="261153" name="WordArt 33" descr="rainbow"/>
          <p:cNvSpPr>
            <a:spLocks noChangeArrowheads="1" noChangeShapeType="1" noTextEdit="1"/>
          </p:cNvSpPr>
          <p:nvPr/>
        </p:nvSpPr>
        <p:spPr bwMode="auto">
          <a:xfrm>
            <a:off x="6302998" y="5991339"/>
            <a:ext cx="1563688" cy="429642"/>
          </a:xfrm>
          <a:prstGeom prst="rect">
            <a:avLst/>
          </a:prstGeom>
        </p:spPr>
        <p:txBody>
          <a:bodyPr wrap="none" lIns="38002" tIns="19001" rIns="38002" bIns="19001" fromWordArt="1">
            <a:prstTxWarp prst="textPlain">
              <a:avLst>
                <a:gd name="adj" fmla="val 50000"/>
              </a:avLst>
            </a:prstTxWarp>
          </a:bodyPr>
          <a:lstStyle/>
          <a:p>
            <a:pPr algn="ctr"/>
            <a:r>
              <a:rPr lang="es-ES" sz="1500" b="1" kern="10" dirty="0">
                <a:ln w="9525">
                  <a:solidFill>
                    <a:srgbClr val="FFFF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sp>
        <p:nvSpPr>
          <p:cNvPr id="12" name="WordArt 33" descr="rainbow"/>
          <p:cNvSpPr>
            <a:spLocks noChangeArrowheads="1" noChangeShapeType="1" noTextEdit="1"/>
          </p:cNvSpPr>
          <p:nvPr/>
        </p:nvSpPr>
        <p:spPr bwMode="auto">
          <a:xfrm>
            <a:off x="500034" y="4071942"/>
            <a:ext cx="4615994" cy="1730411"/>
          </a:xfrm>
          <a:prstGeom prst="rect">
            <a:avLst/>
          </a:prstGeom>
        </p:spPr>
        <p:txBody>
          <a:bodyPr wrap="none" lIns="38002" tIns="19001" rIns="38002" bIns="19001" fromWordArt="1">
            <a:prstTxWarp prst="textPlain">
              <a:avLst>
                <a:gd name="adj" fmla="val 50000"/>
              </a:avLst>
            </a:prstTxWarp>
          </a:bodyPr>
          <a:lstStyle/>
          <a:p>
            <a:pPr algn="ctr"/>
            <a:r>
              <a:rPr lang="es-ES" sz="1500" b="1" kern="10" dirty="0">
                <a:ln w="9525">
                  <a:solidFill>
                    <a:srgbClr val="FFFF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Cooper Black" pitchFamily="18" charset="0"/>
                <a:cs typeface="FrankRuehl" pitchFamily="34" charset="-79"/>
              </a:rPr>
              <a:t>UN FUERTE ABRAZO</a:t>
            </a:r>
          </a:p>
          <a:p>
            <a:pPr algn="ctr"/>
            <a:r>
              <a:rPr lang="es-ES" sz="1500" b="1" kern="10" dirty="0">
                <a:ln w="9525">
                  <a:solidFill>
                    <a:srgbClr val="FFFF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Cooper Black" pitchFamily="18" charset="0"/>
                <a:cs typeface="FrankRuehl" pitchFamily="34" charset="-79"/>
              </a:rPr>
              <a:t>QUE TENGAS UN </a:t>
            </a:r>
          </a:p>
          <a:p>
            <a:pPr algn="ctr"/>
            <a:r>
              <a:rPr lang="es-ES" sz="1500" b="1" kern="10" dirty="0">
                <a:ln w="9525">
                  <a:solidFill>
                    <a:srgbClr val="FFFF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Cooper Black" pitchFamily="18" charset="0"/>
                <a:cs typeface="FrankRuehl" pitchFamily="34" charset="-79"/>
              </a:rPr>
              <a:t>BUEN DIA</a:t>
            </a:r>
          </a:p>
        </p:txBody>
      </p:sp>
      <p:sp>
        <p:nvSpPr>
          <p:cNvPr id="11" name="10 CuadroTexto"/>
          <p:cNvSpPr txBox="1"/>
          <p:nvPr/>
        </p:nvSpPr>
        <p:spPr>
          <a:xfrm>
            <a:off x="428596" y="6215082"/>
            <a:ext cx="2857520" cy="369332"/>
          </a:xfrm>
          <a:prstGeom prst="rect">
            <a:avLst/>
          </a:prstGeom>
          <a:noFill/>
        </p:spPr>
        <p:txBody>
          <a:bodyPr wrap="square" rtlCol="0">
            <a:spAutoFit/>
          </a:bodyPr>
          <a:lstStyle/>
          <a:p>
            <a:r>
              <a:rPr lang="es-ES" dirty="0" smtClean="0"/>
              <a:t>FOTOS DE LA RED</a:t>
            </a:r>
            <a:endParaRPr lang="es-ES" dirty="0"/>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2">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 calcmode="lin" valueType="num">
                                      <p:cBhvr additive="base">
                                        <p:cTn id="11" dur="50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12">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 calcmode="lin" valueType="num">
                                      <p:cBhvr additive="base">
                                        <p:cTn id="15" dur="50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LTO DEL ANGEL -Venezuela">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SALTO DEL ANGEL -Venezuela</Template>
  <TotalTime>4</TotalTime>
  <Words>479</Words>
  <Application>Microsoft PowerPoint</Application>
  <PresentationFormat>Presentación en pantalla (4:3)</PresentationFormat>
  <Paragraphs>45</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SALTO DEL ANGEL -Venezuela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cp:lastModifiedBy>
  <cp:revision>1</cp:revision>
  <cp:lastPrinted>1601-01-01T00:00:00Z</cp:lastPrinted>
  <dcterms:created xsi:type="dcterms:W3CDTF">2013-08-20T20:57:57Z</dcterms:created>
  <dcterms:modified xsi:type="dcterms:W3CDTF">2013-08-20T21:01:58Z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