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4" r:id="rId38"/>
    <p:sldId id="291" r:id="rId39"/>
    <p:sldId id="292" r:id="rId40"/>
    <p:sldId id="295" r:id="rId41"/>
    <p:sldId id="293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8" r:id="rId52"/>
    <p:sldId id="309" r:id="rId53"/>
    <p:sldId id="305" r:id="rId54"/>
    <p:sldId id="310" r:id="rId55"/>
    <p:sldId id="306" r:id="rId56"/>
    <p:sldId id="311" r:id="rId57"/>
    <p:sldId id="313" r:id="rId58"/>
    <p:sldId id="312" r:id="rId59"/>
    <p:sldId id="307" r:id="rId60"/>
    <p:sldId id="314" r:id="rId61"/>
    <p:sldId id="315" r:id="rId6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YuC1GjyzYBLscahNsDYiA==" hashData="/R4lQRLbnNhRyEEUUDg5f/Q/p4A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0" autoAdjust="0"/>
    <p:restoredTop sz="94660"/>
  </p:normalViewPr>
  <p:slideViewPr>
    <p:cSldViewPr snapToGrid="0">
      <p:cViewPr varScale="1">
        <p:scale>
          <a:sx n="43" d="100"/>
          <a:sy n="43" d="100"/>
        </p:scale>
        <p:origin x="-102" y="-14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C4AF-968E-4CD5-89EA-45AC246DCF87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B9193-2A21-4A74-826D-C29BDBF0269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13067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C4AF-968E-4CD5-89EA-45AC246DCF87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B9193-2A21-4A74-826D-C29BDBF0269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45437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C4AF-968E-4CD5-89EA-45AC246DCF87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B9193-2A21-4A74-826D-C29BDBF0269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54097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C4AF-968E-4CD5-89EA-45AC246DCF87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B9193-2A21-4A74-826D-C29BDBF0269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40672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C4AF-968E-4CD5-89EA-45AC246DCF87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B9193-2A21-4A74-826D-C29BDBF0269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13026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C4AF-968E-4CD5-89EA-45AC246DCF87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B9193-2A21-4A74-826D-C29BDBF0269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82246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C4AF-968E-4CD5-89EA-45AC246DCF87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B9193-2A21-4A74-826D-C29BDBF0269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761778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C4AF-968E-4CD5-89EA-45AC246DCF87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B9193-2A21-4A74-826D-C29BDBF0269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22563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C4AF-968E-4CD5-89EA-45AC246DCF87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B9193-2A21-4A74-826D-C29BDBF0269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00787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C4AF-968E-4CD5-89EA-45AC246DCF87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B9193-2A21-4A74-826D-C29BDBF0269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18760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C4AF-968E-4CD5-89EA-45AC246DCF87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B9193-2A21-4A74-826D-C29BDBF0269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158956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8BC4AF-968E-4CD5-89EA-45AC246DCF87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0B9193-2A21-4A74-826D-C29BDBF0269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00218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048000" y="2120949"/>
            <a:ext cx="6096000" cy="261610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i="1" dirty="0" smtClean="0"/>
              <a:t>Salinas (Ecuador)</a:t>
            </a:r>
          </a:p>
          <a:p>
            <a:pPr algn="ctr"/>
            <a:r>
              <a:rPr lang="es-CO" i="1" dirty="0" smtClean="0"/>
              <a:t>Es una ciudad ecuatoriana, de la Provincia de Santa Elena. Es la cabecera cantonal del Cantón Salinas. Tiene una población de 34 719 habitantes y su superficial urbana se divide en 4 parroquias. Está ubicada al extremo occidental del país; formando parte del conglomerado urbano de la puntilla de Santa Elena, junto con La Libertad, Santa Elena, José Luis Tamayo y Ballenita. Es conocida por sus playas, por lo que la ciudad es considerada el balneario más importante del país.</a:t>
            </a:r>
            <a:endParaRPr lang="es-CO" i="1" dirty="0"/>
          </a:p>
        </p:txBody>
      </p:sp>
      <p:pic>
        <p:nvPicPr>
          <p:cNvPr id="2" name="ANICETO_Y_SUS_FABULOSOS-MI_GRAN_NOCHE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014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0465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41790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61766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90401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26846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" y="95250"/>
            <a:ext cx="12192001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17571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5352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3082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85953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05125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48887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65201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34587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12991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71638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80546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00233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2141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73888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74211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62416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00622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29715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66300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72468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69240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87864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59918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97026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475904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440409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23567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42656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812065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419322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4017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37010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85628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475773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58424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49728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096246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042733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746400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403775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116080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368754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394511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045972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906468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851808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606452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164663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127955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994876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009163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112539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851027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111</Words>
  <Application>Microsoft Office PowerPoint</Application>
  <PresentationFormat>Personalizado</PresentationFormat>
  <Paragraphs>4</Paragraphs>
  <Slides>60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11</cp:revision>
  <dcterms:created xsi:type="dcterms:W3CDTF">2016-06-25T01:10:41Z</dcterms:created>
  <dcterms:modified xsi:type="dcterms:W3CDTF">2016-07-05T23:10:49Z</dcterms:modified>
</cp:coreProperties>
</file>