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12" r:id="rId55"/>
    <p:sldId id="309" r:id="rId56"/>
    <p:sldId id="310" r:id="rId57"/>
    <p:sldId id="311" r:id="rId58"/>
    <p:sldId id="308"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4" r:id="rId80"/>
    <p:sldId id="336" r:id="rId81"/>
    <p:sldId id="333" r:id="rId82"/>
    <p:sldId id="337" r:id="rId83"/>
    <p:sldId id="335" r:id="rId84"/>
    <p:sldId id="339" r:id="rId85"/>
    <p:sldId id="340" r:id="rId86"/>
    <p:sldId id="341" r:id="rId87"/>
    <p:sldId id="342" r:id="rId88"/>
    <p:sldId id="343" r:id="rId8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QVAXSxZAdtLmGdxXidVXA==" hashData="ivm85ON2ZsADMXW2Y+WEnxOoOZ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423055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2788463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1207168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2428047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2253299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74428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1805611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2574671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341989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884236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E94C1EF-0322-4A57-B913-6E7E488CA34E}" type="datetimeFigureOut">
              <a:rPr lang="es-CO" smtClean="0"/>
              <a:pPr/>
              <a:t>24/11/2016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1184169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94C1EF-0322-4A57-B913-6E7E488CA34E}" type="datetimeFigureOut">
              <a:rPr lang="es-CO" smtClean="0"/>
              <a:pPr/>
              <a:t>24/11/2016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60E8EB-B303-498F-8336-C88EB3B730DD}" type="slidenum">
              <a:rPr lang="es-CO" smtClean="0"/>
              <a:pPr/>
              <a:t>‹Nº›</a:t>
            </a:fld>
            <a:endParaRPr lang="es-CO"/>
          </a:p>
        </p:txBody>
      </p:sp>
    </p:spTree>
    <p:extLst>
      <p:ext uri="{BB962C8B-B14F-4D97-AF65-F5344CB8AC3E}">
        <p14:creationId xmlns:p14="http://schemas.microsoft.com/office/powerpoint/2010/main" xmlns="" val="21093413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
        <p:nvSpPr>
          <p:cNvPr id="2" name="Rectángulo 1"/>
          <p:cNvSpPr/>
          <p:nvPr/>
        </p:nvSpPr>
        <p:spPr>
          <a:xfrm>
            <a:off x="1493519" y="889843"/>
            <a:ext cx="9204960" cy="5078313"/>
          </a:xfrm>
          <a:prstGeom prst="rect">
            <a:avLst/>
          </a:prstGeom>
        </p:spPr>
        <p:txBody>
          <a:bodyPr wrap="square">
            <a:spAutoFit/>
          </a:bodyPr>
          <a:lstStyle/>
          <a:p>
            <a:pPr algn="ctr"/>
            <a:r>
              <a:rPr lang="es-CO" dirty="0"/>
              <a:t>El Salar de Atacama, enorme lago inserto en pleno desierto junto a sus tres especies de flamencos únicos de la zona y el pequeño y singular poblado de </a:t>
            </a:r>
            <a:r>
              <a:rPr lang="es-CO" dirty="0" err="1"/>
              <a:t>Toconao</a:t>
            </a:r>
            <a:r>
              <a:rPr lang="es-CO" dirty="0"/>
              <a:t> con su artesanía típica.</a:t>
            </a:r>
          </a:p>
          <a:p>
            <a:pPr algn="ctr"/>
            <a:r>
              <a:rPr lang="es-CO" dirty="0"/>
              <a:t>Al sur de San Pedro se accede al centro del impresionante Salar de Atacama. Durante el recorrido es posible fotografiar y apreciar la vista a los volcanes </a:t>
            </a:r>
            <a:r>
              <a:rPr lang="es-CO" dirty="0" err="1"/>
              <a:t>Licancabur</a:t>
            </a:r>
            <a:r>
              <a:rPr lang="es-CO" dirty="0"/>
              <a:t> y Lascar entre otros atractivos de singular belleza, siguiendo por la misma ruta se llega al poblado de </a:t>
            </a:r>
            <a:r>
              <a:rPr lang="es-CO" dirty="0" err="1"/>
              <a:t>Toconao</a:t>
            </a:r>
            <a:r>
              <a:rPr lang="es-CO" dirty="0"/>
              <a:t> y se continua hasta el salar, se finaliza en la laguna de </a:t>
            </a:r>
            <a:r>
              <a:rPr lang="es-CO" dirty="0" err="1"/>
              <a:t>Chaxa</a:t>
            </a:r>
            <a:r>
              <a:rPr lang="es-CO" dirty="0"/>
              <a:t> la cuál es habitada por tres tipos de flamencos y un gran número de aves migratorias.</a:t>
            </a:r>
          </a:p>
          <a:p>
            <a:pPr algn="ctr"/>
            <a:r>
              <a:rPr lang="es-CO" dirty="0"/>
              <a:t>El Salar de Atacama, que ocupa una extensión de 100 km de largo por 80 de ancho. El salar es producto del afloramiento de aguas subterráneas que, saturadas de sales, se evaporan dejando costras ricas en sal y minerales. Los ríos alimentados por las nieves andinas, cursan el área permitiendo la configuración de múltiples oasis. Este es el escenario donde se desarrolló la cultura atacameña.</a:t>
            </a:r>
          </a:p>
          <a:p>
            <a:pPr algn="ctr"/>
            <a:r>
              <a:rPr lang="es-CO" dirty="0"/>
              <a:t>El aire aquí es extraordinariamente seco, lo que le da una transparencia perfecta. Tanto, que a simple vista es fácil ver el otro extremo del salar, a unos 70 km. Esta misma claridad, sin embargo, hace difícil juzgar las distancias.</a:t>
            </a:r>
          </a:p>
          <a:p>
            <a:pPr algn="ctr"/>
            <a:r>
              <a:rPr lang="es-CO" dirty="0"/>
              <a:t>Bajo el salar hay un lago, oculto por una gruesa y rugosa costra de sal "tiznada" con el polvo del desierto, que contiene una de las mayores reservas de litio del mundo, un mineral usado en algunas industrias de alta tecnología y que se explota en el sector sur del salar.</a:t>
            </a:r>
          </a:p>
        </p:txBody>
      </p:sp>
      <p:sp>
        <p:nvSpPr>
          <p:cNvPr id="5" name="CuadroTexto 4"/>
          <p:cNvSpPr txBox="1"/>
          <p:nvPr/>
        </p:nvSpPr>
        <p:spPr>
          <a:xfrm>
            <a:off x="5185408" y="5977472"/>
            <a:ext cx="1821182"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Eclipse total del amor</a:t>
            </a:r>
            <a:endParaRPr lang="es-CO" sz="1000" b="1" i="1" dirty="0"/>
          </a:p>
        </p:txBody>
      </p:sp>
      <p:pic>
        <p:nvPicPr>
          <p:cNvPr id="6" name="Eclipse_total_del_amor_-_Instrumental">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83288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4143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2830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57933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8123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82836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51711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92410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28777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47019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14162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16506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74721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9444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2965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07349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83292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44923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5217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70072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08933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4661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28707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2369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8751627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97345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7826644" y="5997843"/>
            <a:ext cx="2898183" cy="433953"/>
          </a:xfrm>
          <a:prstGeom prst="cloud">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0752453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12767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54992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91367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68267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07786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49343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54078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75376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957198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656743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835304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346744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0508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30904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27655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902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6710767" y="604433"/>
            <a:ext cx="4169044" cy="1379349"/>
          </a:xfrm>
          <a:prstGeom prst="clou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0597111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664" y="0"/>
            <a:ext cx="12192000" cy="6858000"/>
          </a:xfrm>
          <a:prstGeom prst="rect">
            <a:avLst/>
          </a:prstGeom>
        </p:spPr>
      </p:pic>
    </p:spTree>
    <p:extLst>
      <p:ext uri="{BB962C8B-B14F-4D97-AF65-F5344CB8AC3E}">
        <p14:creationId xmlns:p14="http://schemas.microsoft.com/office/powerpoint/2010/main" xmlns="" val="39547887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896719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009912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048855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793130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003877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633594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276594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324486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636243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014687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219330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497322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078819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562782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310433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630730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0197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924694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471371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184973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53345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77613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618285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160894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280604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1661" y="0"/>
            <a:ext cx="12192000" cy="6858000"/>
          </a:xfrm>
          <a:prstGeom prst="rect">
            <a:avLst/>
          </a:prstGeom>
        </p:spPr>
      </p:pic>
    </p:spTree>
    <p:extLst>
      <p:ext uri="{BB962C8B-B14F-4D97-AF65-F5344CB8AC3E}">
        <p14:creationId xmlns:p14="http://schemas.microsoft.com/office/powerpoint/2010/main" xmlns="" val="327667303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719695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733768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7007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25996306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297012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8930640" y="6096000"/>
            <a:ext cx="2179320" cy="24384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4209424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Rectángulo 3"/>
          <p:cNvSpPr/>
          <p:nvPr/>
        </p:nvSpPr>
        <p:spPr>
          <a:xfrm>
            <a:off x="1224366" y="6323307"/>
            <a:ext cx="9934414" cy="201479"/>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03373297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744644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565992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837597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642226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336651" cy="6858000"/>
          </a:xfrm>
          <a:prstGeom prst="rect">
            <a:avLst/>
          </a:prstGeom>
        </p:spPr>
      </p:pic>
    </p:spTree>
    <p:extLst>
      <p:ext uri="{BB962C8B-B14F-4D97-AF65-F5344CB8AC3E}">
        <p14:creationId xmlns:p14="http://schemas.microsoft.com/office/powerpoint/2010/main" xmlns="" val="20936598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425432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594776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295911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75</TotalTime>
  <Words>322</Words>
  <Application>Microsoft Office PowerPoint</Application>
  <PresentationFormat>Personalizado</PresentationFormat>
  <Paragraphs>10</Paragraphs>
  <Slides>87</Slides>
  <Notes>0</Notes>
  <HiddenSlides>0</HiddenSlides>
  <MMClips>1</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2016-10-31T02:54:18Z</dcterms:created>
  <dcterms:modified xsi:type="dcterms:W3CDTF">2016-11-24T22:41:29Z</dcterms:modified>
</cp:coreProperties>
</file>