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21" r:id="rId65"/>
    <p:sldId id="326" r:id="rId66"/>
    <p:sldId id="319" r:id="rId67"/>
    <p:sldId id="320" r:id="rId68"/>
    <p:sldId id="323" r:id="rId69"/>
    <p:sldId id="324" r:id="rId70"/>
    <p:sldId id="325" r:id="rId71"/>
    <p:sldId id="327" r:id="rId72"/>
    <p:sldId id="322" r:id="rId73"/>
    <p:sldId id="329" r:id="rId74"/>
    <p:sldId id="328" r:id="rId75"/>
    <p:sldId id="330" r:id="rId7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IP8SPcpjm3yD70RbqA/RA==" hashData="D0HHQAicjDcZlVWylWKi1CWFJq4="/>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34" d="100"/>
          <a:sy n="34" d="100"/>
        </p:scale>
        <p:origin x="-78" y="-175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AFB448C3-F8CA-4AD2-8FB2-BF29E05D4941}" type="datetimeFigureOut">
              <a:rPr lang="es-CO" smtClean="0"/>
              <a:pPr/>
              <a:t>9/11/2016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4100E57-6569-4FF6-9B54-C7CE98440148}" type="slidenum">
              <a:rPr lang="es-CO" smtClean="0"/>
              <a:pPr/>
              <a:t>‹Nº›</a:t>
            </a:fld>
            <a:endParaRPr lang="es-CO"/>
          </a:p>
        </p:txBody>
      </p:sp>
    </p:spTree>
    <p:extLst>
      <p:ext uri="{BB962C8B-B14F-4D97-AF65-F5344CB8AC3E}">
        <p14:creationId xmlns:p14="http://schemas.microsoft.com/office/powerpoint/2010/main" xmlns="" val="3137349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FB448C3-F8CA-4AD2-8FB2-BF29E05D4941}" type="datetimeFigureOut">
              <a:rPr lang="es-CO" smtClean="0"/>
              <a:pPr/>
              <a:t>9/11/2016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4100E57-6569-4FF6-9B54-C7CE98440148}" type="slidenum">
              <a:rPr lang="es-CO" smtClean="0"/>
              <a:pPr/>
              <a:t>‹Nº›</a:t>
            </a:fld>
            <a:endParaRPr lang="es-CO"/>
          </a:p>
        </p:txBody>
      </p:sp>
    </p:spTree>
    <p:extLst>
      <p:ext uri="{BB962C8B-B14F-4D97-AF65-F5344CB8AC3E}">
        <p14:creationId xmlns:p14="http://schemas.microsoft.com/office/powerpoint/2010/main" xmlns="" val="3351697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FB448C3-F8CA-4AD2-8FB2-BF29E05D4941}" type="datetimeFigureOut">
              <a:rPr lang="es-CO" smtClean="0"/>
              <a:pPr/>
              <a:t>9/11/2016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4100E57-6569-4FF6-9B54-C7CE98440148}" type="slidenum">
              <a:rPr lang="es-CO" smtClean="0"/>
              <a:pPr/>
              <a:t>‹Nº›</a:t>
            </a:fld>
            <a:endParaRPr lang="es-CO"/>
          </a:p>
        </p:txBody>
      </p:sp>
    </p:spTree>
    <p:extLst>
      <p:ext uri="{BB962C8B-B14F-4D97-AF65-F5344CB8AC3E}">
        <p14:creationId xmlns:p14="http://schemas.microsoft.com/office/powerpoint/2010/main" xmlns="" val="42695504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AFB448C3-F8CA-4AD2-8FB2-BF29E05D4941}" type="datetimeFigureOut">
              <a:rPr lang="es-CO" smtClean="0"/>
              <a:pPr/>
              <a:t>9/11/2016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4100E57-6569-4FF6-9B54-C7CE98440148}" type="slidenum">
              <a:rPr lang="es-CO" smtClean="0"/>
              <a:pPr/>
              <a:t>‹Nº›</a:t>
            </a:fld>
            <a:endParaRPr lang="es-CO"/>
          </a:p>
        </p:txBody>
      </p:sp>
    </p:spTree>
    <p:extLst>
      <p:ext uri="{BB962C8B-B14F-4D97-AF65-F5344CB8AC3E}">
        <p14:creationId xmlns:p14="http://schemas.microsoft.com/office/powerpoint/2010/main" xmlns="" val="3436685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AFB448C3-F8CA-4AD2-8FB2-BF29E05D4941}" type="datetimeFigureOut">
              <a:rPr lang="es-CO" smtClean="0"/>
              <a:pPr/>
              <a:t>9/11/2016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4100E57-6569-4FF6-9B54-C7CE98440148}" type="slidenum">
              <a:rPr lang="es-CO" smtClean="0"/>
              <a:pPr/>
              <a:t>‹Nº›</a:t>
            </a:fld>
            <a:endParaRPr lang="es-CO"/>
          </a:p>
        </p:txBody>
      </p:sp>
    </p:spTree>
    <p:extLst>
      <p:ext uri="{BB962C8B-B14F-4D97-AF65-F5344CB8AC3E}">
        <p14:creationId xmlns:p14="http://schemas.microsoft.com/office/powerpoint/2010/main" xmlns="" val="1408062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AFB448C3-F8CA-4AD2-8FB2-BF29E05D4941}" type="datetimeFigureOut">
              <a:rPr lang="es-CO" smtClean="0"/>
              <a:pPr/>
              <a:t>9/11/2016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4100E57-6569-4FF6-9B54-C7CE98440148}" type="slidenum">
              <a:rPr lang="es-CO" smtClean="0"/>
              <a:pPr/>
              <a:t>‹Nº›</a:t>
            </a:fld>
            <a:endParaRPr lang="es-CO"/>
          </a:p>
        </p:txBody>
      </p:sp>
    </p:spTree>
    <p:extLst>
      <p:ext uri="{BB962C8B-B14F-4D97-AF65-F5344CB8AC3E}">
        <p14:creationId xmlns:p14="http://schemas.microsoft.com/office/powerpoint/2010/main" xmlns="" val="2127095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FB448C3-F8CA-4AD2-8FB2-BF29E05D4941}" type="datetimeFigureOut">
              <a:rPr lang="es-CO" smtClean="0"/>
              <a:pPr/>
              <a:t>9/11/2016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4100E57-6569-4FF6-9B54-C7CE98440148}" type="slidenum">
              <a:rPr lang="es-CO" smtClean="0"/>
              <a:pPr/>
              <a:t>‹Nº›</a:t>
            </a:fld>
            <a:endParaRPr lang="es-CO"/>
          </a:p>
        </p:txBody>
      </p:sp>
    </p:spTree>
    <p:extLst>
      <p:ext uri="{BB962C8B-B14F-4D97-AF65-F5344CB8AC3E}">
        <p14:creationId xmlns:p14="http://schemas.microsoft.com/office/powerpoint/2010/main" xmlns="" val="3961323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FB448C3-F8CA-4AD2-8FB2-BF29E05D4941}" type="datetimeFigureOut">
              <a:rPr lang="es-CO" smtClean="0"/>
              <a:pPr/>
              <a:t>9/11/2016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4100E57-6569-4FF6-9B54-C7CE98440148}" type="slidenum">
              <a:rPr lang="es-CO" smtClean="0"/>
              <a:pPr/>
              <a:t>‹Nº›</a:t>
            </a:fld>
            <a:endParaRPr lang="es-CO"/>
          </a:p>
        </p:txBody>
      </p:sp>
    </p:spTree>
    <p:extLst>
      <p:ext uri="{BB962C8B-B14F-4D97-AF65-F5344CB8AC3E}">
        <p14:creationId xmlns:p14="http://schemas.microsoft.com/office/powerpoint/2010/main" xmlns="" val="646221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FB448C3-F8CA-4AD2-8FB2-BF29E05D4941}" type="datetimeFigureOut">
              <a:rPr lang="es-CO" smtClean="0"/>
              <a:pPr/>
              <a:t>9/11/2016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4100E57-6569-4FF6-9B54-C7CE98440148}" type="slidenum">
              <a:rPr lang="es-CO" smtClean="0"/>
              <a:pPr/>
              <a:t>‹Nº›</a:t>
            </a:fld>
            <a:endParaRPr lang="es-CO"/>
          </a:p>
        </p:txBody>
      </p:sp>
    </p:spTree>
    <p:extLst>
      <p:ext uri="{BB962C8B-B14F-4D97-AF65-F5344CB8AC3E}">
        <p14:creationId xmlns:p14="http://schemas.microsoft.com/office/powerpoint/2010/main" xmlns="" val="2064326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FB448C3-F8CA-4AD2-8FB2-BF29E05D4941}" type="datetimeFigureOut">
              <a:rPr lang="es-CO" smtClean="0"/>
              <a:pPr/>
              <a:t>9/11/2016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4100E57-6569-4FF6-9B54-C7CE98440148}" type="slidenum">
              <a:rPr lang="es-CO" smtClean="0"/>
              <a:pPr/>
              <a:t>‹Nº›</a:t>
            </a:fld>
            <a:endParaRPr lang="es-CO"/>
          </a:p>
        </p:txBody>
      </p:sp>
    </p:spTree>
    <p:extLst>
      <p:ext uri="{BB962C8B-B14F-4D97-AF65-F5344CB8AC3E}">
        <p14:creationId xmlns:p14="http://schemas.microsoft.com/office/powerpoint/2010/main" xmlns="" val="1970869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FB448C3-F8CA-4AD2-8FB2-BF29E05D4941}" type="datetimeFigureOut">
              <a:rPr lang="es-CO" smtClean="0"/>
              <a:pPr/>
              <a:t>9/11/2016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4100E57-6569-4FF6-9B54-C7CE98440148}" type="slidenum">
              <a:rPr lang="es-CO" smtClean="0"/>
              <a:pPr/>
              <a:t>‹Nº›</a:t>
            </a:fld>
            <a:endParaRPr lang="es-CO"/>
          </a:p>
        </p:txBody>
      </p:sp>
    </p:spTree>
    <p:extLst>
      <p:ext uri="{BB962C8B-B14F-4D97-AF65-F5344CB8AC3E}">
        <p14:creationId xmlns:p14="http://schemas.microsoft.com/office/powerpoint/2010/main" xmlns="" val="5186731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B448C3-F8CA-4AD2-8FB2-BF29E05D4941}" type="datetimeFigureOut">
              <a:rPr lang="es-CO" smtClean="0"/>
              <a:pPr/>
              <a:t>9/11/2016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100E57-6569-4FF6-9B54-C7CE98440148}" type="slidenum">
              <a:rPr lang="es-CO" smtClean="0"/>
              <a:pPr/>
              <a:t>‹Nº›</a:t>
            </a:fld>
            <a:endParaRPr lang="es-CO"/>
          </a:p>
        </p:txBody>
      </p:sp>
    </p:spTree>
    <p:extLst>
      <p:ext uri="{BB962C8B-B14F-4D97-AF65-F5344CB8AC3E}">
        <p14:creationId xmlns:p14="http://schemas.microsoft.com/office/powerpoint/2010/main" xmlns="" val="6176060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1699647" y="751344"/>
            <a:ext cx="8792706" cy="5355312"/>
          </a:xfrm>
          <a:prstGeom prst="rect">
            <a:avLst/>
          </a:prstGeom>
        </p:spPr>
        <p:txBody>
          <a:bodyPr wrap="square">
            <a:spAutoFit/>
          </a:bodyPr>
          <a:lstStyle/>
          <a:p>
            <a:pPr algn="ctr"/>
            <a:r>
              <a:rPr lang="es-CO" b="1" i="1" dirty="0"/>
              <a:t>El salar de Atacama es el mayor depósito salino de Chile y está formado por una depresión sin salida de aguas que recibe al río San Pedro de Atacama y múltiples quebradas por donde se filtra el agua desde la cordillera.</a:t>
            </a:r>
          </a:p>
          <a:p>
            <a:pPr algn="ctr"/>
            <a:r>
              <a:rPr lang="es-CO" b="1" i="1" dirty="0"/>
              <a:t>Está ubicado en la Región de Antofagasta y se sitúa exactamente entre dos comunas chilenas. La ciudad más cercana, San Pedro de Atacama, se ubica a 55 km al norte, mientras que la capital regional, Antofagasta, dista 316 km al noreste</a:t>
            </a:r>
          </a:p>
          <a:p>
            <a:pPr algn="ctr"/>
            <a:r>
              <a:rPr lang="es-CO" b="1" i="1" dirty="0"/>
              <a:t>El salar posee el 25 % de las reservas mundiales de litio y grandes cantidades de bórax y sales potásicas. Aun así, su fauna ostenta grandes cantidades de Flamencos en la reserva nacional Los Flamencos, situada al norte y oeste del lago, además de otras aves como </a:t>
            </a:r>
            <a:r>
              <a:rPr lang="es-CO" b="1" i="1" dirty="0" err="1"/>
              <a:t>guayatas</a:t>
            </a:r>
            <a:r>
              <a:rPr lang="es-CO" b="1" i="1" dirty="0"/>
              <a:t>, ñandús y patos, y algunos mamíferos como guanacos, y vicuñas, los que conviven con sus descendientes domésticos: las llamas y alpacas.</a:t>
            </a:r>
          </a:p>
          <a:p>
            <a:pPr algn="ctr"/>
            <a:r>
              <a:rPr lang="es-CO" b="1" i="1" dirty="0"/>
              <a:t>La sal de los salares proviene de la disolución de las sales del suelo por las aguas de lluvia, las que son arrastradas hacia los salares. Luego las aguas se evaporan y las sales aportadas se van acumulando. Como en el resto de los otros salares, el aire es muy seco, lo que amplía el campo de visión alterando la apreciación de las distancias.</a:t>
            </a:r>
          </a:p>
          <a:p>
            <a:pPr algn="ctr"/>
            <a:r>
              <a:rPr lang="es-CO" b="1" i="1" dirty="0"/>
              <a:t>El llamado «triángulo del litio es una zona geográfica ubicada en la puna de América del Sur, en el límite de Argentina, Bolivia y Chile. Componen el triángulo los salares del Hombre Muerto (Argentina), el de Uyuni (Bolivia) y el de Atacama (Chile) que, junto con otros cercanos, concentran más del 85 % de las reservas de litio conocidas del planeta.</a:t>
            </a:r>
          </a:p>
        </p:txBody>
      </p:sp>
      <p:sp>
        <p:nvSpPr>
          <p:cNvPr id="5" name="CuadroTexto 4"/>
          <p:cNvSpPr txBox="1"/>
          <p:nvPr/>
        </p:nvSpPr>
        <p:spPr>
          <a:xfrm rot="1004493">
            <a:off x="10376115" y="474344"/>
            <a:ext cx="1932122"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t>
            </a:r>
            <a:r>
              <a:rPr lang="es-CO" sz="1000" b="1" i="1" dirty="0" err="1" smtClean="0"/>
              <a:t>Boby</a:t>
            </a:r>
            <a:r>
              <a:rPr lang="es-CO" sz="1000" b="1" i="1" dirty="0" smtClean="0"/>
              <a:t> </a:t>
            </a:r>
            <a:r>
              <a:rPr lang="es-CO" sz="1000" b="1" i="1" dirty="0" err="1" smtClean="0"/>
              <a:t>Ramirez</a:t>
            </a:r>
            <a:r>
              <a:rPr lang="es-CO" sz="1000" b="1" i="1" dirty="0" smtClean="0"/>
              <a:t>-Ansiedad</a:t>
            </a:r>
            <a:endParaRPr lang="es-CO" sz="1000" b="1" i="1" dirty="0"/>
          </a:p>
        </p:txBody>
      </p:sp>
      <p:pic>
        <p:nvPicPr>
          <p:cNvPr id="6" name="Bobby_Ramirez_-_Ansiedad">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497805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19178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02347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54674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17898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2510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90501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60967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49172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35942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60044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84435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93132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66384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10811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05504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32209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65583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491373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32349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875054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12697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730373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15837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40025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99390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52108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9232264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4923360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801996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329255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964902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971254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7768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34757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646014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001657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187100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390425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1408864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272054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7935132" y="495947"/>
            <a:ext cx="3363132" cy="759416"/>
          </a:xfrm>
          <a:prstGeom prst="cloud">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94123695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5392191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392359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99025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003898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494163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756833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205993" y="5889356"/>
            <a:ext cx="1968285" cy="449451"/>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54025954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312120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422700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675234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617447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483554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850393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677915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792721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867905" y="6276814"/>
            <a:ext cx="10507851" cy="10848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06763813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5461724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308563972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500590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2562923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896125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647570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277547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777299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048865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223856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982654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373930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984713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259226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594647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106</TotalTime>
  <Words>339</Words>
  <Application>Microsoft Office PowerPoint</Application>
  <PresentationFormat>Personalizado</PresentationFormat>
  <Paragraphs>10</Paragraphs>
  <Slides>74</Slides>
  <Notes>0</Notes>
  <HiddenSlides>0</HiddenSlides>
  <MMClips>1</MMClips>
  <ScaleCrop>false</ScaleCrop>
  <HeadingPairs>
    <vt:vector size="4" baseType="variant">
      <vt:variant>
        <vt:lpstr>Tema</vt:lpstr>
      </vt:variant>
      <vt:variant>
        <vt:i4>2</vt:i4>
      </vt:variant>
      <vt:variant>
        <vt:lpstr>Títulos de diapositiva</vt:lpstr>
      </vt:variant>
      <vt:variant>
        <vt:i4>74</vt:i4>
      </vt:variant>
    </vt:vector>
  </HeadingPairs>
  <TitlesOfParts>
    <vt:vector size="7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2016-10-31T02:11:50Z</dcterms:created>
  <dcterms:modified xsi:type="dcterms:W3CDTF">2016-11-09T19:56:32Z</dcterms:modified>
</cp:coreProperties>
</file>