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84"/>
  </p:notesMasterIdLst>
  <p:sldIdLst>
    <p:sldId id="337" r:id="rId3"/>
    <p:sldId id="336" r:id="rId4"/>
    <p:sldId id="314" r:id="rId5"/>
    <p:sldId id="306" r:id="rId6"/>
    <p:sldId id="272" r:id="rId7"/>
    <p:sldId id="289" r:id="rId8"/>
    <p:sldId id="335" r:id="rId9"/>
    <p:sldId id="364" r:id="rId10"/>
    <p:sldId id="303" r:id="rId11"/>
    <p:sldId id="286" r:id="rId12"/>
    <p:sldId id="267" r:id="rId13"/>
    <p:sldId id="290" r:id="rId14"/>
    <p:sldId id="258" r:id="rId15"/>
    <p:sldId id="288" r:id="rId16"/>
    <p:sldId id="287" r:id="rId17"/>
    <p:sldId id="280" r:id="rId18"/>
    <p:sldId id="297" r:id="rId19"/>
    <p:sldId id="351" r:id="rId20"/>
    <p:sldId id="352" r:id="rId21"/>
    <p:sldId id="315" r:id="rId22"/>
    <p:sldId id="317" r:id="rId23"/>
    <p:sldId id="279" r:id="rId24"/>
    <p:sldId id="359" r:id="rId25"/>
    <p:sldId id="360" r:id="rId26"/>
    <p:sldId id="361" r:id="rId27"/>
    <p:sldId id="362" r:id="rId28"/>
    <p:sldId id="348" r:id="rId29"/>
    <p:sldId id="349" r:id="rId30"/>
    <p:sldId id="346" r:id="rId31"/>
    <p:sldId id="347" r:id="rId32"/>
    <p:sldId id="345" r:id="rId33"/>
    <p:sldId id="265" r:id="rId34"/>
    <p:sldId id="304" r:id="rId35"/>
    <p:sldId id="313" r:id="rId36"/>
    <p:sldId id="329" r:id="rId37"/>
    <p:sldId id="330" r:id="rId38"/>
    <p:sldId id="370" r:id="rId39"/>
    <p:sldId id="365" r:id="rId40"/>
    <p:sldId id="305" r:id="rId41"/>
    <p:sldId id="363" r:id="rId42"/>
    <p:sldId id="366" r:id="rId43"/>
    <p:sldId id="367" r:id="rId44"/>
    <p:sldId id="368" r:id="rId45"/>
    <p:sldId id="378" r:id="rId46"/>
    <p:sldId id="369" r:id="rId47"/>
    <p:sldId id="371" r:id="rId48"/>
    <p:sldId id="373" r:id="rId49"/>
    <p:sldId id="374" r:id="rId50"/>
    <p:sldId id="375" r:id="rId51"/>
    <p:sldId id="256" r:id="rId52"/>
    <p:sldId id="278" r:id="rId53"/>
    <p:sldId id="307" r:id="rId54"/>
    <p:sldId id="309" r:id="rId55"/>
    <p:sldId id="300" r:id="rId56"/>
    <p:sldId id="301" r:id="rId57"/>
    <p:sldId id="316" r:id="rId58"/>
    <p:sldId id="283" r:id="rId59"/>
    <p:sldId id="324" r:id="rId60"/>
    <p:sldId id="332" r:id="rId61"/>
    <p:sldId id="292" r:id="rId62"/>
    <p:sldId id="322" r:id="rId63"/>
    <p:sldId id="318" r:id="rId64"/>
    <p:sldId id="257" r:id="rId65"/>
    <p:sldId id="326" r:id="rId66"/>
    <p:sldId id="327" r:id="rId67"/>
    <p:sldId id="311" r:id="rId68"/>
    <p:sldId id="310" r:id="rId69"/>
    <p:sldId id="308" r:id="rId70"/>
    <p:sldId id="293" r:id="rId71"/>
    <p:sldId id="325" r:id="rId72"/>
    <p:sldId id="323" r:id="rId73"/>
    <p:sldId id="333" r:id="rId74"/>
    <p:sldId id="328" r:id="rId75"/>
    <p:sldId id="299" r:id="rId76"/>
    <p:sldId id="353" r:id="rId77"/>
    <p:sldId id="354" r:id="rId78"/>
    <p:sldId id="357" r:id="rId79"/>
    <p:sldId id="355" r:id="rId80"/>
    <p:sldId id="259" r:id="rId81"/>
    <p:sldId id="344" r:id="rId82"/>
    <p:sldId id="379" r:id="rId83"/>
  </p:sldIdLst>
  <p:sldSz cx="9144000" cy="6858000" type="screen4x3"/>
  <p:notesSz cx="6858000" cy="9144000"/>
  <p:embeddedFontLst>
    <p:embeddedFont>
      <p:font typeface="Rockwell Extra Bold" pitchFamily="18" charset="0"/>
      <p:bold r:id="rId85"/>
    </p:embeddedFont>
    <p:embeddedFont>
      <p:font typeface="Kristen ITC" pitchFamily="66" charset="0"/>
      <p:regular r:id="rId86"/>
    </p:embeddedFont>
    <p:embeddedFont>
      <p:font typeface="Comic Sans MS" pitchFamily="66" charset="0"/>
      <p:regular r:id="rId87"/>
      <p:bold r:id="rId88"/>
    </p:embeddedFont>
  </p:embeddedFontLst>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KbIWDUop0vweBeUvSLM1Fg" hashData="z4DvcZbJnb9cj31yhlrD/lg2Rb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996600"/>
    <a:srgbClr val="CC6600"/>
    <a:srgbClr val="00CC00"/>
    <a:srgbClr val="FFC757"/>
    <a:srgbClr val="91EE8A"/>
    <a:srgbClr val="F4F85A"/>
    <a:srgbClr val="FF99CC"/>
    <a:srgbClr val="FC78E0"/>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638" y="-58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notesMaster" Target="notesMasters/notesMaster1.xml"/><Relationship Id="rId89"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font" Target="fonts/font3.fntdata"/><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font" Target="fonts/font1.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font" Target="fonts/font4.fntdata"/><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font" Target="fonts/font2.fntdata"/><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fr-FR"/>
          </a:p>
        </p:txBody>
      </p:sp>
      <p:sp>
        <p:nvSpPr>
          <p:cNvPr id="4096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fr-FR"/>
          </a:p>
        </p:txBody>
      </p:sp>
      <p:sp>
        <p:nvSpPr>
          <p:cNvPr id="409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096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096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fr-FR"/>
          </a:p>
        </p:txBody>
      </p:sp>
      <p:sp>
        <p:nvSpPr>
          <p:cNvPr id="4096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D907C576-198B-45E4-8588-9689F0DE6F91}" type="slidenum">
              <a:rPr lang="fr-FR"/>
              <a:pPr/>
              <a:t>‹Nº›</a:t>
            </a:fld>
            <a:endParaRPr lang="fr-F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6ACE975D-6CF9-44F0-8246-E80CE178FFC6}" type="slidenum">
              <a:rPr lang="fr-FR"/>
              <a:pPr/>
              <a:t>‹Nº›</a:t>
            </a:fld>
            <a:endParaRPr lang="fr-FR"/>
          </a:p>
        </p:txBody>
      </p:sp>
    </p:spTree>
  </p:cSld>
  <p:clrMapOvr>
    <a:masterClrMapping/>
  </p:clrMapOvr>
  <p:transition spd="med" advClick="0"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2A2EAD9E-16D9-4B30-8ACA-258D64AF4048}" type="slidenum">
              <a:rPr lang="fr-FR"/>
              <a:pPr/>
              <a:t>‹Nº›</a:t>
            </a:fld>
            <a:endParaRPr lang="fr-FR"/>
          </a:p>
        </p:txBody>
      </p:sp>
    </p:spTree>
  </p:cSld>
  <p:clrMapOvr>
    <a:masterClrMapping/>
  </p:clrMapOvr>
  <p:transition spd="med" advClick="0"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B6C9F854-CC03-4A3B-80DF-F960FE48A65C}" type="slidenum">
              <a:rPr lang="fr-FR"/>
              <a:pPr/>
              <a:t>‹Nº›</a:t>
            </a:fld>
            <a:endParaRPr lang="fr-FR"/>
          </a:p>
        </p:txBody>
      </p:sp>
    </p:spTree>
  </p:cSld>
  <p:clrMapOvr>
    <a:masterClrMapping/>
  </p:clrMapOvr>
  <p:transition spd="med" advClick="0"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9AC7F45C-21B6-4A9C-9A52-BBC76B5C38F5}" type="slidenum">
              <a:rPr lang="fr-FR"/>
              <a:pPr/>
              <a:t>‹Nº›</a:t>
            </a:fld>
            <a:endParaRPr lang="fr-FR"/>
          </a:p>
        </p:txBody>
      </p:sp>
    </p:spTree>
  </p:cSld>
  <p:clrMapOvr>
    <a:masterClrMapping/>
  </p:clrMapOvr>
  <p:transition spd="med" advClick="0"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fr-FR"/>
          </a:p>
        </p:txBody>
      </p:sp>
      <p:sp>
        <p:nvSpPr>
          <p:cNvPr id="8" name="7 Marcador de pie de página"/>
          <p:cNvSpPr>
            <a:spLocks noGrp="1"/>
          </p:cNvSpPr>
          <p:nvPr>
            <p:ph type="ftr" sz="quarter" idx="11"/>
          </p:nvPr>
        </p:nvSpPr>
        <p:spPr/>
        <p:txBody>
          <a:bodyPr/>
          <a:lstStyle>
            <a:lvl1pPr>
              <a:defRPr/>
            </a:lvl1pPr>
          </a:lstStyle>
          <a:p>
            <a:endParaRPr lang="fr-FR"/>
          </a:p>
        </p:txBody>
      </p:sp>
      <p:sp>
        <p:nvSpPr>
          <p:cNvPr id="9" name="8 Marcador de número de diapositiva"/>
          <p:cNvSpPr>
            <a:spLocks noGrp="1"/>
          </p:cNvSpPr>
          <p:nvPr>
            <p:ph type="sldNum" sz="quarter" idx="12"/>
          </p:nvPr>
        </p:nvSpPr>
        <p:spPr/>
        <p:txBody>
          <a:bodyPr/>
          <a:lstStyle>
            <a:lvl1pPr>
              <a:defRPr/>
            </a:lvl1pPr>
          </a:lstStyle>
          <a:p>
            <a:fld id="{F40F1641-E712-481F-8004-66C96128F513}" type="slidenum">
              <a:rPr lang="fr-FR"/>
              <a:pPr/>
              <a:t>‹Nº›</a:t>
            </a:fld>
            <a:endParaRPr lang="fr-FR"/>
          </a:p>
        </p:txBody>
      </p:sp>
    </p:spTree>
  </p:cSld>
  <p:clrMapOvr>
    <a:masterClrMapping/>
  </p:clrMapOvr>
  <p:transition spd="med" advClick="0"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fr-FR"/>
          </a:p>
        </p:txBody>
      </p:sp>
      <p:sp>
        <p:nvSpPr>
          <p:cNvPr id="4" name="3 Marcador de pie de página"/>
          <p:cNvSpPr>
            <a:spLocks noGrp="1"/>
          </p:cNvSpPr>
          <p:nvPr>
            <p:ph type="ftr" sz="quarter" idx="11"/>
          </p:nvPr>
        </p:nvSpPr>
        <p:spPr/>
        <p:txBody>
          <a:bodyPr/>
          <a:lstStyle>
            <a:lvl1pPr>
              <a:defRPr/>
            </a:lvl1pPr>
          </a:lstStyle>
          <a:p>
            <a:endParaRPr lang="fr-FR"/>
          </a:p>
        </p:txBody>
      </p:sp>
      <p:sp>
        <p:nvSpPr>
          <p:cNvPr id="5" name="4 Marcador de número de diapositiva"/>
          <p:cNvSpPr>
            <a:spLocks noGrp="1"/>
          </p:cNvSpPr>
          <p:nvPr>
            <p:ph type="sldNum" sz="quarter" idx="12"/>
          </p:nvPr>
        </p:nvSpPr>
        <p:spPr/>
        <p:txBody>
          <a:bodyPr/>
          <a:lstStyle>
            <a:lvl1pPr>
              <a:defRPr/>
            </a:lvl1pPr>
          </a:lstStyle>
          <a:p>
            <a:fld id="{976E1088-2185-4CA1-A8D9-C40CE8BA3B2A}" type="slidenum">
              <a:rPr lang="fr-FR"/>
              <a:pPr/>
              <a:t>‹Nº›</a:t>
            </a:fld>
            <a:endParaRPr lang="fr-FR"/>
          </a:p>
        </p:txBody>
      </p:sp>
    </p:spTree>
  </p:cSld>
  <p:clrMapOvr>
    <a:masterClrMapping/>
  </p:clrMapOvr>
  <p:transition spd="med" advClick="0"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fr-FR"/>
          </a:p>
        </p:txBody>
      </p:sp>
      <p:sp>
        <p:nvSpPr>
          <p:cNvPr id="3" name="2 Marcador de pie de página"/>
          <p:cNvSpPr>
            <a:spLocks noGrp="1"/>
          </p:cNvSpPr>
          <p:nvPr>
            <p:ph type="ftr" sz="quarter" idx="11"/>
          </p:nvPr>
        </p:nvSpPr>
        <p:spPr/>
        <p:txBody>
          <a:bodyPr/>
          <a:lstStyle>
            <a:lvl1pPr>
              <a:defRPr/>
            </a:lvl1pPr>
          </a:lstStyle>
          <a:p>
            <a:endParaRPr lang="fr-FR"/>
          </a:p>
        </p:txBody>
      </p:sp>
      <p:sp>
        <p:nvSpPr>
          <p:cNvPr id="4" name="3 Marcador de número de diapositiva"/>
          <p:cNvSpPr>
            <a:spLocks noGrp="1"/>
          </p:cNvSpPr>
          <p:nvPr>
            <p:ph type="sldNum" sz="quarter" idx="12"/>
          </p:nvPr>
        </p:nvSpPr>
        <p:spPr/>
        <p:txBody>
          <a:bodyPr/>
          <a:lstStyle>
            <a:lvl1pPr>
              <a:defRPr/>
            </a:lvl1pPr>
          </a:lstStyle>
          <a:p>
            <a:fld id="{457BF2FD-16F2-4F61-BBC1-F192108D3BF2}" type="slidenum">
              <a:rPr lang="fr-FR"/>
              <a:pPr/>
              <a:t>‹Nº›</a:t>
            </a:fld>
            <a:endParaRPr lang="fr-FR"/>
          </a:p>
        </p:txBody>
      </p:sp>
    </p:spTree>
  </p:cSld>
  <p:clrMapOvr>
    <a:masterClrMapping/>
  </p:clrMapOvr>
  <p:transition spd="med" advClick="0"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198D213A-8A9F-4560-90D8-CDDB555E6B72}" type="slidenum">
              <a:rPr lang="fr-FR"/>
              <a:pPr/>
              <a:t>‹Nº›</a:t>
            </a:fld>
            <a:endParaRPr lang="fr-FR"/>
          </a:p>
        </p:txBody>
      </p:sp>
    </p:spTree>
  </p:cSld>
  <p:clrMapOvr>
    <a:masterClrMapping/>
  </p:clrMapOvr>
  <p:transition spd="med" advClick="0"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6A043E5C-FEB9-4CDE-8FBF-48407097F4D1}" type="slidenum">
              <a:rPr lang="fr-FR"/>
              <a:pPr/>
              <a:t>‹Nº›</a:t>
            </a:fld>
            <a:endParaRPr lang="fr-FR"/>
          </a:p>
        </p:txBody>
      </p:sp>
    </p:spTree>
  </p:cSld>
  <p:clrMapOvr>
    <a:masterClrMapping/>
  </p:clrMapOvr>
  <p:transition spd="med" advClick="0"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915A7AF0-6722-49A8-A1D2-E80E2A861FAB}" type="slidenum">
              <a:rPr lang="fr-FR"/>
              <a:pPr/>
              <a:t>‹Nº›</a:t>
            </a:fld>
            <a:endParaRPr lang="fr-FR"/>
          </a:p>
        </p:txBody>
      </p:sp>
    </p:spTree>
  </p:cSld>
  <p:clrMapOvr>
    <a:masterClrMapping/>
  </p:clrMapOvr>
  <p:transition spd="med" advClick="0"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543E63FB-95C1-41CF-B3D9-323BF80A0805}" type="slidenum">
              <a:rPr lang="fr-FR"/>
              <a:pPr/>
              <a:t>‹Nº›</a:t>
            </a:fld>
            <a:endParaRPr lang="fr-FR"/>
          </a:p>
        </p:txBody>
      </p:sp>
    </p:spTree>
  </p:cSld>
  <p:clrMapOvr>
    <a:masterClrMapping/>
  </p:clrMapOvr>
  <p:transition spd="med" advClick="0"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fr-F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2985D86-1767-4B47-8B87-27411BA89EA0}" type="slidenum">
              <a:rPr lang="fr-F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Click="0" advTm="6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2.gif"/><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gif"/><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48.gif"/><Relationship Id="rId1" Type="http://schemas.openxmlformats.org/officeDocument/2006/relationships/slideLayout" Target="../slideLayouts/slideLayout7.xml"/><Relationship Id="rId5" Type="http://schemas.openxmlformats.org/officeDocument/2006/relationships/image" Target="../media/image88.jpeg"/><Relationship Id="rId4" Type="http://schemas.openxmlformats.org/officeDocument/2006/relationships/image" Target="../media/image87.gif"/></Relationships>
</file>

<file path=ppt/slides/_rels/slide75.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8.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94.jpeg"/></Relationships>
</file>

<file path=ppt/slides/_rels/slide81.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hyperlink" Target="https://vk.com/mispps" TargetMode="External"/><Relationship Id="rId3" Type="http://schemas.openxmlformats.org/officeDocument/2006/relationships/image" Target="../media/image95.png"/><Relationship Id="rId7" Type="http://schemas.openxmlformats.org/officeDocument/2006/relationships/hyperlink" Target="https://www.facebook.com/mispps" TargetMode="External"/><Relationship Id="rId12" Type="http://schemas.openxmlformats.org/officeDocument/2006/relationships/image" Target="../media/image10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7.png"/><Relationship Id="rId11" Type="http://schemas.openxmlformats.org/officeDocument/2006/relationships/hyperlink" Target="https://plus.google.com/+Mispps/" TargetMode="External"/><Relationship Id="rId5" Type="http://schemas.openxmlformats.org/officeDocument/2006/relationships/image" Target="../media/image96.png"/><Relationship Id="rId10" Type="http://schemas.openxmlformats.org/officeDocument/2006/relationships/image" Target="../media/image9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3"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3"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0" y="5857896"/>
            <a:ext cx="132332"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357160" y="5715019"/>
            <a:ext cx="699094" cy="766986"/>
          </a:xfrm>
          <a:prstGeom prst="rect">
            <a:avLst/>
          </a:prstGeom>
          <a:noFill/>
          <a:ln w="38100">
            <a:solidFill>
              <a:srgbClr val="1CDEF8"/>
            </a:solidFill>
            <a:miter lim="800000"/>
            <a:headEnd/>
            <a:tailEnd/>
          </a:ln>
        </p:spPr>
      </p:pic>
      <p:sp>
        <p:nvSpPr>
          <p:cNvPr id="19" name="18 Rectángulo"/>
          <p:cNvSpPr/>
          <p:nvPr/>
        </p:nvSpPr>
        <p:spPr>
          <a:xfrm>
            <a:off x="1980354" y="4572013"/>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142976" y="1214422"/>
            <a:ext cx="7152685" cy="4714908"/>
          </a:xfrm>
          <a:prstGeom prst="rect">
            <a:avLst/>
          </a:prstGeom>
        </p:spPr>
        <p:txBody>
          <a:bodyPr wrap="none" lIns="81272" tIns="40636" rIns="81272" bIns="40636" fromWordArt="1">
            <a:prstTxWarp prst="textPlain">
              <a:avLst>
                <a:gd name="adj" fmla="val 50000"/>
              </a:avLst>
            </a:prstTxWarp>
          </a:bodyPr>
          <a:lstStyle/>
          <a:p>
            <a:pPr algn="ctr"/>
            <a:r>
              <a:rPr lang="es-ES" sz="3200" b="1" kern="10" dirty="0" err="1" smtClean="0">
                <a:ln w="19050">
                  <a:solidFill>
                    <a:srgbClr val="0000FF"/>
                  </a:solidFill>
                  <a:round/>
                  <a:headEnd/>
                  <a:tailEnd/>
                </a:ln>
                <a:solidFill>
                  <a:srgbClr val="FFFF00"/>
                </a:solidFill>
                <a:effectLst>
                  <a:glow rad="228600">
                    <a:schemeClr val="accent4">
                      <a:satMod val="175000"/>
                      <a:alpha val="40000"/>
                    </a:schemeClr>
                  </a:glow>
                  <a:outerShdw blurRad="38100" dist="38100" dir="2700000" algn="tl">
                    <a:srgbClr val="000000">
                      <a:alpha val="43137"/>
                    </a:srgbClr>
                  </a:outerShdw>
                </a:effectLst>
                <a:latin typeface="Kristen ITC" pitchFamily="66" charset="0"/>
              </a:rPr>
              <a:t>Sajazarra</a:t>
            </a:r>
            <a:endParaRPr lang="es-ES" sz="3200" b="1" kern="10" dirty="0" smtClean="0">
              <a:ln w="19050">
                <a:solidFill>
                  <a:srgbClr val="0000FF"/>
                </a:solidFill>
                <a:round/>
                <a:headEnd/>
                <a:tailEnd/>
              </a:ln>
              <a:solidFill>
                <a:srgbClr val="FFFF00"/>
              </a:solidFill>
              <a:effectLst>
                <a:glow rad="228600">
                  <a:schemeClr val="accent4">
                    <a:satMod val="175000"/>
                    <a:alpha val="40000"/>
                  </a:schemeClr>
                </a:glow>
                <a:outerShdw blurRad="38100" dist="38100" dir="2700000" algn="tl">
                  <a:srgbClr val="000000">
                    <a:alpha val="43137"/>
                  </a:srgbClr>
                </a:outerShdw>
              </a:effectLst>
              <a:latin typeface="Kristen ITC" pitchFamily="66" charset="0"/>
            </a:endParaRPr>
          </a:p>
          <a:p>
            <a:pPr algn="ctr"/>
            <a:r>
              <a:rPr lang="es-ES" sz="1600" b="1" kern="10" dirty="0" smtClean="0">
                <a:ln w="19050">
                  <a:solidFill>
                    <a:srgbClr val="0000FF"/>
                  </a:solidFill>
                  <a:round/>
                  <a:headEnd/>
                  <a:tailEnd/>
                </a:ln>
                <a:solidFill>
                  <a:srgbClr val="FFFF00"/>
                </a:solidFill>
                <a:effectLst>
                  <a:glow rad="228600">
                    <a:schemeClr val="accent4">
                      <a:satMod val="175000"/>
                      <a:alpha val="40000"/>
                    </a:schemeClr>
                  </a:glow>
                  <a:outerShdw blurRad="38100" dist="38100" dir="2700000" algn="tl">
                    <a:srgbClr val="000000">
                      <a:alpha val="43137"/>
                    </a:srgbClr>
                  </a:outerShdw>
                </a:effectLst>
                <a:latin typeface="Kristen ITC" pitchFamily="66" charset="0"/>
              </a:rPr>
              <a:t>(La Rioja)</a:t>
            </a:r>
          </a:p>
        </p:txBody>
      </p:sp>
      <p:pic>
        <p:nvPicPr>
          <p:cNvPr id="12"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214414" y="5500702"/>
            <a:ext cx="2008837" cy="934064"/>
          </a:xfrm>
          <a:prstGeom prst="rect">
            <a:avLst/>
          </a:prstGeom>
          <a:noFill/>
        </p:spPr>
      </p:pic>
      <p:pic>
        <p:nvPicPr>
          <p:cNvPr id="13" name="Picture 8"/>
          <p:cNvPicPr>
            <a:picLocks noChangeAspect="1" noChangeArrowheads="1"/>
          </p:cNvPicPr>
          <p:nvPr/>
        </p:nvPicPr>
        <p:blipFill>
          <a:blip r:embed="rId7" cstate="print"/>
          <a:srcRect/>
          <a:stretch>
            <a:fillRect/>
          </a:stretch>
        </p:blipFill>
        <p:spPr bwMode="auto">
          <a:xfrm>
            <a:off x="467546" y="764704"/>
            <a:ext cx="1025524" cy="723900"/>
          </a:xfrm>
          <a:prstGeom prst="rect">
            <a:avLst/>
          </a:prstGeom>
          <a:noFill/>
          <a:ln w="9525">
            <a:noFill/>
            <a:round/>
            <a:headEnd/>
            <a:tailEnd/>
          </a:ln>
        </p:spPr>
      </p:pic>
      <p:pic>
        <p:nvPicPr>
          <p:cNvPr id="14" name="Picture 12" descr="Image1"/>
          <p:cNvPicPr>
            <a:picLocks noChangeAspect="1" noChangeArrowheads="1" noCrop="1"/>
          </p:cNvPicPr>
          <p:nvPr/>
        </p:nvPicPr>
        <p:blipFill>
          <a:blip r:embed="rId8" cstate="print"/>
          <a:srcRect/>
          <a:stretch>
            <a:fillRect/>
          </a:stretch>
        </p:blipFill>
        <p:spPr bwMode="auto">
          <a:xfrm>
            <a:off x="179514" y="188642"/>
            <a:ext cx="781050" cy="1066799"/>
          </a:xfrm>
          <a:prstGeom prst="rect">
            <a:avLst/>
          </a:prstGeom>
          <a:noFill/>
          <a:ln w="9525">
            <a:noFill/>
            <a:miter lim="800000"/>
            <a:headEnd/>
            <a:tailEnd/>
          </a:ln>
        </p:spPr>
      </p:pic>
    </p:spTree>
  </p:cSld>
  <p:clrMapOvr>
    <a:masterClrMapping/>
  </p:clrMapOvr>
  <p:transition spd="med" advClick="0" advTm="12000">
    <p:random/>
    <p:sndAc>
      <p:stSnd loop="1">
        <p:snd r:embed="rId2" name="FA59A5F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12 Agosto - Sajazarra, con su castillo"/>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57290" y="1357298"/>
            <a:ext cx="6715172" cy="4524315"/>
          </a:xfrm>
          <a:prstGeom prst="rect">
            <a:avLst/>
          </a:prstGeom>
        </p:spPr>
        <p:txBody>
          <a:bodyPr wrap="square">
            <a:spAutoFit/>
          </a:bodyPr>
          <a:lstStyle/>
          <a:p>
            <a:pPr algn="ctr"/>
            <a:r>
              <a:rPr lang="es-ES" sz="2400" b="1" dirty="0" err="1" smtClean="0">
                <a:latin typeface="Kristen ITC" pitchFamily="66" charset="0"/>
              </a:rPr>
              <a:t>Sajazarra</a:t>
            </a:r>
            <a:r>
              <a:rPr lang="es-ES" sz="2400" dirty="0" smtClean="0">
                <a:latin typeface="Kristen ITC" pitchFamily="66" charset="0"/>
              </a:rPr>
              <a:t>  es una </a:t>
            </a:r>
            <a:r>
              <a:rPr lang="es-ES" sz="2400" b="1" dirty="0" err="1" smtClean="0">
                <a:latin typeface="Kristen ITC" pitchFamily="66" charset="0"/>
              </a:rPr>
              <a:t>villamedieval</a:t>
            </a:r>
            <a:r>
              <a:rPr lang="es-ES" sz="2400" dirty="0" smtClean="0">
                <a:latin typeface="Kristen ITC" pitchFamily="66" charset="0"/>
              </a:rPr>
              <a:t> </a:t>
            </a:r>
          </a:p>
          <a:p>
            <a:pPr algn="ctr"/>
            <a:r>
              <a:rPr lang="es-ES" sz="2400" dirty="0" smtClean="0">
                <a:latin typeface="Kristen ITC" pitchFamily="66" charset="0"/>
              </a:rPr>
              <a:t>en </a:t>
            </a:r>
            <a:r>
              <a:rPr lang="es-ES" sz="2400" b="1" dirty="0" smtClean="0">
                <a:latin typeface="Kristen ITC" pitchFamily="66" charset="0"/>
              </a:rPr>
              <a:t>Logroño</a:t>
            </a:r>
            <a:r>
              <a:rPr lang="es-ES" sz="2400" dirty="0" smtClean="0">
                <a:latin typeface="Kristen ITC" pitchFamily="66" charset="0"/>
              </a:rPr>
              <a:t>, </a:t>
            </a:r>
            <a:r>
              <a:rPr lang="es-ES" sz="2400" b="1" dirty="0" smtClean="0">
                <a:latin typeface="Kristen ITC" pitchFamily="66" charset="0"/>
              </a:rPr>
              <a:t>La Rioja</a:t>
            </a:r>
            <a:r>
              <a:rPr lang="es-ES" sz="2400" dirty="0" smtClean="0">
                <a:latin typeface="Kristen ITC" pitchFamily="66" charset="0"/>
              </a:rPr>
              <a:t>. </a:t>
            </a:r>
          </a:p>
          <a:p>
            <a:pPr algn="ctr"/>
            <a:r>
              <a:rPr lang="es-ES" sz="2400" dirty="0" smtClean="0">
                <a:latin typeface="Kristen ITC" pitchFamily="66" charset="0"/>
              </a:rPr>
              <a:t>Su presencia esta dominada por un imponente castillo – palacio que se encuentra dentro del casco urbano y que esta entre los mejor conservados de </a:t>
            </a:r>
            <a:r>
              <a:rPr lang="es-ES" sz="2400" b="1" dirty="0" smtClean="0">
                <a:latin typeface="Kristen ITC" pitchFamily="66" charset="0"/>
              </a:rPr>
              <a:t>España</a:t>
            </a:r>
            <a:r>
              <a:rPr lang="es-ES" sz="2400" dirty="0" smtClean="0">
                <a:latin typeface="Kristen ITC" pitchFamily="66" charset="0"/>
              </a:rPr>
              <a:t>. </a:t>
            </a:r>
          </a:p>
          <a:p>
            <a:pPr algn="ctr"/>
            <a:r>
              <a:rPr lang="es-ES" sz="2400" dirty="0" smtClean="0">
                <a:latin typeface="Kristen ITC" pitchFamily="66" charset="0"/>
              </a:rPr>
              <a:t>Pasear por las calles de su </a:t>
            </a:r>
            <a:r>
              <a:rPr lang="es-ES" sz="2400" b="1" dirty="0" smtClean="0">
                <a:latin typeface="Kristen ITC" pitchFamily="66" charset="0"/>
              </a:rPr>
              <a:t>casco antiguo</a:t>
            </a:r>
            <a:r>
              <a:rPr lang="es-ES" sz="2400" dirty="0" smtClean="0">
                <a:latin typeface="Kristen ITC" pitchFamily="66" charset="0"/>
              </a:rPr>
              <a:t>, entre casas señoriales y palacios blasonados nos transporta a un pasado de tiempos </a:t>
            </a:r>
            <a:r>
              <a:rPr lang="es-ES" sz="2400" b="1" dirty="0" smtClean="0">
                <a:latin typeface="Kristen ITC" pitchFamily="66" charset="0"/>
              </a:rPr>
              <a:t>medievales</a:t>
            </a:r>
            <a:r>
              <a:rPr lang="es-ES" sz="2400" dirty="0" smtClean="0">
                <a:latin typeface="Kristen ITC" pitchFamily="66" charset="0"/>
              </a:rPr>
              <a:t> y nos hace sentirnos como dentro de un cuento.</a:t>
            </a:r>
            <a:endParaRPr lang="es-ES" sz="2400" dirty="0">
              <a:latin typeface="Kristen ITC" pitchFamily="66" charset="0"/>
            </a:endParaRPr>
          </a:p>
        </p:txBody>
      </p:sp>
      <p:sp>
        <p:nvSpPr>
          <p:cNvPr id="3" name="2 Rectángulo"/>
          <p:cNvSpPr/>
          <p:nvPr/>
        </p:nvSpPr>
        <p:spPr>
          <a:xfrm>
            <a:off x="-422864" y="0"/>
            <a:ext cx="9566864"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6633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97565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6633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Click="0" advTm="3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Resultado de imagen de sajazarra"/>
          <p:cNvPicPr>
            <a:picLocks noChangeAspect="1" noChangeArrowheads="1"/>
          </p:cNvPicPr>
          <p:nvPr/>
        </p:nvPicPr>
        <p:blipFill>
          <a:blip r:embed="rId2"/>
          <a:srcRect/>
          <a:stretch>
            <a:fillRect/>
          </a:stretch>
        </p:blipFill>
        <p:spPr bwMode="auto">
          <a:xfrm>
            <a:off x="0" y="0"/>
            <a:ext cx="9137828"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9461" name="Rectangle 5"/>
          <p:cNvSpPr>
            <a:spLocks noChangeArrowheads="1"/>
          </p:cNvSpPr>
          <p:nvPr/>
        </p:nvSpPr>
        <p:spPr bwMode="auto">
          <a:xfrm>
            <a:off x="0" y="0"/>
            <a:ext cx="9144000" cy="6858000"/>
          </a:xfrm>
          <a:prstGeom prst="rect">
            <a:avLst/>
          </a:prstGeom>
          <a:solidFill>
            <a:srgbClr val="91EE8A"/>
          </a:solidFill>
          <a:ln w="9525">
            <a:solidFill>
              <a:schemeClr val="tx1"/>
            </a:solidFill>
            <a:miter lim="800000"/>
            <a:headEnd/>
            <a:tailEnd/>
          </a:ln>
          <a:effectLst/>
        </p:spPr>
        <p:txBody>
          <a:bodyPr wrap="none" anchor="ctr"/>
          <a:lstStyle/>
          <a:p>
            <a:endParaRPr lang="es-ES"/>
          </a:p>
        </p:txBody>
      </p:sp>
      <p:sp>
        <p:nvSpPr>
          <p:cNvPr id="19462" name="Rectangle 6"/>
          <p:cNvSpPr>
            <a:spLocks noChangeArrowheads="1"/>
          </p:cNvSpPr>
          <p:nvPr/>
        </p:nvSpPr>
        <p:spPr bwMode="auto">
          <a:xfrm>
            <a:off x="0" y="0"/>
            <a:ext cx="4572000" cy="3429000"/>
          </a:xfrm>
          <a:prstGeom prst="rect">
            <a:avLst/>
          </a:prstGeom>
          <a:solidFill>
            <a:srgbClr val="996600"/>
          </a:solidFill>
          <a:ln w="9525">
            <a:solidFill>
              <a:schemeClr val="tx1"/>
            </a:solidFill>
            <a:miter lim="800000"/>
            <a:headEnd/>
            <a:tailEnd/>
          </a:ln>
          <a:effectLst/>
        </p:spPr>
        <p:txBody>
          <a:bodyPr wrap="none" anchor="ctr"/>
          <a:lstStyle/>
          <a:p>
            <a:endParaRPr lang="es-ES"/>
          </a:p>
        </p:txBody>
      </p:sp>
      <p:sp>
        <p:nvSpPr>
          <p:cNvPr id="19463" name="Rectangle 7"/>
          <p:cNvSpPr>
            <a:spLocks noChangeArrowheads="1"/>
          </p:cNvSpPr>
          <p:nvPr/>
        </p:nvSpPr>
        <p:spPr bwMode="auto">
          <a:xfrm>
            <a:off x="4572000" y="0"/>
            <a:ext cx="4572000" cy="3429000"/>
          </a:xfrm>
          <a:prstGeom prst="rect">
            <a:avLst/>
          </a:prstGeom>
          <a:solidFill>
            <a:srgbClr val="996600"/>
          </a:solidFill>
          <a:ln w="9525">
            <a:solidFill>
              <a:schemeClr val="tx1"/>
            </a:solidFill>
            <a:miter lim="800000"/>
            <a:headEnd/>
            <a:tailEnd/>
          </a:ln>
          <a:effectLst/>
        </p:spPr>
        <p:txBody>
          <a:bodyPr wrap="none" anchor="ctr"/>
          <a:lstStyle/>
          <a:p>
            <a:endParaRPr lang="es-ES"/>
          </a:p>
        </p:txBody>
      </p:sp>
      <p:sp>
        <p:nvSpPr>
          <p:cNvPr id="19464" name="Rectangle 8"/>
          <p:cNvSpPr>
            <a:spLocks noChangeArrowheads="1"/>
          </p:cNvSpPr>
          <p:nvPr/>
        </p:nvSpPr>
        <p:spPr bwMode="auto">
          <a:xfrm>
            <a:off x="0" y="3429000"/>
            <a:ext cx="4572000" cy="3429000"/>
          </a:xfrm>
          <a:prstGeom prst="rect">
            <a:avLst/>
          </a:prstGeom>
          <a:solidFill>
            <a:srgbClr val="996600"/>
          </a:solidFill>
          <a:ln w="9525">
            <a:solidFill>
              <a:schemeClr val="tx1"/>
            </a:solidFill>
            <a:miter lim="800000"/>
            <a:headEnd/>
            <a:tailEnd/>
          </a:ln>
          <a:effectLst/>
        </p:spPr>
        <p:txBody>
          <a:bodyPr wrap="none" anchor="ctr"/>
          <a:lstStyle/>
          <a:p>
            <a:endParaRPr lang="es-ES"/>
          </a:p>
        </p:txBody>
      </p:sp>
      <p:sp>
        <p:nvSpPr>
          <p:cNvPr id="19465" name="Rectangle 9"/>
          <p:cNvSpPr>
            <a:spLocks noChangeArrowheads="1"/>
          </p:cNvSpPr>
          <p:nvPr/>
        </p:nvSpPr>
        <p:spPr bwMode="auto">
          <a:xfrm>
            <a:off x="4572000" y="3429000"/>
            <a:ext cx="4572000" cy="3429000"/>
          </a:xfrm>
          <a:prstGeom prst="rect">
            <a:avLst/>
          </a:prstGeom>
          <a:solidFill>
            <a:srgbClr val="996600"/>
          </a:solidFill>
          <a:ln w="9525">
            <a:solidFill>
              <a:schemeClr val="tx1"/>
            </a:solidFill>
            <a:miter lim="800000"/>
            <a:headEnd/>
            <a:tailEnd/>
          </a:ln>
          <a:effectLst/>
        </p:spPr>
        <p:txBody>
          <a:bodyPr wrap="none" anchor="ctr"/>
          <a:lstStyle/>
          <a:p>
            <a:endParaRPr lang="es-ES"/>
          </a:p>
        </p:txBody>
      </p:sp>
    </p:spTree>
  </p:cSld>
  <p:clrMapOvr>
    <a:masterClrMapping/>
  </p:clrMapOvr>
  <p:transition spd="med" advClick="0"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5000"/>
                                        <p:tgtEl>
                                          <p:spTgt spid="19461"/>
                                        </p:tgtEl>
                                      </p:cBhvr>
                                    </p:animEffect>
                                    <p:set>
                                      <p:cBhvr>
                                        <p:cTn id="7" dur="1" fill="hold">
                                          <p:stCondLst>
                                            <p:cond delay="4999"/>
                                          </p:stCondLst>
                                        </p:cTn>
                                        <p:tgtEl>
                                          <p:spTgt spid="19461"/>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19462"/>
                                        </p:tgtEl>
                                      </p:cBhvr>
                                    </p:animEffect>
                                    <p:set>
                                      <p:cBhvr>
                                        <p:cTn id="10" dur="1" fill="hold">
                                          <p:stCondLst>
                                            <p:cond delay="4999"/>
                                          </p:stCondLst>
                                        </p:cTn>
                                        <p:tgtEl>
                                          <p:spTgt spid="19462"/>
                                        </p:tgtEl>
                                        <p:attrNameLst>
                                          <p:attrName>style.visibility</p:attrName>
                                        </p:attrNameLst>
                                      </p:cBhvr>
                                      <p:to>
                                        <p:strVal val="hidden"/>
                                      </p:to>
                                    </p:set>
                                  </p:childTnLst>
                                </p:cTn>
                              </p:par>
                              <p:par>
                                <p:cTn id="11" presetID="8" presetClass="emph" presetSubtype="0" fill="hold" grpId="1" nodeType="withEffect">
                                  <p:stCondLst>
                                    <p:cond delay="0"/>
                                  </p:stCondLst>
                                  <p:childTnLst>
                                    <p:animRot by="21600000">
                                      <p:cBhvr>
                                        <p:cTn id="12" dur="5000" fill="hold"/>
                                        <p:tgtEl>
                                          <p:spTgt spid="19462"/>
                                        </p:tgtEl>
                                        <p:attrNameLst>
                                          <p:attrName>r</p:attrName>
                                        </p:attrNameLst>
                                      </p:cBhvr>
                                    </p:animRot>
                                  </p:childTnLst>
                                </p:cTn>
                              </p:par>
                              <p:par>
                                <p:cTn id="13" presetID="8" presetClass="exit" presetSubtype="32" fill="hold" grpId="0" nodeType="withEffect">
                                  <p:stCondLst>
                                    <p:cond delay="0"/>
                                  </p:stCondLst>
                                  <p:childTnLst>
                                    <p:animEffect transition="out" filter="diamond(out)">
                                      <p:cBhvr>
                                        <p:cTn id="14" dur="5000"/>
                                        <p:tgtEl>
                                          <p:spTgt spid="19463"/>
                                        </p:tgtEl>
                                      </p:cBhvr>
                                    </p:animEffect>
                                    <p:set>
                                      <p:cBhvr>
                                        <p:cTn id="15" dur="1" fill="hold">
                                          <p:stCondLst>
                                            <p:cond delay="4999"/>
                                          </p:stCondLst>
                                        </p:cTn>
                                        <p:tgtEl>
                                          <p:spTgt spid="19463"/>
                                        </p:tgtEl>
                                        <p:attrNameLst>
                                          <p:attrName>style.visibility</p:attrName>
                                        </p:attrNameLst>
                                      </p:cBhvr>
                                      <p:to>
                                        <p:strVal val="hidden"/>
                                      </p:to>
                                    </p:set>
                                  </p:childTnLst>
                                </p:cTn>
                              </p:par>
                              <p:par>
                                <p:cTn id="16" presetID="8" presetClass="emph" presetSubtype="0" fill="hold" grpId="1" nodeType="withEffect">
                                  <p:stCondLst>
                                    <p:cond delay="0"/>
                                  </p:stCondLst>
                                  <p:childTnLst>
                                    <p:animRot by="-21600000">
                                      <p:cBhvr>
                                        <p:cTn id="17" dur="5000" fill="hold"/>
                                        <p:tgtEl>
                                          <p:spTgt spid="19463"/>
                                        </p:tgtEl>
                                        <p:attrNameLst>
                                          <p:attrName>r</p:attrName>
                                        </p:attrNameLst>
                                      </p:cBhvr>
                                    </p:animRot>
                                  </p:childTnLst>
                                </p:cTn>
                              </p:par>
                              <p:par>
                                <p:cTn id="18" presetID="8" presetClass="exit" presetSubtype="32" fill="hold" grpId="0" nodeType="withEffect">
                                  <p:stCondLst>
                                    <p:cond delay="0"/>
                                  </p:stCondLst>
                                  <p:childTnLst>
                                    <p:animEffect transition="out" filter="diamond(out)">
                                      <p:cBhvr>
                                        <p:cTn id="19" dur="5000"/>
                                        <p:tgtEl>
                                          <p:spTgt spid="19464"/>
                                        </p:tgtEl>
                                      </p:cBhvr>
                                    </p:animEffect>
                                    <p:set>
                                      <p:cBhvr>
                                        <p:cTn id="20" dur="1" fill="hold">
                                          <p:stCondLst>
                                            <p:cond delay="4999"/>
                                          </p:stCondLst>
                                        </p:cTn>
                                        <p:tgtEl>
                                          <p:spTgt spid="19464"/>
                                        </p:tgtEl>
                                        <p:attrNameLst>
                                          <p:attrName>style.visibility</p:attrName>
                                        </p:attrNameLst>
                                      </p:cBhvr>
                                      <p:to>
                                        <p:strVal val="hidden"/>
                                      </p:to>
                                    </p:set>
                                  </p:childTnLst>
                                </p:cTn>
                              </p:par>
                              <p:par>
                                <p:cTn id="21" presetID="8" presetClass="emph" presetSubtype="0" fill="hold" grpId="1" nodeType="withEffect">
                                  <p:stCondLst>
                                    <p:cond delay="0"/>
                                  </p:stCondLst>
                                  <p:childTnLst>
                                    <p:animRot by="21600000">
                                      <p:cBhvr>
                                        <p:cTn id="22" dur="5000" fill="hold"/>
                                        <p:tgtEl>
                                          <p:spTgt spid="19464"/>
                                        </p:tgtEl>
                                        <p:attrNameLst>
                                          <p:attrName>r</p:attrName>
                                        </p:attrNameLst>
                                      </p:cBhvr>
                                    </p:animRot>
                                  </p:childTnLst>
                                </p:cTn>
                              </p:par>
                              <p:par>
                                <p:cTn id="23" presetID="8" presetClass="exit" presetSubtype="32" fill="hold" grpId="0" nodeType="withEffect">
                                  <p:stCondLst>
                                    <p:cond delay="0"/>
                                  </p:stCondLst>
                                  <p:childTnLst>
                                    <p:animEffect transition="out" filter="diamond(out)">
                                      <p:cBhvr>
                                        <p:cTn id="24" dur="5000"/>
                                        <p:tgtEl>
                                          <p:spTgt spid="19465"/>
                                        </p:tgtEl>
                                      </p:cBhvr>
                                    </p:animEffect>
                                    <p:set>
                                      <p:cBhvr>
                                        <p:cTn id="25" dur="1" fill="hold">
                                          <p:stCondLst>
                                            <p:cond delay="4999"/>
                                          </p:stCondLst>
                                        </p:cTn>
                                        <p:tgtEl>
                                          <p:spTgt spid="19465"/>
                                        </p:tgtEl>
                                        <p:attrNameLst>
                                          <p:attrName>style.visibility</p:attrName>
                                        </p:attrNameLst>
                                      </p:cBhvr>
                                      <p:to>
                                        <p:strVal val="hidden"/>
                                      </p:to>
                                    </p:set>
                                  </p:childTnLst>
                                </p:cTn>
                              </p:par>
                              <p:par>
                                <p:cTn id="26" presetID="8" presetClass="emph" presetSubtype="0" fill="hold" grpId="1" nodeType="withEffect">
                                  <p:stCondLst>
                                    <p:cond delay="0"/>
                                  </p:stCondLst>
                                  <p:childTnLst>
                                    <p:animRot by="-21600000">
                                      <p:cBhvr>
                                        <p:cTn id="27" dur="5000" fill="hold"/>
                                        <p:tgtEl>
                                          <p:spTgt spid="1946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animBg="1"/>
      <p:bldP spid="19462" grpId="0" animBg="1"/>
      <p:bldP spid="19462" grpId="1" animBg="1"/>
      <p:bldP spid="19463" grpId="0" animBg="1"/>
      <p:bldP spid="19463" grpId="1" animBg="1"/>
      <p:bldP spid="19464" grpId="0" animBg="1"/>
      <p:bldP spid="19464" grpId="1" animBg="1"/>
      <p:bldP spid="19465" grpId="0" animBg="1"/>
      <p:bldP spid="19465"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Vista de Sajazarra"/>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Resultado de imagen de sajazarra"/>
          <p:cNvPicPr>
            <a:picLocks noChangeAspect="1" noChangeArrowheads="1"/>
          </p:cNvPicPr>
          <p:nvPr/>
        </p:nvPicPr>
        <p:blipFill>
          <a:blip r:embed="rId2"/>
          <a:srcRect/>
          <a:stretch>
            <a:fillRect/>
          </a:stretch>
        </p:blipFill>
        <p:spPr bwMode="auto">
          <a:xfrm>
            <a:off x="0" y="0"/>
            <a:ext cx="9144000" cy="6857978"/>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Resultado de imagen de google gif"/>
          <p:cNvPicPr>
            <a:picLocks noChangeAspect="1" noChangeArrowheads="1" noCrop="1"/>
          </p:cNvPicPr>
          <p:nvPr/>
        </p:nvPicPr>
        <p:blipFill>
          <a:blip r:embed="rId2"/>
          <a:srcRect/>
          <a:stretch>
            <a:fillRect/>
          </a:stretch>
        </p:blipFill>
        <p:spPr bwMode="auto">
          <a:xfrm>
            <a:off x="0" y="0"/>
            <a:ext cx="9290050" cy="6858000"/>
          </a:xfrm>
          <a:prstGeom prst="rect">
            <a:avLst/>
          </a:prstGeom>
          <a:noFill/>
        </p:spPr>
      </p:pic>
      <p:pic>
        <p:nvPicPr>
          <p:cNvPr id="2050" name="Picture 2" descr="C:\Users\Jose Luis\Desktop\558900_392365674173718_1376756442_n.jpg"/>
          <p:cNvPicPr>
            <a:picLocks noChangeAspect="1" noChangeArrowheads="1"/>
          </p:cNvPicPr>
          <p:nvPr/>
        </p:nvPicPr>
        <p:blipFill>
          <a:blip r:embed="rId3"/>
          <a:srcRect/>
          <a:stretch>
            <a:fillRect/>
          </a:stretch>
        </p:blipFill>
        <p:spPr bwMode="auto">
          <a:xfrm>
            <a:off x="-1" y="1571612"/>
            <a:ext cx="9144001" cy="3667126"/>
          </a:xfrm>
          <a:prstGeom prst="rect">
            <a:avLst/>
          </a:prstGeom>
          <a:noFill/>
        </p:spPr>
      </p:pic>
      <p:sp>
        <p:nvSpPr>
          <p:cNvPr id="3" name="2 Rectángulo"/>
          <p:cNvSpPr/>
          <p:nvPr/>
        </p:nvSpPr>
        <p:spPr>
          <a:xfrm rot="5400000">
            <a:off x="3786194" y="-3786193"/>
            <a:ext cx="1571613" cy="9143999"/>
          </a:xfrm>
          <a:prstGeom prst="rect">
            <a:avLst/>
          </a:prstGeom>
          <a:solidFill>
            <a:srgbClr val="66330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solidFill>
                <a:srgbClr val="FF0000"/>
              </a:solidFill>
            </a:endParaRPr>
          </a:p>
        </p:txBody>
      </p:sp>
      <p:sp>
        <p:nvSpPr>
          <p:cNvPr id="4" name="3 Rectángulo"/>
          <p:cNvSpPr/>
          <p:nvPr/>
        </p:nvSpPr>
        <p:spPr>
          <a:xfrm rot="5400000">
            <a:off x="3750475" y="1464476"/>
            <a:ext cx="1643050" cy="9143999"/>
          </a:xfrm>
          <a:prstGeom prst="rect">
            <a:avLst/>
          </a:prstGeom>
          <a:solidFill>
            <a:srgbClr val="66330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solidFill>
                <a:srgbClr val="FF0000"/>
              </a:solidFill>
            </a:endParaRPr>
          </a:p>
        </p:txBody>
      </p:sp>
    </p:spTree>
  </p:cSld>
  <p:clrMapOvr>
    <a:masterClrMapping/>
  </p:clrMapOvr>
  <p:transition spd="med" advClick="0"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par>
                          <p:cTn id="11" fill="hold">
                            <p:stCondLst>
                              <p:cond delay="5000"/>
                            </p:stCondLst>
                            <p:childTnLst>
                              <p:par>
                                <p:cTn id="12" presetID="9" presetClass="emph" presetSubtype="0" nodeType="afterEffect">
                                  <p:stCondLst>
                                    <p:cond delay="0"/>
                                  </p:stCondLst>
                                  <p:childTnLst>
                                    <p:set>
                                      <p:cBhvr rctx="PPT">
                                        <p:cTn id="13" dur="indefinite"/>
                                        <p:tgtEl>
                                          <p:spTgt spid="6"/>
                                        </p:tgtEl>
                                        <p:attrNameLst>
                                          <p:attrName>style.opacity</p:attrName>
                                        </p:attrNameLst>
                                      </p:cBhvr>
                                      <p:to>
                                        <p:strVal val="0.25"/>
                                      </p:to>
                                    </p:set>
                                    <p:animEffect filter="image" prLst="opacity: 0.25">
                                      <p:cBhvr rctx="IE">
                                        <p:cTn id="14"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Imagen relacionada"/>
          <p:cNvPicPr>
            <a:picLocks noChangeAspect="1" noChangeArrowheads="1"/>
          </p:cNvPicPr>
          <p:nvPr/>
        </p:nvPicPr>
        <p:blipFill>
          <a:blip r:embed="rId2" cstate="email"/>
          <a:srcRect/>
          <a:stretch>
            <a:fillRect/>
          </a:stretch>
        </p:blipFill>
        <p:spPr bwMode="auto">
          <a:xfrm>
            <a:off x="-1" y="0"/>
            <a:ext cx="9224691"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upload.wikimedia.org/wikipedia/commons/thumb/c/c0/Sajazarra_-_Ermita_de_Santa_Mar%C3%ADa_de_Cillas_-_2520271.jpg/1024px-Sajazarra_-_Ermita_de_Santa_Mar%C3%ADa_de_Cillas_-_2520271.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
        <p:nvSpPr>
          <p:cNvPr id="3" name="2 Rectángulo"/>
          <p:cNvSpPr/>
          <p:nvPr/>
        </p:nvSpPr>
        <p:spPr>
          <a:xfrm>
            <a:off x="285720" y="285728"/>
            <a:ext cx="4572000" cy="646331"/>
          </a:xfrm>
          <a:prstGeom prst="rect">
            <a:avLst/>
          </a:prstGeom>
        </p:spPr>
        <p:txBody>
          <a:bodyPr>
            <a:spAutoFit/>
          </a:bodyPr>
          <a:lstStyle/>
          <a:p>
            <a:endParaRPr lang="es-ES" dirty="0" smtClean="0">
              <a:latin typeface="Kristen ITC" pitchFamily="66" charset="0"/>
            </a:endParaRPr>
          </a:p>
          <a:p>
            <a:r>
              <a:rPr lang="es-ES" dirty="0" smtClean="0">
                <a:latin typeface="Kristen ITC" pitchFamily="66" charset="0"/>
              </a:rPr>
              <a:t>Ermita de Santa María de Cillas</a:t>
            </a:r>
            <a:r>
              <a:rPr lang="es-ES" dirty="0" smtClean="0"/>
              <a:t>.</a:t>
            </a:r>
            <a:endParaRPr lang="es-ES" dirty="0"/>
          </a:p>
        </p:txBody>
      </p:sp>
    </p:spTree>
  </p:cSld>
  <p:clrMapOvr>
    <a:masterClrMapping/>
  </p:clrMapOvr>
  <p:transition spd="med" advClick="0" advTm="8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323850" y="404813"/>
            <a:ext cx="8496300" cy="6119812"/>
          </a:xfrm>
          <a:solidFill>
            <a:srgbClr val="00CC00"/>
          </a:solidFill>
        </p:spPr>
        <p:txBody>
          <a:bodyPr/>
          <a:lstStyle/>
          <a:p>
            <a:endParaRPr lang="es-ES" dirty="0"/>
          </a:p>
        </p:txBody>
      </p:sp>
      <p:pic>
        <p:nvPicPr>
          <p:cNvPr id="14341" name="Picture 5" descr="43849daeg"/>
          <p:cNvPicPr>
            <a:picLocks noChangeAspect="1" noChangeArrowheads="1"/>
          </p:cNvPicPr>
          <p:nvPr/>
        </p:nvPicPr>
        <p:blipFill>
          <a:blip r:embed="rId2" cstate="email"/>
          <a:stretch>
            <a:fillRect/>
          </a:stretch>
        </p:blipFill>
        <p:spPr bwMode="auto">
          <a:xfrm>
            <a:off x="857224" y="714356"/>
            <a:ext cx="3694642" cy="2648190"/>
          </a:xfrm>
          <a:prstGeom prst="rect">
            <a:avLst/>
          </a:prstGeom>
          <a:noFill/>
          <a:ln w="9525">
            <a:solidFill>
              <a:srgbClr val="000000"/>
            </a:solidFill>
            <a:miter lim="800000"/>
            <a:headEnd/>
            <a:tailEnd/>
          </a:ln>
        </p:spPr>
      </p:pic>
      <p:pic>
        <p:nvPicPr>
          <p:cNvPr id="14342" name="Picture 6" descr="43849daeg"/>
          <p:cNvPicPr>
            <a:picLocks noChangeAspect="1" noChangeArrowheads="1"/>
          </p:cNvPicPr>
          <p:nvPr/>
        </p:nvPicPr>
        <p:blipFill>
          <a:blip r:embed="rId3" cstate="email"/>
          <a:stretch>
            <a:fillRect/>
          </a:stretch>
        </p:blipFill>
        <p:spPr bwMode="auto">
          <a:xfrm>
            <a:off x="4572000" y="714356"/>
            <a:ext cx="3612620" cy="2648190"/>
          </a:xfrm>
          <a:prstGeom prst="rect">
            <a:avLst/>
          </a:prstGeom>
          <a:noFill/>
          <a:ln w="9525">
            <a:solidFill>
              <a:srgbClr val="000000"/>
            </a:solidFill>
            <a:miter lim="800000"/>
            <a:headEnd/>
            <a:tailEnd/>
          </a:ln>
        </p:spPr>
      </p:pic>
      <p:pic>
        <p:nvPicPr>
          <p:cNvPr id="14343" name="Picture 7" descr="43849daeg"/>
          <p:cNvPicPr>
            <a:picLocks noChangeAspect="1" noChangeArrowheads="1"/>
          </p:cNvPicPr>
          <p:nvPr/>
        </p:nvPicPr>
        <p:blipFill>
          <a:blip r:embed="rId4" cstate="email"/>
          <a:stretch>
            <a:fillRect/>
          </a:stretch>
        </p:blipFill>
        <p:spPr bwMode="auto">
          <a:xfrm>
            <a:off x="857224" y="3357562"/>
            <a:ext cx="3649133" cy="2720787"/>
          </a:xfrm>
          <a:prstGeom prst="rect">
            <a:avLst/>
          </a:prstGeom>
          <a:noFill/>
          <a:ln w="9525">
            <a:solidFill>
              <a:srgbClr val="000000"/>
            </a:solidFill>
            <a:miter lim="800000"/>
            <a:headEnd/>
            <a:tailEnd/>
          </a:ln>
        </p:spPr>
      </p:pic>
      <p:pic>
        <p:nvPicPr>
          <p:cNvPr id="14344" name="Picture 8" descr="43849daeg"/>
          <p:cNvPicPr>
            <a:picLocks noChangeAspect="1" noChangeArrowheads="1"/>
          </p:cNvPicPr>
          <p:nvPr/>
        </p:nvPicPr>
        <p:blipFill>
          <a:blip r:embed="rId4" cstate="email"/>
          <a:stretch>
            <a:fillRect/>
          </a:stretch>
        </p:blipFill>
        <p:spPr bwMode="auto">
          <a:xfrm>
            <a:off x="4500562" y="3357562"/>
            <a:ext cx="3649133" cy="2720787"/>
          </a:xfrm>
          <a:prstGeom prst="rect">
            <a:avLst/>
          </a:prstGeom>
          <a:noFill/>
          <a:ln w="9525">
            <a:solidFill>
              <a:srgbClr val="000000"/>
            </a:solidFill>
            <a:miter lim="800000"/>
            <a:headEnd/>
            <a:tailEnd/>
          </a:ln>
        </p:spPr>
      </p:pic>
      <p:pic>
        <p:nvPicPr>
          <p:cNvPr id="14340" name="Picture 4" descr="43849dae"/>
          <p:cNvPicPr>
            <a:picLocks noChangeAspect="1" noChangeArrowheads="1"/>
          </p:cNvPicPr>
          <p:nvPr/>
        </p:nvPicPr>
        <p:blipFill>
          <a:blip r:embed="rId5"/>
          <a:stretch>
            <a:fillRect/>
          </a:stretch>
        </p:blipFill>
        <p:spPr bwMode="auto">
          <a:xfrm>
            <a:off x="857224" y="714356"/>
            <a:ext cx="7429552" cy="5429288"/>
          </a:xfrm>
          <a:prstGeom prst="rect">
            <a:avLst/>
          </a:prstGeom>
          <a:noFill/>
        </p:spPr>
      </p:pic>
    </p:spTree>
  </p:cSld>
  <p:clrMapOvr>
    <a:masterClrMapping/>
  </p:clrMapOvr>
  <p:transition spd="med" advClick="0"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14341"/>
                                        </p:tgtEl>
                                        <p:attrNameLst>
                                          <p:attrName>style.visibility</p:attrName>
                                        </p:attrNameLst>
                                      </p:cBhvr>
                                      <p:to>
                                        <p:strVal val="visible"/>
                                      </p:to>
                                    </p:set>
                                    <p:animEffect transition="in" filter="plus(out)">
                                      <p:cBhvr>
                                        <p:cTn id="7" dur="2000"/>
                                        <p:tgtEl>
                                          <p:spTgt spid="14341"/>
                                        </p:tgtEl>
                                      </p:cBhvr>
                                    </p:animEffect>
                                  </p:childTnLst>
                                </p:cTn>
                              </p:par>
                              <p:par>
                                <p:cTn id="8" presetID="13" presetClass="entr" presetSubtype="32" fill="hold" nodeType="withEffect">
                                  <p:stCondLst>
                                    <p:cond delay="0"/>
                                  </p:stCondLst>
                                  <p:childTnLst>
                                    <p:set>
                                      <p:cBhvr>
                                        <p:cTn id="9" dur="1" fill="hold">
                                          <p:stCondLst>
                                            <p:cond delay="0"/>
                                          </p:stCondLst>
                                        </p:cTn>
                                        <p:tgtEl>
                                          <p:spTgt spid="14342"/>
                                        </p:tgtEl>
                                        <p:attrNameLst>
                                          <p:attrName>style.visibility</p:attrName>
                                        </p:attrNameLst>
                                      </p:cBhvr>
                                      <p:to>
                                        <p:strVal val="visible"/>
                                      </p:to>
                                    </p:set>
                                    <p:animEffect transition="in" filter="plus(out)">
                                      <p:cBhvr>
                                        <p:cTn id="10" dur="2000"/>
                                        <p:tgtEl>
                                          <p:spTgt spid="14342"/>
                                        </p:tgtEl>
                                      </p:cBhvr>
                                    </p:animEffect>
                                  </p:childTnLst>
                                </p:cTn>
                              </p:par>
                              <p:par>
                                <p:cTn id="11" presetID="13" presetClass="entr" presetSubtype="32" fill="hold" nodeType="withEffect">
                                  <p:stCondLst>
                                    <p:cond delay="0"/>
                                  </p:stCondLst>
                                  <p:childTnLst>
                                    <p:set>
                                      <p:cBhvr>
                                        <p:cTn id="12" dur="1" fill="hold">
                                          <p:stCondLst>
                                            <p:cond delay="0"/>
                                          </p:stCondLst>
                                        </p:cTn>
                                        <p:tgtEl>
                                          <p:spTgt spid="14343"/>
                                        </p:tgtEl>
                                        <p:attrNameLst>
                                          <p:attrName>style.visibility</p:attrName>
                                        </p:attrNameLst>
                                      </p:cBhvr>
                                      <p:to>
                                        <p:strVal val="visible"/>
                                      </p:to>
                                    </p:set>
                                    <p:animEffect transition="in" filter="plus(out)">
                                      <p:cBhvr>
                                        <p:cTn id="13" dur="2000"/>
                                        <p:tgtEl>
                                          <p:spTgt spid="14343"/>
                                        </p:tgtEl>
                                      </p:cBhvr>
                                    </p:animEffect>
                                  </p:childTnLst>
                                </p:cTn>
                              </p:par>
                              <p:par>
                                <p:cTn id="14" presetID="13" presetClass="entr" presetSubtype="32" fill="hold" nodeType="withEffect">
                                  <p:stCondLst>
                                    <p:cond delay="0"/>
                                  </p:stCondLst>
                                  <p:childTnLst>
                                    <p:set>
                                      <p:cBhvr>
                                        <p:cTn id="15" dur="1" fill="hold">
                                          <p:stCondLst>
                                            <p:cond delay="0"/>
                                          </p:stCondLst>
                                        </p:cTn>
                                        <p:tgtEl>
                                          <p:spTgt spid="14344"/>
                                        </p:tgtEl>
                                        <p:attrNameLst>
                                          <p:attrName>style.visibility</p:attrName>
                                        </p:attrNameLst>
                                      </p:cBhvr>
                                      <p:to>
                                        <p:strVal val="visible"/>
                                      </p:to>
                                    </p:set>
                                    <p:animEffect transition="in" filter="plus(out)">
                                      <p:cBhvr>
                                        <p:cTn id="16" dur="2000"/>
                                        <p:tgtEl>
                                          <p:spTgt spid="14344"/>
                                        </p:tgtEl>
                                      </p:cBhvr>
                                    </p:animEffect>
                                  </p:childTnLst>
                                </p:cTn>
                              </p:par>
                            </p:childTnLst>
                          </p:cTn>
                        </p:par>
                        <p:par>
                          <p:cTn id="17" fill="hold">
                            <p:stCondLst>
                              <p:cond delay="2000"/>
                            </p:stCondLst>
                            <p:childTnLst>
                              <p:par>
                                <p:cTn id="18" presetID="8" presetClass="entr" presetSubtype="32" fill="hold" nodeType="afterEffect">
                                  <p:stCondLst>
                                    <p:cond delay="0"/>
                                  </p:stCondLst>
                                  <p:childTnLst>
                                    <p:set>
                                      <p:cBhvr>
                                        <p:cTn id="19" dur="1" fill="hold">
                                          <p:stCondLst>
                                            <p:cond delay="0"/>
                                          </p:stCondLst>
                                        </p:cTn>
                                        <p:tgtEl>
                                          <p:spTgt spid="14340"/>
                                        </p:tgtEl>
                                        <p:attrNameLst>
                                          <p:attrName>style.visibility</p:attrName>
                                        </p:attrNameLst>
                                      </p:cBhvr>
                                      <p:to>
                                        <p:strVal val="visible"/>
                                      </p:to>
                                    </p:set>
                                    <p:animEffect transition="in" filter="diamond(out)">
                                      <p:cBhvr>
                                        <p:cTn id="20" dur="5000"/>
                                        <p:tgtEl>
                                          <p:spTgt spid="14340"/>
                                        </p:tgtEl>
                                      </p:cBhvr>
                                    </p:animEffect>
                                  </p:childTnLst>
                                </p:cTn>
                              </p:par>
                              <p:par>
                                <p:cTn id="21" presetID="18" presetClass="exit" presetSubtype="6" fill="hold" nodeType="withEffect">
                                  <p:stCondLst>
                                    <p:cond delay="0"/>
                                  </p:stCondLst>
                                  <p:childTnLst>
                                    <p:animEffect transition="out" filter="strips(downRight)">
                                      <p:cBhvr>
                                        <p:cTn id="22" dur="5000"/>
                                        <p:tgtEl>
                                          <p:spTgt spid="14341"/>
                                        </p:tgtEl>
                                      </p:cBhvr>
                                    </p:animEffect>
                                    <p:set>
                                      <p:cBhvr>
                                        <p:cTn id="23" dur="1" fill="hold">
                                          <p:stCondLst>
                                            <p:cond delay="4999"/>
                                          </p:stCondLst>
                                        </p:cTn>
                                        <p:tgtEl>
                                          <p:spTgt spid="14341"/>
                                        </p:tgtEl>
                                        <p:attrNameLst>
                                          <p:attrName>style.visibility</p:attrName>
                                        </p:attrNameLst>
                                      </p:cBhvr>
                                      <p:to>
                                        <p:strVal val="hidden"/>
                                      </p:to>
                                    </p:set>
                                  </p:childTnLst>
                                </p:cTn>
                              </p:par>
                              <p:par>
                                <p:cTn id="24" presetID="18" presetClass="exit" presetSubtype="12" fill="hold" nodeType="withEffect">
                                  <p:stCondLst>
                                    <p:cond delay="0"/>
                                  </p:stCondLst>
                                  <p:childTnLst>
                                    <p:animEffect transition="out" filter="strips(downLeft)">
                                      <p:cBhvr>
                                        <p:cTn id="25" dur="5000"/>
                                        <p:tgtEl>
                                          <p:spTgt spid="14342"/>
                                        </p:tgtEl>
                                      </p:cBhvr>
                                    </p:animEffect>
                                    <p:set>
                                      <p:cBhvr>
                                        <p:cTn id="26" dur="1" fill="hold">
                                          <p:stCondLst>
                                            <p:cond delay="4999"/>
                                          </p:stCondLst>
                                        </p:cTn>
                                        <p:tgtEl>
                                          <p:spTgt spid="14342"/>
                                        </p:tgtEl>
                                        <p:attrNameLst>
                                          <p:attrName>style.visibility</p:attrName>
                                        </p:attrNameLst>
                                      </p:cBhvr>
                                      <p:to>
                                        <p:strVal val="hidden"/>
                                      </p:to>
                                    </p:set>
                                  </p:childTnLst>
                                </p:cTn>
                              </p:par>
                              <p:par>
                                <p:cTn id="27" presetID="18" presetClass="exit" presetSubtype="3" fill="hold" nodeType="withEffect">
                                  <p:stCondLst>
                                    <p:cond delay="0"/>
                                  </p:stCondLst>
                                  <p:childTnLst>
                                    <p:animEffect transition="out" filter="strips(upRight)">
                                      <p:cBhvr>
                                        <p:cTn id="28" dur="5000"/>
                                        <p:tgtEl>
                                          <p:spTgt spid="14343"/>
                                        </p:tgtEl>
                                      </p:cBhvr>
                                    </p:animEffect>
                                    <p:set>
                                      <p:cBhvr>
                                        <p:cTn id="29" dur="1" fill="hold">
                                          <p:stCondLst>
                                            <p:cond delay="4999"/>
                                          </p:stCondLst>
                                        </p:cTn>
                                        <p:tgtEl>
                                          <p:spTgt spid="14343"/>
                                        </p:tgtEl>
                                        <p:attrNameLst>
                                          <p:attrName>style.visibility</p:attrName>
                                        </p:attrNameLst>
                                      </p:cBhvr>
                                      <p:to>
                                        <p:strVal val="hidden"/>
                                      </p:to>
                                    </p:set>
                                  </p:childTnLst>
                                </p:cTn>
                              </p:par>
                              <p:par>
                                <p:cTn id="30" presetID="18" presetClass="exit" presetSubtype="9" fill="hold" nodeType="withEffect">
                                  <p:stCondLst>
                                    <p:cond delay="0"/>
                                  </p:stCondLst>
                                  <p:childTnLst>
                                    <p:animEffect transition="out" filter="strips(upLeft)">
                                      <p:cBhvr>
                                        <p:cTn id="31" dur="5000"/>
                                        <p:tgtEl>
                                          <p:spTgt spid="14344"/>
                                        </p:tgtEl>
                                      </p:cBhvr>
                                    </p:animEffect>
                                    <p:set>
                                      <p:cBhvr>
                                        <p:cTn id="32" dur="1" fill="hold">
                                          <p:stCondLst>
                                            <p:cond delay="4999"/>
                                          </p:stCondLst>
                                        </p:cTn>
                                        <p:tgtEl>
                                          <p:spTgt spid="14344"/>
                                        </p:tgtEl>
                                        <p:attrNameLst>
                                          <p:attrName>style.visibility</p:attrName>
                                        </p:attrNameLst>
                                      </p:cBhvr>
                                      <p:to>
                                        <p:strVal val="hidden"/>
                                      </p:to>
                                    </p:set>
                                  </p:childTnLst>
                                </p:cTn>
                              </p:par>
                            </p:childTnLst>
                          </p:cTn>
                        </p:par>
                        <p:par>
                          <p:cTn id="33" fill="hold">
                            <p:stCondLst>
                              <p:cond delay="7000"/>
                            </p:stCondLst>
                            <p:childTnLst>
                              <p:par>
                                <p:cTn id="34" presetID="13" presetClass="entr" presetSubtype="32" fill="hold" grpId="0" nodeType="afterEffect">
                                  <p:stCondLst>
                                    <p:cond delay="0"/>
                                  </p:stCondLst>
                                  <p:childTnLst>
                                    <p:set>
                                      <p:cBhvr>
                                        <p:cTn id="35" dur="1" fill="hold">
                                          <p:stCondLst>
                                            <p:cond delay="0"/>
                                          </p:stCondLst>
                                        </p:cTn>
                                        <p:tgtEl>
                                          <p:spTgt spid="14338"/>
                                        </p:tgtEl>
                                        <p:attrNameLst>
                                          <p:attrName>style.visibility</p:attrName>
                                        </p:attrNameLst>
                                      </p:cBhvr>
                                      <p:to>
                                        <p:strVal val="visible"/>
                                      </p:to>
                                    </p:set>
                                    <p:animEffect transition="in" filter="plus(out)">
                                      <p:cBhvr>
                                        <p:cTn id="36" dur="3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Resultado de imagen de sajazarra"/>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24e63f0d"/>
          <p:cNvPicPr>
            <a:picLocks noChangeAspect="1" noChangeArrowheads="1"/>
          </p:cNvPicPr>
          <p:nvPr/>
        </p:nvPicPr>
        <p:blipFill>
          <a:blip r:embed="rId2"/>
          <a:stretch>
            <a:fillRect/>
          </a:stretch>
        </p:blipFill>
        <p:spPr bwMode="auto">
          <a:xfrm>
            <a:off x="0" y="0"/>
            <a:ext cx="9144000" cy="6858000"/>
          </a:xfrm>
          <a:prstGeom prst="rect">
            <a:avLst/>
          </a:prstGeom>
          <a:noFill/>
        </p:spPr>
      </p:pic>
      <p:pic>
        <p:nvPicPr>
          <p:cNvPr id="5125" name="Picture 5" descr="24e63f0d"/>
          <p:cNvPicPr>
            <a:picLocks noChangeAspect="1" noChangeArrowheads="1"/>
          </p:cNvPicPr>
          <p:nvPr/>
        </p:nvPicPr>
        <p:blipFill>
          <a:blip r:embed="rId2"/>
          <a:stretch>
            <a:fillRect/>
          </a:stretch>
        </p:blipFill>
        <p:spPr bwMode="auto">
          <a:xfrm>
            <a:off x="0" y="0"/>
            <a:ext cx="9144000" cy="6858000"/>
          </a:xfrm>
          <a:prstGeom prst="rect">
            <a:avLst/>
          </a:prstGeom>
          <a:noFill/>
        </p:spPr>
      </p:pic>
      <p:pic>
        <p:nvPicPr>
          <p:cNvPr id="5126" name="Picture 6" descr="24e63f0d"/>
          <p:cNvPicPr>
            <a:picLocks noChangeAspect="1" noChangeArrowheads="1"/>
          </p:cNvPicPr>
          <p:nvPr/>
        </p:nvPicPr>
        <p:blipFill>
          <a:blip r:embed="rId2"/>
          <a:stretch>
            <a:fillRect/>
          </a:stretch>
        </p:blipFill>
        <p:spPr bwMode="auto">
          <a:xfrm>
            <a:off x="0" y="0"/>
            <a:ext cx="9144000" cy="6858000"/>
          </a:xfrm>
          <a:prstGeom prst="rect">
            <a:avLst/>
          </a:prstGeom>
          <a:noFill/>
        </p:spPr>
      </p:pic>
    </p:spTree>
  </p:cSld>
  <p:clrMapOvr>
    <a:masterClrMapping/>
  </p:clrMapOvr>
  <p:transition spd="med" advClick="0"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plus(in)">
                                      <p:cBhvr>
                                        <p:cTn id="7" dur="3000"/>
                                        <p:tgtEl>
                                          <p:spTgt spid="5124"/>
                                        </p:tgtEl>
                                      </p:cBhvr>
                                    </p:animEffect>
                                  </p:childTnLst>
                                </p:cTn>
                              </p:par>
                              <p:par>
                                <p:cTn id="8" presetID="13" presetClass="exit" presetSubtype="16" fill="hold" nodeType="withEffect">
                                  <p:stCondLst>
                                    <p:cond delay="0"/>
                                  </p:stCondLst>
                                  <p:childTnLst>
                                    <p:animEffect transition="out" filter="plus(in)">
                                      <p:cBhvr>
                                        <p:cTn id="9" dur="2000"/>
                                        <p:tgtEl>
                                          <p:spTgt spid="5126"/>
                                        </p:tgtEl>
                                      </p:cBhvr>
                                    </p:animEffect>
                                    <p:set>
                                      <p:cBhvr>
                                        <p:cTn id="10" dur="1" fill="hold">
                                          <p:stCondLst>
                                            <p:cond delay="1999"/>
                                          </p:stCondLst>
                                        </p:cTn>
                                        <p:tgtEl>
                                          <p:spTgt spid="512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5125"/>
                                        </p:tgtEl>
                                      </p:cBhvr>
                                    </p:animEffect>
                                    <p:set>
                                      <p:cBhvr>
                                        <p:cTn id="13" dur="1" fill="hold">
                                          <p:stCondLst>
                                            <p:cond delay="2999"/>
                                          </p:stCondLst>
                                        </p:cTn>
                                        <p:tgtEl>
                                          <p:spTgt spid="51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Resultado de imagen de google gif"/>
          <p:cNvPicPr>
            <a:picLocks noChangeAspect="1" noChangeArrowheads="1" noCrop="1"/>
          </p:cNvPicPr>
          <p:nvPr/>
        </p:nvPicPr>
        <p:blipFill>
          <a:blip r:embed="rId2"/>
          <a:srcRect/>
          <a:stretch>
            <a:fillRect/>
          </a:stretch>
        </p:blipFill>
        <p:spPr bwMode="auto">
          <a:xfrm>
            <a:off x="0" y="0"/>
            <a:ext cx="9290050" cy="6858000"/>
          </a:xfrm>
          <a:prstGeom prst="rect">
            <a:avLst/>
          </a:prstGeom>
          <a:noFill/>
        </p:spPr>
      </p:pic>
      <p:pic>
        <p:nvPicPr>
          <p:cNvPr id="40962" name="Picture 2" descr="https://upload.wikimedia.org/wikipedia/commons/thumb/7/71/Sajazarra_-_Castillo_1.jpg/800px-Sajazarra_-_Castillo_1.jpg"/>
          <p:cNvPicPr>
            <a:picLocks noChangeAspect="1" noChangeArrowheads="1"/>
          </p:cNvPicPr>
          <p:nvPr/>
        </p:nvPicPr>
        <p:blipFill>
          <a:blip r:embed="rId3" cstate="email"/>
          <a:srcRect/>
          <a:stretch>
            <a:fillRect/>
          </a:stretch>
        </p:blipFill>
        <p:spPr bwMode="auto">
          <a:xfrm>
            <a:off x="428596" y="642918"/>
            <a:ext cx="4235348" cy="5643602"/>
          </a:xfrm>
          <a:prstGeom prst="rect">
            <a:avLst/>
          </a:prstGeom>
          <a:noFill/>
        </p:spPr>
      </p:pic>
      <p:pic>
        <p:nvPicPr>
          <p:cNvPr id="80898" name="Picture 2" descr="Imagen relacionada"/>
          <p:cNvPicPr>
            <a:picLocks noChangeAspect="1" noChangeArrowheads="1"/>
          </p:cNvPicPr>
          <p:nvPr/>
        </p:nvPicPr>
        <p:blipFill>
          <a:blip r:embed="rId4"/>
          <a:srcRect/>
          <a:stretch>
            <a:fillRect/>
          </a:stretch>
        </p:blipFill>
        <p:spPr bwMode="auto">
          <a:xfrm>
            <a:off x="4929190" y="571480"/>
            <a:ext cx="3865351" cy="5786454"/>
          </a:xfrm>
          <a:prstGeom prst="rect">
            <a:avLst/>
          </a:prstGeom>
          <a:noFill/>
        </p:spPr>
      </p:pic>
    </p:spTree>
  </p:cSld>
  <p:clrMapOvr>
    <a:masterClrMapping/>
  </p:clrMapOvr>
  <p:transition spd="med" advClick="0"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357290" y="1214422"/>
            <a:ext cx="6572264" cy="4524315"/>
          </a:xfrm>
          <a:prstGeom prst="rect">
            <a:avLst/>
          </a:prstGeom>
        </p:spPr>
        <p:txBody>
          <a:bodyPr wrap="square">
            <a:spAutoFit/>
          </a:bodyPr>
          <a:lstStyle/>
          <a:p>
            <a:pPr algn="ctr"/>
            <a:r>
              <a:rPr lang="es-ES" sz="2400" dirty="0" smtClean="0">
                <a:latin typeface="Kristen ITC" pitchFamily="66" charset="0"/>
              </a:rPr>
              <a:t>Situada en la frontera de varias comarcas de una gran riqueza, tanto natural como histórica y monumental, la estancia en </a:t>
            </a:r>
            <a:r>
              <a:rPr lang="es-ES" sz="2400" b="1" dirty="0" err="1" smtClean="0">
                <a:latin typeface="Kristen ITC" pitchFamily="66" charset="0"/>
              </a:rPr>
              <a:t>Sajazarra</a:t>
            </a:r>
            <a:r>
              <a:rPr lang="es-ES" sz="2400" dirty="0" smtClean="0">
                <a:latin typeface="Kristen ITC" pitchFamily="66" charset="0"/>
              </a:rPr>
              <a:t> nos facilita el seguimiento de varias </a:t>
            </a:r>
            <a:r>
              <a:rPr lang="es-ES" sz="2400" b="1" dirty="0" smtClean="0">
                <a:latin typeface="Kristen ITC" pitchFamily="66" charset="0"/>
              </a:rPr>
              <a:t>rutas medievales</a:t>
            </a:r>
            <a:r>
              <a:rPr lang="es-ES" sz="2400" dirty="0" smtClean="0">
                <a:latin typeface="Kristen ITC" pitchFamily="66" charset="0"/>
              </a:rPr>
              <a:t>, por la comarca de la </a:t>
            </a:r>
            <a:r>
              <a:rPr lang="es-ES" sz="2400" b="1" dirty="0" err="1" smtClean="0">
                <a:latin typeface="Kristen ITC" pitchFamily="66" charset="0"/>
              </a:rPr>
              <a:t>Obarenia</a:t>
            </a:r>
            <a:r>
              <a:rPr lang="es-ES" sz="2400" dirty="0" smtClean="0">
                <a:latin typeface="Kristen ITC" pitchFamily="66" charset="0"/>
              </a:rPr>
              <a:t> y por la del </a:t>
            </a:r>
            <a:r>
              <a:rPr lang="es-ES" sz="2400" b="1" dirty="0" smtClean="0">
                <a:latin typeface="Kristen ITC" pitchFamily="66" charset="0"/>
              </a:rPr>
              <a:t>Tirón</a:t>
            </a:r>
            <a:r>
              <a:rPr lang="es-ES" sz="2400" dirty="0" smtClean="0">
                <a:latin typeface="Kristen ITC" pitchFamily="66" charset="0"/>
              </a:rPr>
              <a:t>, considerado como el </a:t>
            </a:r>
            <a:r>
              <a:rPr lang="es-ES" sz="2400" b="1" dirty="0" smtClean="0">
                <a:latin typeface="Kristen ITC" pitchFamily="66" charset="0"/>
              </a:rPr>
              <a:t>centro románico</a:t>
            </a:r>
            <a:r>
              <a:rPr lang="es-ES" sz="2400" dirty="0" smtClean="0">
                <a:latin typeface="Kristen ITC" pitchFamily="66" charset="0"/>
              </a:rPr>
              <a:t> de </a:t>
            </a:r>
            <a:r>
              <a:rPr lang="es-ES" sz="2400" b="1" dirty="0" smtClean="0">
                <a:latin typeface="Kristen ITC" pitchFamily="66" charset="0"/>
              </a:rPr>
              <a:t>La Rioja.</a:t>
            </a:r>
            <a:r>
              <a:rPr lang="es-ES" sz="2400" dirty="0" smtClean="0">
                <a:latin typeface="Kristen ITC" pitchFamily="66" charset="0"/>
              </a:rPr>
              <a:t> </a:t>
            </a:r>
          </a:p>
          <a:p>
            <a:pPr algn="ctr"/>
            <a:r>
              <a:rPr lang="es-ES" sz="2400" dirty="0" smtClean="0">
                <a:latin typeface="Kristen ITC" pitchFamily="66" charset="0"/>
              </a:rPr>
              <a:t>Además se encuentra a pocos km. De un conjunto monumental tan importante como </a:t>
            </a:r>
            <a:r>
              <a:rPr lang="es-ES" sz="2400" b="1" dirty="0" smtClean="0">
                <a:latin typeface="Kristen ITC" pitchFamily="66" charset="0"/>
              </a:rPr>
              <a:t>Santo Domingo de la Calzada</a:t>
            </a:r>
            <a:r>
              <a:rPr lang="es-ES" sz="2400" dirty="0" smtClean="0">
                <a:latin typeface="Kristen ITC" pitchFamily="66" charset="0"/>
              </a:rPr>
              <a:t> y de todos los monumentos relacionados con el </a:t>
            </a:r>
            <a:r>
              <a:rPr lang="es-ES" sz="2400" b="1" dirty="0" smtClean="0">
                <a:latin typeface="Kristen ITC" pitchFamily="66" charset="0"/>
              </a:rPr>
              <a:t>Camino Francés de Santiago</a:t>
            </a:r>
            <a:r>
              <a:rPr lang="es-ES" sz="2400" dirty="0" smtClean="0">
                <a:latin typeface="Kristen ITC" pitchFamily="66" charset="0"/>
              </a:rPr>
              <a:t>.</a:t>
            </a:r>
            <a:endParaRPr lang="es-ES" sz="2400" dirty="0">
              <a:latin typeface="Kristen ITC" pitchFamily="66" charset="0"/>
            </a:endParaRPr>
          </a:p>
        </p:txBody>
      </p:sp>
      <p:sp>
        <p:nvSpPr>
          <p:cNvPr id="4" name="2 Rectángulo"/>
          <p:cNvSpPr/>
          <p:nvPr/>
        </p:nvSpPr>
        <p:spPr>
          <a:xfrm>
            <a:off x="-422864" y="0"/>
            <a:ext cx="9566864"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6633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0" y="0"/>
            <a:ext cx="97565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6633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Click="0" advTm="3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endParaRPr lang="es-ES"/>
          </a:p>
        </p:txBody>
      </p:sp>
      <p:sp>
        <p:nvSpPr>
          <p:cNvPr id="27651" name="Rectangle 3"/>
          <p:cNvSpPr>
            <a:spLocks noGrp="1" noChangeArrowheads="1"/>
          </p:cNvSpPr>
          <p:nvPr>
            <p:ph type="body" idx="1"/>
          </p:nvPr>
        </p:nvSpPr>
        <p:spPr/>
        <p:txBody>
          <a:bodyPr/>
          <a:lstStyle/>
          <a:p>
            <a:endParaRPr lang="es-ES"/>
          </a:p>
        </p:txBody>
      </p:sp>
      <p:pic>
        <p:nvPicPr>
          <p:cNvPr id="27652" name="Picture 4" descr="printemps-fond-ecran-fleurs-tulipes-primeveres"/>
          <p:cNvPicPr>
            <a:picLocks noChangeAspect="1" noChangeArrowheads="1"/>
          </p:cNvPicPr>
          <p:nvPr/>
        </p:nvPicPr>
        <p:blipFill>
          <a:blip r:embed="rId2"/>
          <a:stretch>
            <a:fillRect/>
          </a:stretch>
        </p:blipFill>
        <p:spPr bwMode="auto">
          <a:xfrm>
            <a:off x="7595" y="0"/>
            <a:ext cx="9136405" cy="6858000"/>
          </a:xfrm>
          <a:prstGeom prst="rect">
            <a:avLst/>
          </a:prstGeom>
          <a:noFill/>
        </p:spPr>
      </p:pic>
      <p:pic>
        <p:nvPicPr>
          <p:cNvPr id="27653" name="Picture 5" descr="printemps-fond-ecran-fleurs-tulipes-primeveres"/>
          <p:cNvPicPr>
            <a:picLocks noChangeAspect="1" noChangeArrowheads="1"/>
          </p:cNvPicPr>
          <p:nvPr/>
        </p:nvPicPr>
        <p:blipFill>
          <a:blip r:embed="rId2"/>
          <a:stretch>
            <a:fillRect/>
          </a:stretch>
        </p:blipFill>
        <p:spPr bwMode="auto">
          <a:xfrm>
            <a:off x="7595" y="0"/>
            <a:ext cx="9136405" cy="6858000"/>
          </a:xfrm>
          <a:prstGeom prst="rect">
            <a:avLst/>
          </a:prstGeom>
          <a:noFill/>
        </p:spPr>
      </p:pic>
      <p:pic>
        <p:nvPicPr>
          <p:cNvPr id="27654" name="Picture 6" descr="printemps-fond-ecran-fleurs-tulipes-primeveres"/>
          <p:cNvPicPr>
            <a:picLocks noChangeAspect="1" noChangeArrowheads="1"/>
          </p:cNvPicPr>
          <p:nvPr/>
        </p:nvPicPr>
        <p:blipFill>
          <a:blip r:embed="rId2"/>
          <a:stretch>
            <a:fillRect/>
          </a:stretch>
        </p:blipFill>
        <p:spPr bwMode="auto">
          <a:xfrm>
            <a:off x="7595" y="0"/>
            <a:ext cx="9136405" cy="6858000"/>
          </a:xfrm>
          <a:prstGeom prst="rect">
            <a:avLst/>
          </a:prstGeom>
          <a:noFill/>
        </p:spPr>
      </p:pic>
    </p:spTree>
  </p:cSld>
  <p:clrMapOvr>
    <a:masterClrMapping/>
  </p:clrMapOvr>
  <p:transition spd="med" advClick="0"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27653"/>
                                        </p:tgtEl>
                                        <p:attrNameLst>
                                          <p:attrName>style.visibility</p:attrName>
                                        </p:attrNameLst>
                                      </p:cBhvr>
                                      <p:to>
                                        <p:strVal val="visible"/>
                                      </p:to>
                                    </p:set>
                                    <p:anim calcmode="lin" valueType="num">
                                      <p:cBhvr>
                                        <p:cTn id="7" dur="5000" fill="hold"/>
                                        <p:tgtEl>
                                          <p:spTgt spid="27653"/>
                                        </p:tgtEl>
                                        <p:attrNameLst>
                                          <p:attrName>ppt_x</p:attrName>
                                        </p:attrNameLst>
                                      </p:cBhvr>
                                      <p:tavLst>
                                        <p:tav tm="0">
                                          <p:val>
                                            <p:strVal val="#ppt_x"/>
                                          </p:val>
                                        </p:tav>
                                        <p:tav tm="100000">
                                          <p:val>
                                            <p:strVal val="#ppt_x"/>
                                          </p:val>
                                        </p:tav>
                                      </p:tavLst>
                                    </p:anim>
                                    <p:anim calcmode="lin" valueType="num">
                                      <p:cBhvr>
                                        <p:cTn id="8" dur="5000" fill="hold"/>
                                        <p:tgtEl>
                                          <p:spTgt spid="27653"/>
                                        </p:tgtEl>
                                        <p:attrNameLst>
                                          <p:attrName>ppt_y</p:attrName>
                                        </p:attrNameLst>
                                      </p:cBhvr>
                                      <p:tavLst>
                                        <p:tav tm="0">
                                          <p:val>
                                            <p:strVal val="#ppt_y-#ppt_h/2"/>
                                          </p:val>
                                        </p:tav>
                                        <p:tav tm="100000">
                                          <p:val>
                                            <p:strVal val="#ppt_y"/>
                                          </p:val>
                                        </p:tav>
                                      </p:tavLst>
                                    </p:anim>
                                    <p:anim calcmode="lin" valueType="num">
                                      <p:cBhvr>
                                        <p:cTn id="9" dur="5000" fill="hold"/>
                                        <p:tgtEl>
                                          <p:spTgt spid="27653"/>
                                        </p:tgtEl>
                                        <p:attrNameLst>
                                          <p:attrName>ppt_w</p:attrName>
                                        </p:attrNameLst>
                                      </p:cBhvr>
                                      <p:tavLst>
                                        <p:tav tm="0">
                                          <p:val>
                                            <p:strVal val="#ppt_w"/>
                                          </p:val>
                                        </p:tav>
                                        <p:tav tm="100000">
                                          <p:val>
                                            <p:strVal val="#ppt_w"/>
                                          </p:val>
                                        </p:tav>
                                      </p:tavLst>
                                    </p:anim>
                                    <p:anim calcmode="lin" valueType="num">
                                      <p:cBhvr>
                                        <p:cTn id="10" dur="5000" fill="hold"/>
                                        <p:tgtEl>
                                          <p:spTgt spid="27653"/>
                                        </p:tgtEl>
                                        <p:attrNameLst>
                                          <p:attrName>ppt_h</p:attrName>
                                        </p:attrNameLst>
                                      </p:cBhvr>
                                      <p:tavLst>
                                        <p:tav tm="0">
                                          <p:val>
                                            <p:fltVal val="0"/>
                                          </p:val>
                                        </p:tav>
                                        <p:tav tm="100000">
                                          <p:val>
                                            <p:strVal val="#ppt_h"/>
                                          </p:val>
                                        </p:tav>
                                      </p:tavLst>
                                    </p:anim>
                                  </p:childTnLst>
                                </p:cTn>
                              </p:par>
                              <p:par>
                                <p:cTn id="11" presetID="3" presetClass="entr" presetSubtype="10" fill="hold" nodeType="withEffect">
                                  <p:stCondLst>
                                    <p:cond delay="0"/>
                                  </p:stCondLst>
                                  <p:childTnLst>
                                    <p:set>
                                      <p:cBhvr>
                                        <p:cTn id="12" dur="1" fill="hold">
                                          <p:stCondLst>
                                            <p:cond delay="0"/>
                                          </p:stCondLst>
                                        </p:cTn>
                                        <p:tgtEl>
                                          <p:spTgt spid="27653"/>
                                        </p:tgtEl>
                                        <p:attrNameLst>
                                          <p:attrName>style.visibility</p:attrName>
                                        </p:attrNameLst>
                                      </p:cBhvr>
                                      <p:to>
                                        <p:strVal val="visible"/>
                                      </p:to>
                                    </p:set>
                                    <p:animEffect transition="in" filter="blinds(horizontal)">
                                      <p:cBhvr>
                                        <p:cTn id="13" dur="5000"/>
                                        <p:tgtEl>
                                          <p:spTgt spid="27653"/>
                                        </p:tgtEl>
                                      </p:cBhvr>
                                    </p:animEffect>
                                  </p:childTnLst>
                                </p:cTn>
                              </p:par>
                              <p:par>
                                <p:cTn id="14" presetID="8" presetClass="emph" presetSubtype="0" fill="hold" nodeType="withEffect">
                                  <p:stCondLst>
                                    <p:cond delay="0"/>
                                  </p:stCondLst>
                                  <p:childTnLst>
                                    <p:animRot by="21600000">
                                      <p:cBhvr>
                                        <p:cTn id="15" dur="2000" fill="hold"/>
                                        <p:tgtEl>
                                          <p:spTgt spid="27653"/>
                                        </p:tgtEl>
                                        <p:attrNameLst>
                                          <p:attrName>r</p:attrName>
                                        </p:attrNameLst>
                                      </p:cBhvr>
                                    </p:animRot>
                                  </p:childTnLst>
                                </p:cTn>
                              </p:par>
                            </p:childTnLst>
                          </p:cTn>
                        </p:par>
                        <p:par>
                          <p:cTn id="16" fill="hold">
                            <p:stCondLst>
                              <p:cond delay="5000"/>
                            </p:stCondLst>
                            <p:childTnLst>
                              <p:par>
                                <p:cTn id="17" presetID="17" presetClass="entr" presetSubtype="4" fill="hold" nodeType="afterEffect">
                                  <p:stCondLst>
                                    <p:cond delay="0"/>
                                  </p:stCondLst>
                                  <p:childTnLst>
                                    <p:set>
                                      <p:cBhvr>
                                        <p:cTn id="18" dur="1" fill="hold">
                                          <p:stCondLst>
                                            <p:cond delay="0"/>
                                          </p:stCondLst>
                                        </p:cTn>
                                        <p:tgtEl>
                                          <p:spTgt spid="27654"/>
                                        </p:tgtEl>
                                        <p:attrNameLst>
                                          <p:attrName>style.visibility</p:attrName>
                                        </p:attrNameLst>
                                      </p:cBhvr>
                                      <p:to>
                                        <p:strVal val="visible"/>
                                      </p:to>
                                    </p:set>
                                    <p:anim calcmode="lin" valueType="num">
                                      <p:cBhvr>
                                        <p:cTn id="19" dur="5000" fill="hold"/>
                                        <p:tgtEl>
                                          <p:spTgt spid="27654"/>
                                        </p:tgtEl>
                                        <p:attrNameLst>
                                          <p:attrName>ppt_x</p:attrName>
                                        </p:attrNameLst>
                                      </p:cBhvr>
                                      <p:tavLst>
                                        <p:tav tm="0">
                                          <p:val>
                                            <p:strVal val="#ppt_x"/>
                                          </p:val>
                                        </p:tav>
                                        <p:tav tm="100000">
                                          <p:val>
                                            <p:strVal val="#ppt_x"/>
                                          </p:val>
                                        </p:tav>
                                      </p:tavLst>
                                    </p:anim>
                                    <p:anim calcmode="lin" valueType="num">
                                      <p:cBhvr>
                                        <p:cTn id="20" dur="5000" fill="hold"/>
                                        <p:tgtEl>
                                          <p:spTgt spid="27654"/>
                                        </p:tgtEl>
                                        <p:attrNameLst>
                                          <p:attrName>ppt_y</p:attrName>
                                        </p:attrNameLst>
                                      </p:cBhvr>
                                      <p:tavLst>
                                        <p:tav tm="0">
                                          <p:val>
                                            <p:strVal val="#ppt_y+#ppt_h/2"/>
                                          </p:val>
                                        </p:tav>
                                        <p:tav tm="100000">
                                          <p:val>
                                            <p:strVal val="#ppt_y"/>
                                          </p:val>
                                        </p:tav>
                                      </p:tavLst>
                                    </p:anim>
                                    <p:anim calcmode="lin" valueType="num">
                                      <p:cBhvr>
                                        <p:cTn id="21" dur="5000" fill="hold"/>
                                        <p:tgtEl>
                                          <p:spTgt spid="27654"/>
                                        </p:tgtEl>
                                        <p:attrNameLst>
                                          <p:attrName>ppt_w</p:attrName>
                                        </p:attrNameLst>
                                      </p:cBhvr>
                                      <p:tavLst>
                                        <p:tav tm="0">
                                          <p:val>
                                            <p:strVal val="#ppt_w"/>
                                          </p:val>
                                        </p:tav>
                                        <p:tav tm="100000">
                                          <p:val>
                                            <p:strVal val="#ppt_w"/>
                                          </p:val>
                                        </p:tav>
                                      </p:tavLst>
                                    </p:anim>
                                    <p:anim calcmode="lin" valueType="num">
                                      <p:cBhvr>
                                        <p:cTn id="22" dur="5000" fill="hold"/>
                                        <p:tgtEl>
                                          <p:spTgt spid="27654"/>
                                        </p:tgtEl>
                                        <p:attrNameLst>
                                          <p:attrName>ppt_h</p:attrName>
                                        </p:attrNameLst>
                                      </p:cBhvr>
                                      <p:tavLst>
                                        <p:tav tm="0">
                                          <p:val>
                                            <p:fltVal val="0"/>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27654"/>
                                        </p:tgtEl>
                                        <p:attrNameLst>
                                          <p:attrName>style.visibility</p:attrName>
                                        </p:attrNameLst>
                                      </p:cBhvr>
                                      <p:to>
                                        <p:strVal val="visible"/>
                                      </p:to>
                                    </p:set>
                                    <p:animEffect transition="in" filter="blinds(vertical)">
                                      <p:cBhvr>
                                        <p:cTn id="25" dur="5000"/>
                                        <p:tgtEl>
                                          <p:spTgt spid="27654"/>
                                        </p:tgtEl>
                                      </p:cBhvr>
                                    </p:animEffect>
                                  </p:childTnLst>
                                </p:cTn>
                              </p:par>
                              <p:par>
                                <p:cTn id="26" presetID="8" presetClass="emph" presetSubtype="0" fill="hold" nodeType="withEffect">
                                  <p:stCondLst>
                                    <p:cond delay="0"/>
                                  </p:stCondLst>
                                  <p:childTnLst>
                                    <p:animRot by="21600000">
                                      <p:cBhvr>
                                        <p:cTn id="27" dur="2000" fill="hold"/>
                                        <p:tgtEl>
                                          <p:spTgt spid="2765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Imagen relacionada"/>
          <p:cNvPicPr>
            <a:picLocks noChangeAspect="1" noChangeArrowheads="1"/>
          </p:cNvPicPr>
          <p:nvPr/>
        </p:nvPicPr>
        <p:blipFill>
          <a:blip r:embed="rId2"/>
          <a:srcRect/>
          <a:stretch>
            <a:fillRect/>
          </a:stretch>
        </p:blipFill>
        <p:spPr bwMode="auto">
          <a:xfrm>
            <a:off x="0" y="0"/>
            <a:ext cx="9155779"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Resultado de imagen de sajazarra"/>
          <p:cNvPicPr>
            <a:picLocks noChangeAspect="1" noChangeArrowheads="1"/>
          </p:cNvPicPr>
          <p:nvPr/>
        </p:nvPicPr>
        <p:blipFill>
          <a:blip r:embed="rId2"/>
          <a:srcRect l="3760" t="4000" r="3007" b="4000"/>
          <a:stretch>
            <a:fillRect/>
          </a:stretch>
        </p:blipFill>
        <p:spPr bwMode="auto">
          <a:xfrm>
            <a:off x="0" y="0"/>
            <a:ext cx="914400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https://i2.wp.com/pueblosconencanto.net/wp-content/uploads/Sajazarra-castillo-interior.jpg"/>
          <p:cNvPicPr>
            <a:picLocks noChangeAspect="1" noChangeArrowheads="1"/>
          </p:cNvPicPr>
          <p:nvPr/>
        </p:nvPicPr>
        <p:blipFill>
          <a:blip r:embed="rId2"/>
          <a:srcRect/>
          <a:stretch>
            <a:fillRect/>
          </a:stretch>
        </p:blipFill>
        <p:spPr bwMode="auto">
          <a:xfrm>
            <a:off x="-1" y="0"/>
            <a:ext cx="9119681"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86446" y="1142984"/>
            <a:ext cx="2714628" cy="5324535"/>
          </a:xfrm>
          <a:prstGeom prst="rect">
            <a:avLst/>
          </a:prstGeom>
        </p:spPr>
        <p:txBody>
          <a:bodyPr wrap="square">
            <a:spAutoFit/>
          </a:bodyPr>
          <a:lstStyle/>
          <a:p>
            <a:pPr algn="ctr"/>
            <a:r>
              <a:rPr lang="es-ES" sz="2000" dirty="0" smtClean="0">
                <a:latin typeface="Kristen ITC" pitchFamily="66" charset="0"/>
              </a:rPr>
              <a:t>La</a:t>
            </a:r>
            <a:r>
              <a:rPr lang="es-ES" sz="2000" b="1" dirty="0" smtClean="0">
                <a:latin typeface="Kristen ITC" pitchFamily="66" charset="0"/>
              </a:rPr>
              <a:t> Iglesia Parroquial de Santa </a:t>
            </a:r>
            <a:r>
              <a:rPr lang="es-ES" sz="2000" b="1" dirty="0" err="1" smtClean="0">
                <a:latin typeface="Kristen ITC" pitchFamily="66" charset="0"/>
              </a:rPr>
              <a:t>Marìa</a:t>
            </a:r>
            <a:r>
              <a:rPr lang="es-ES" sz="2000" b="1" dirty="0" smtClean="0">
                <a:latin typeface="Kristen ITC" pitchFamily="66" charset="0"/>
              </a:rPr>
              <a:t> de la Asunción</a:t>
            </a:r>
            <a:r>
              <a:rPr lang="es-ES" sz="2000" dirty="0" smtClean="0">
                <a:latin typeface="Kristen ITC" pitchFamily="66" charset="0"/>
              </a:rPr>
              <a:t> cuyo origen se remonta al siglo XII mientras reinaba Alfonso VIII de Castilla. Ha tenido posteriores ampliaciones y mejores y en el año 1994 sufrió una gran restauración que ganó a este templo para el turismo de la localidad de</a:t>
            </a:r>
            <a:r>
              <a:rPr lang="es-ES" sz="2000" b="1" dirty="0" smtClean="0">
                <a:latin typeface="Kristen ITC" pitchFamily="66" charset="0"/>
              </a:rPr>
              <a:t> </a:t>
            </a:r>
            <a:r>
              <a:rPr lang="es-ES" sz="2000" b="1" dirty="0" err="1" smtClean="0">
                <a:latin typeface="Kristen ITC" pitchFamily="66" charset="0"/>
              </a:rPr>
              <a:t>Sajazarra</a:t>
            </a:r>
            <a:r>
              <a:rPr lang="es-ES" sz="2000" dirty="0" smtClean="0">
                <a:latin typeface="Kristen ITC" pitchFamily="66" charset="0"/>
              </a:rPr>
              <a:t>.</a:t>
            </a:r>
            <a:endParaRPr lang="es-ES" sz="2000" dirty="0">
              <a:latin typeface="Kristen ITC" pitchFamily="66" charset="0"/>
            </a:endParaRPr>
          </a:p>
        </p:txBody>
      </p:sp>
      <p:pic>
        <p:nvPicPr>
          <p:cNvPr id="3" name="Picture 2" descr="https://upload.wikimedia.org/wikipedia/commons/1/1f/Sajazarra_-_Iglesia_de_la_Ascension.JPG"/>
          <p:cNvPicPr>
            <a:picLocks noChangeAspect="1" noChangeArrowheads="1"/>
          </p:cNvPicPr>
          <p:nvPr/>
        </p:nvPicPr>
        <p:blipFill>
          <a:blip r:embed="rId2" cstate="email"/>
          <a:srcRect/>
          <a:stretch>
            <a:fillRect/>
          </a:stretch>
        </p:blipFill>
        <p:spPr bwMode="auto">
          <a:xfrm>
            <a:off x="0" y="-95255"/>
            <a:ext cx="5214942" cy="6953256"/>
          </a:xfrm>
          <a:prstGeom prst="rect">
            <a:avLst/>
          </a:prstGeom>
          <a:noFill/>
        </p:spPr>
      </p:pic>
      <p:pic>
        <p:nvPicPr>
          <p:cNvPr id="5" name="Picture 2" descr="Resultado de imagen de google gif"/>
          <p:cNvPicPr>
            <a:picLocks noChangeAspect="1" noChangeArrowheads="1" noCrop="1"/>
          </p:cNvPicPr>
          <p:nvPr/>
        </p:nvPicPr>
        <p:blipFill>
          <a:blip r:embed="rId3" cstate="email">
            <a:duotone>
              <a:prstClr val="black"/>
              <a:srgbClr val="D9C3A5">
                <a:tint val="50000"/>
                <a:satMod val="180000"/>
              </a:srgbClr>
            </a:duotone>
          </a:blip>
          <a:srcRect/>
          <a:stretch>
            <a:fillRect/>
          </a:stretch>
        </p:blipFill>
        <p:spPr bwMode="auto">
          <a:xfrm>
            <a:off x="5214942" y="0"/>
            <a:ext cx="3929058" cy="6858000"/>
          </a:xfrm>
          <a:prstGeom prst="rect">
            <a:avLst/>
          </a:prstGeom>
          <a:noFill/>
        </p:spPr>
      </p:pic>
    </p:spTree>
  </p:cSld>
  <p:clrMapOvr>
    <a:masterClrMapping/>
  </p:clrMapOvr>
  <p:transition spd="med" advClick="0" advTm="3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e060ffa3"/>
          <p:cNvPicPr>
            <a:picLocks noChangeAspect="1" noChangeArrowheads="1"/>
          </p:cNvPicPr>
          <p:nvPr/>
        </p:nvPicPr>
        <p:blipFill>
          <a:blip r:embed="rId2"/>
          <a:stretch>
            <a:fillRect/>
          </a:stretch>
        </p:blipFill>
        <p:spPr bwMode="auto">
          <a:xfrm>
            <a:off x="18730" y="0"/>
            <a:ext cx="9125270" cy="6858000"/>
          </a:xfrm>
          <a:prstGeom prst="rect">
            <a:avLst/>
          </a:prstGeom>
          <a:noFill/>
        </p:spPr>
      </p:pic>
      <p:pic>
        <p:nvPicPr>
          <p:cNvPr id="26629" name="Picture 5" descr="e060ffa3"/>
          <p:cNvPicPr>
            <a:picLocks noChangeAspect="1" noChangeArrowheads="1"/>
          </p:cNvPicPr>
          <p:nvPr/>
        </p:nvPicPr>
        <p:blipFill>
          <a:blip r:embed="rId2"/>
          <a:stretch>
            <a:fillRect/>
          </a:stretch>
        </p:blipFill>
        <p:spPr bwMode="auto">
          <a:xfrm>
            <a:off x="18730" y="0"/>
            <a:ext cx="9125270" cy="6858000"/>
          </a:xfrm>
          <a:prstGeom prst="rect">
            <a:avLst/>
          </a:prstGeom>
          <a:noFill/>
        </p:spPr>
      </p:pic>
      <p:pic>
        <p:nvPicPr>
          <p:cNvPr id="26630" name="Picture 6" descr="e060ffa3"/>
          <p:cNvPicPr>
            <a:picLocks noChangeAspect="1" noChangeArrowheads="1"/>
          </p:cNvPicPr>
          <p:nvPr/>
        </p:nvPicPr>
        <p:blipFill>
          <a:blip r:embed="rId2"/>
          <a:stretch>
            <a:fillRect/>
          </a:stretch>
        </p:blipFill>
        <p:spPr bwMode="auto">
          <a:xfrm>
            <a:off x="18730" y="0"/>
            <a:ext cx="9125270" cy="6858000"/>
          </a:xfrm>
          <a:prstGeom prst="rect">
            <a:avLst/>
          </a:prstGeom>
          <a:noFill/>
        </p:spPr>
      </p:pic>
    </p:spTree>
  </p:cSld>
  <p:clrMapOvr>
    <a:masterClrMapping/>
  </p:clrMapOvr>
  <p:transition spd="med" advClick="0"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26630"/>
                                        </p:tgtEl>
                                        <p:attrNameLst>
                                          <p:attrName>ppt_w</p:attrName>
                                        </p:attrNameLst>
                                      </p:cBhvr>
                                      <p:tavLst>
                                        <p:tav tm="0">
                                          <p:val>
                                            <p:strVal val="ppt_w"/>
                                          </p:val>
                                        </p:tav>
                                        <p:tav tm="100000">
                                          <p:val>
                                            <p:strVal val="4/3*ppt_w"/>
                                          </p:val>
                                        </p:tav>
                                      </p:tavLst>
                                    </p:anim>
                                    <p:anim calcmode="lin" valueType="num">
                                      <p:cBhvr>
                                        <p:cTn id="7" dur="5000"/>
                                        <p:tgtEl>
                                          <p:spTgt spid="26630"/>
                                        </p:tgtEl>
                                        <p:attrNameLst>
                                          <p:attrName>ppt_h</p:attrName>
                                        </p:attrNameLst>
                                      </p:cBhvr>
                                      <p:tavLst>
                                        <p:tav tm="0">
                                          <p:val>
                                            <p:strVal val="ppt_h"/>
                                          </p:val>
                                        </p:tav>
                                        <p:tav tm="100000">
                                          <p:val>
                                            <p:strVal val="4/3*ppt_h"/>
                                          </p:val>
                                        </p:tav>
                                      </p:tavLst>
                                    </p:anim>
                                    <p:set>
                                      <p:cBhvr>
                                        <p:cTn id="8" dur="1" fill="hold">
                                          <p:stCondLst>
                                            <p:cond delay="4999"/>
                                          </p:stCondLst>
                                        </p:cTn>
                                        <p:tgtEl>
                                          <p:spTgt spid="26630"/>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5000"/>
                                        <p:tgtEl>
                                          <p:spTgt spid="26630"/>
                                        </p:tgtEl>
                                      </p:cBhvr>
                                    </p:animEffect>
                                    <p:set>
                                      <p:cBhvr>
                                        <p:cTn id="11" dur="1" fill="hold">
                                          <p:stCondLst>
                                            <p:cond delay="4999"/>
                                          </p:stCondLst>
                                        </p:cTn>
                                        <p:tgtEl>
                                          <p:spTgt spid="26630"/>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5000"/>
                                        <p:tgtEl>
                                          <p:spTgt spid="26629"/>
                                        </p:tgtEl>
                                        <p:attrNameLst>
                                          <p:attrName>ppt_w</p:attrName>
                                        </p:attrNameLst>
                                      </p:cBhvr>
                                      <p:tavLst>
                                        <p:tav tm="0">
                                          <p:val>
                                            <p:strVal val="ppt_w"/>
                                          </p:val>
                                        </p:tav>
                                        <p:tav tm="100000">
                                          <p:val>
                                            <p:strVal val="2/3*ppt_w"/>
                                          </p:val>
                                        </p:tav>
                                      </p:tavLst>
                                    </p:anim>
                                    <p:anim calcmode="lin" valueType="num">
                                      <p:cBhvr>
                                        <p:cTn id="14" dur="5000"/>
                                        <p:tgtEl>
                                          <p:spTgt spid="26629"/>
                                        </p:tgtEl>
                                        <p:attrNameLst>
                                          <p:attrName>ppt_h</p:attrName>
                                        </p:attrNameLst>
                                      </p:cBhvr>
                                      <p:tavLst>
                                        <p:tav tm="0">
                                          <p:val>
                                            <p:strVal val="ppt_h"/>
                                          </p:val>
                                        </p:tav>
                                        <p:tav tm="100000">
                                          <p:val>
                                            <p:strVal val="2/3*ppt_h"/>
                                          </p:val>
                                        </p:tav>
                                      </p:tavLst>
                                    </p:anim>
                                    <p:set>
                                      <p:cBhvr>
                                        <p:cTn id="15" dur="1" fill="hold">
                                          <p:stCondLst>
                                            <p:cond delay="4999"/>
                                          </p:stCondLst>
                                        </p:cTn>
                                        <p:tgtEl>
                                          <p:spTgt spid="26629"/>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5000"/>
                                        <p:tgtEl>
                                          <p:spTgt spid="26629"/>
                                        </p:tgtEl>
                                      </p:cBhvr>
                                    </p:animEffect>
                                    <p:set>
                                      <p:cBhvr>
                                        <p:cTn id="18" dur="1" fill="hold">
                                          <p:stCondLst>
                                            <p:cond delay="4999"/>
                                          </p:stCondLst>
                                        </p:cTn>
                                        <p:tgtEl>
                                          <p:spTgt spid="26629"/>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6628"/>
                                        </p:tgtEl>
                                        <p:attrNameLst>
                                          <p:attrName>style.visibility</p:attrName>
                                        </p:attrNameLst>
                                      </p:cBhvr>
                                      <p:to>
                                        <p:strVal val="visible"/>
                                      </p:to>
                                    </p:set>
                                    <p:anim calcmode="lin" valueType="num">
                                      <p:cBhvr>
                                        <p:cTn id="21" dur="5000" fill="hold"/>
                                        <p:tgtEl>
                                          <p:spTgt spid="26628"/>
                                        </p:tgtEl>
                                        <p:attrNameLst>
                                          <p:attrName>ppt_w</p:attrName>
                                        </p:attrNameLst>
                                      </p:cBhvr>
                                      <p:tavLst>
                                        <p:tav tm="0">
                                          <p:val>
                                            <p:strVal val="4/3*#ppt_w"/>
                                          </p:val>
                                        </p:tav>
                                        <p:tav tm="100000">
                                          <p:val>
                                            <p:strVal val="#ppt_w"/>
                                          </p:val>
                                        </p:tav>
                                      </p:tavLst>
                                    </p:anim>
                                    <p:anim calcmode="lin" valueType="num">
                                      <p:cBhvr>
                                        <p:cTn id="22" dur="5000" fill="hold"/>
                                        <p:tgtEl>
                                          <p:spTgt spid="26628"/>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6628"/>
                                        </p:tgtEl>
                                        <p:attrNameLst>
                                          <p:attrName>style.visibility</p:attrName>
                                        </p:attrNameLst>
                                      </p:cBhvr>
                                      <p:to>
                                        <p:strVal val="visible"/>
                                      </p:to>
                                    </p:set>
                                    <p:animEffect transition="in" filter="diamond(out)">
                                      <p:cBhvr>
                                        <p:cTn id="25" dur="5000"/>
                                        <p:tgtEl>
                                          <p:spTgt spid="26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l53-pueblos-con-encanto-10-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sajazarra_16.jpg"/>
          <p:cNvPicPr>
            <a:picLocks noChangeAspect="1" noChangeArrowheads="1"/>
          </p:cNvPicPr>
          <p:nvPr/>
        </p:nvPicPr>
        <p:blipFill>
          <a:blip r:embed="rId2"/>
          <a:srcRect/>
          <a:stretch>
            <a:fillRect/>
          </a:stretch>
        </p:blipFill>
        <p:spPr bwMode="auto">
          <a:xfrm>
            <a:off x="-1" y="0"/>
            <a:ext cx="9221229" cy="7143776"/>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2515263.jpg"/>
          <p:cNvPicPr>
            <a:picLocks noChangeAspect="1" noChangeArrowheads="1"/>
          </p:cNvPicPr>
          <p:nvPr/>
        </p:nvPicPr>
        <p:blipFill>
          <a:blip r:embed="rId2"/>
          <a:srcRect/>
          <a:stretch>
            <a:fillRect/>
          </a:stretch>
        </p:blipFill>
        <p:spPr bwMode="auto">
          <a:xfrm>
            <a:off x="-4573588" y="-1101725"/>
            <a:ext cx="14287501" cy="10715625"/>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de google gif"/>
          <p:cNvPicPr>
            <a:picLocks noChangeAspect="1" noChangeArrowheads="1" noCrop="1"/>
          </p:cNvPicPr>
          <p:nvPr/>
        </p:nvPicPr>
        <p:blipFill>
          <a:blip r:embed="rId2"/>
          <a:srcRect/>
          <a:stretch>
            <a:fillRect/>
          </a:stretch>
        </p:blipFill>
        <p:spPr bwMode="auto">
          <a:xfrm>
            <a:off x="0" y="0"/>
            <a:ext cx="9290050" cy="6858000"/>
          </a:xfrm>
          <a:prstGeom prst="rect">
            <a:avLst/>
          </a:prstGeom>
          <a:noFill/>
        </p:spPr>
      </p:pic>
      <p:pic>
        <p:nvPicPr>
          <p:cNvPr id="4098" name="Picture 2" descr="C:\Users\Jose Luis\Desktop\24205035904_8c3a5967a6_b.jpg"/>
          <p:cNvPicPr>
            <a:picLocks noChangeAspect="1" noChangeArrowheads="1"/>
          </p:cNvPicPr>
          <p:nvPr/>
        </p:nvPicPr>
        <p:blipFill>
          <a:blip r:embed="rId3" cstate="email"/>
          <a:srcRect/>
          <a:stretch>
            <a:fillRect/>
          </a:stretch>
        </p:blipFill>
        <p:spPr bwMode="auto">
          <a:xfrm>
            <a:off x="1000100" y="0"/>
            <a:ext cx="6929486" cy="6929486"/>
          </a:xfrm>
          <a:prstGeom prst="rect">
            <a:avLst/>
          </a:prstGeom>
          <a:noFill/>
        </p:spPr>
      </p:pic>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Imagen relacionada"/>
          <p:cNvPicPr>
            <a:picLocks noChangeAspect="1" noChangeArrowheads="1"/>
          </p:cNvPicPr>
          <p:nvPr/>
        </p:nvPicPr>
        <p:blipFill>
          <a:blip r:embed="rId2"/>
          <a:srcRect/>
          <a:stretch>
            <a:fillRect/>
          </a:stretch>
        </p:blipFill>
        <p:spPr bwMode="auto">
          <a:xfrm>
            <a:off x="0" y="0"/>
            <a:ext cx="9133952"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Imagen relacionada"/>
          <p:cNvPicPr>
            <a:picLocks noChangeAspect="1" noChangeArrowheads="1"/>
          </p:cNvPicPr>
          <p:nvPr/>
        </p:nvPicPr>
        <p:blipFill>
          <a:blip r:embed="rId2" cstate="email"/>
          <a:srcRect/>
          <a:stretch>
            <a:fillRect/>
          </a:stretch>
        </p:blipFill>
        <p:spPr bwMode="auto">
          <a:xfrm>
            <a:off x="0" y="0"/>
            <a:ext cx="9154068"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sajazarra"/>
          <p:cNvPicPr>
            <a:picLocks noChangeAspect="1" noChangeArrowheads="1"/>
          </p:cNvPicPr>
          <p:nvPr/>
        </p:nvPicPr>
        <p:blipFill>
          <a:blip r:embed="rId2"/>
          <a:srcRect/>
          <a:stretch>
            <a:fillRect/>
          </a:stretch>
        </p:blipFill>
        <p:spPr bwMode="auto">
          <a:xfrm>
            <a:off x="-1" y="0"/>
            <a:ext cx="9111343"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Imagen relacionada"/>
          <p:cNvPicPr>
            <a:picLocks noChangeAspect="1" noChangeArrowheads="1"/>
          </p:cNvPicPr>
          <p:nvPr/>
        </p:nvPicPr>
        <p:blipFill>
          <a:blip r:embed="rId2"/>
          <a:srcRect/>
          <a:stretch>
            <a:fillRect/>
          </a:stretch>
        </p:blipFill>
        <p:spPr bwMode="auto">
          <a:xfrm>
            <a:off x="0" y="0"/>
            <a:ext cx="936006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71604" y="1428736"/>
            <a:ext cx="6429388" cy="4093428"/>
          </a:xfrm>
          <a:prstGeom prst="rect">
            <a:avLst/>
          </a:prstGeom>
        </p:spPr>
        <p:txBody>
          <a:bodyPr wrap="square">
            <a:spAutoFit/>
          </a:bodyPr>
          <a:lstStyle/>
          <a:p>
            <a:pPr algn="ctr"/>
            <a:r>
              <a:rPr lang="es-ES" sz="2000" dirty="0" smtClean="0">
                <a:latin typeface="Kristen ITC" pitchFamily="66" charset="0"/>
              </a:rPr>
              <a:t>La primera mención de la villa de</a:t>
            </a:r>
            <a:r>
              <a:rPr lang="es-ES" sz="2000" b="1" dirty="0" smtClean="0">
                <a:latin typeface="Kristen ITC" pitchFamily="66" charset="0"/>
              </a:rPr>
              <a:t> </a:t>
            </a:r>
            <a:r>
              <a:rPr lang="es-ES" sz="2000" b="1" dirty="0" err="1" smtClean="0">
                <a:latin typeface="Kristen ITC" pitchFamily="66" charset="0"/>
              </a:rPr>
              <a:t>Sajazarra</a:t>
            </a:r>
            <a:r>
              <a:rPr lang="es-ES" sz="2000" b="1" dirty="0" smtClean="0">
                <a:latin typeface="Kristen ITC" pitchFamily="66" charset="0"/>
              </a:rPr>
              <a:t>,</a:t>
            </a:r>
            <a:r>
              <a:rPr lang="es-ES" sz="2000" dirty="0" smtClean="0">
                <a:latin typeface="Kristen ITC" pitchFamily="66" charset="0"/>
              </a:rPr>
              <a:t> la encontramos en unos documentos del cartulario de </a:t>
            </a:r>
            <a:r>
              <a:rPr lang="es-ES" sz="2000" b="1" dirty="0" smtClean="0">
                <a:latin typeface="Kristen ITC" pitchFamily="66" charset="0"/>
              </a:rPr>
              <a:t>San Millán de la Cogolla </a:t>
            </a:r>
            <a:r>
              <a:rPr lang="es-ES" sz="2000" dirty="0" smtClean="0">
                <a:latin typeface="Kristen ITC" pitchFamily="66" charset="0"/>
              </a:rPr>
              <a:t>y se refieren a ella con el nombre de </a:t>
            </a:r>
            <a:r>
              <a:rPr lang="es-ES" sz="2000" b="1" dirty="0" err="1" smtClean="0">
                <a:latin typeface="Kristen ITC" pitchFamily="66" charset="0"/>
              </a:rPr>
              <a:t>Saggazahar</a:t>
            </a:r>
            <a:r>
              <a:rPr lang="es-ES" sz="2000" dirty="0" smtClean="0">
                <a:latin typeface="Kristen ITC" pitchFamily="66" charset="0"/>
              </a:rPr>
              <a:t>, lo que delata su anterior dominio </a:t>
            </a:r>
            <a:r>
              <a:rPr lang="es-ES" sz="2000" b="1" dirty="0" smtClean="0">
                <a:latin typeface="Kristen ITC" pitchFamily="66" charset="0"/>
              </a:rPr>
              <a:t>musulmán</a:t>
            </a:r>
            <a:r>
              <a:rPr lang="es-ES" sz="2000" dirty="0" smtClean="0">
                <a:latin typeface="Kristen ITC" pitchFamily="66" charset="0"/>
              </a:rPr>
              <a:t>. Durante toda su vida medieval estuvo condicionada por los cambios de señorío del Castillo, que era utilizado además como vivienda, por sus propietarios. Vivió momentos de plenitud entre los siglos XIII y XV, época de la que datan sus fortificaciones y la mayor parte de casas solariegas.</a:t>
            </a:r>
          </a:p>
          <a:p>
            <a:pPr algn="ctr"/>
            <a:r>
              <a:rPr lang="es-ES" sz="2000" dirty="0" smtClean="0">
                <a:latin typeface="Kristen ITC" pitchFamily="66" charset="0"/>
              </a:rPr>
              <a:t>Pero lo mas impresionante, desde luego, es su castillo.</a:t>
            </a:r>
          </a:p>
        </p:txBody>
      </p:sp>
      <p:sp>
        <p:nvSpPr>
          <p:cNvPr id="3" name="2 Rectángulo"/>
          <p:cNvSpPr/>
          <p:nvPr/>
        </p:nvSpPr>
        <p:spPr>
          <a:xfrm>
            <a:off x="-422864" y="0"/>
            <a:ext cx="9566864"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6633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97565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6633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Click="0" advTm="4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448a4464"/>
          <p:cNvPicPr>
            <a:picLocks noChangeAspect="1" noChangeArrowheads="1"/>
          </p:cNvPicPr>
          <p:nvPr/>
        </p:nvPicPr>
        <p:blipFill>
          <a:blip r:embed="rId2"/>
          <a:stretch>
            <a:fillRect/>
          </a:stretch>
        </p:blipFill>
        <p:spPr bwMode="auto">
          <a:xfrm>
            <a:off x="14106" y="0"/>
            <a:ext cx="9129894" cy="6858000"/>
          </a:xfrm>
          <a:prstGeom prst="rect">
            <a:avLst/>
          </a:prstGeom>
          <a:noFill/>
        </p:spPr>
      </p:pic>
      <p:sp>
        <p:nvSpPr>
          <p:cNvPr id="12293" name="Rectangle 5"/>
          <p:cNvSpPr>
            <a:spLocks noChangeArrowheads="1"/>
          </p:cNvSpPr>
          <p:nvPr/>
        </p:nvSpPr>
        <p:spPr bwMode="auto">
          <a:xfrm>
            <a:off x="0" y="0"/>
            <a:ext cx="9144000" cy="6858000"/>
          </a:xfrm>
          <a:prstGeom prst="rect">
            <a:avLst/>
          </a:prstGeom>
          <a:solidFill>
            <a:schemeClr val="folHlink"/>
          </a:solidFill>
          <a:ln w="9525">
            <a:solidFill>
              <a:schemeClr val="tx1"/>
            </a:solidFill>
            <a:miter lim="800000"/>
            <a:headEnd/>
            <a:tailEnd/>
          </a:ln>
          <a:effectLst/>
        </p:spPr>
        <p:txBody>
          <a:bodyPr wrap="none" anchor="ctr"/>
          <a:lstStyle/>
          <a:p>
            <a:endParaRPr lang="es-ES"/>
          </a:p>
        </p:txBody>
      </p:sp>
      <p:pic>
        <p:nvPicPr>
          <p:cNvPr id="12294" name="Picture 6" descr="448a4464"/>
          <p:cNvPicPr>
            <a:picLocks noChangeAspect="1" noChangeArrowheads="1"/>
          </p:cNvPicPr>
          <p:nvPr/>
        </p:nvPicPr>
        <p:blipFill>
          <a:blip r:embed="rId2"/>
          <a:stretch>
            <a:fillRect/>
          </a:stretch>
        </p:blipFill>
        <p:spPr bwMode="auto">
          <a:xfrm>
            <a:off x="0" y="0"/>
            <a:ext cx="9129894" cy="6858000"/>
          </a:xfrm>
          <a:prstGeom prst="rect">
            <a:avLst/>
          </a:prstGeom>
          <a:noFill/>
        </p:spPr>
      </p:pic>
      <p:pic>
        <p:nvPicPr>
          <p:cNvPr id="12295" name="Picture 7" descr="448a4464"/>
          <p:cNvPicPr>
            <a:picLocks noChangeAspect="1" noChangeArrowheads="1"/>
          </p:cNvPicPr>
          <p:nvPr/>
        </p:nvPicPr>
        <p:blipFill>
          <a:blip r:embed="rId2"/>
          <a:stretch>
            <a:fillRect/>
          </a:stretch>
        </p:blipFill>
        <p:spPr bwMode="auto">
          <a:xfrm>
            <a:off x="14106" y="0"/>
            <a:ext cx="9129894" cy="6858000"/>
          </a:xfrm>
          <a:prstGeom prst="rect">
            <a:avLst/>
          </a:prstGeom>
          <a:noFill/>
        </p:spPr>
      </p:pic>
    </p:spTree>
  </p:cSld>
  <p:clrMapOvr>
    <a:masterClrMapping/>
  </p:clrMapOvr>
  <p:transition spd="med" advClick="0"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12293"/>
                                        </p:tgtEl>
                                        <p:attrNameLst>
                                          <p:attrName>style.visibility</p:attrName>
                                        </p:attrNameLst>
                                      </p:cBhvr>
                                      <p:to>
                                        <p:strVal val="visible"/>
                                      </p:to>
                                    </p:set>
                                    <p:animEffect transition="in" filter="wheel(8)">
                                      <p:cBhvr>
                                        <p:cTn id="7" dur="5000"/>
                                        <p:tgtEl>
                                          <p:spTgt spid="12293"/>
                                        </p:tgtEl>
                                      </p:cBhvr>
                                    </p:animEffect>
                                  </p:childTnLst>
                                </p:cTn>
                              </p:par>
                              <p:par>
                                <p:cTn id="8" presetID="23" presetClass="entr" presetSubtype="16" fill="hold" nodeType="withEffect">
                                  <p:stCondLst>
                                    <p:cond delay="0"/>
                                  </p:stCondLst>
                                  <p:childTnLst>
                                    <p:set>
                                      <p:cBhvr>
                                        <p:cTn id="9" dur="1" fill="hold">
                                          <p:stCondLst>
                                            <p:cond delay="0"/>
                                          </p:stCondLst>
                                        </p:cTn>
                                        <p:tgtEl>
                                          <p:spTgt spid="12294"/>
                                        </p:tgtEl>
                                        <p:attrNameLst>
                                          <p:attrName>style.visibility</p:attrName>
                                        </p:attrNameLst>
                                      </p:cBhvr>
                                      <p:to>
                                        <p:strVal val="visible"/>
                                      </p:to>
                                    </p:set>
                                    <p:anim calcmode="lin" valueType="num">
                                      <p:cBhvr>
                                        <p:cTn id="10" dur="5000" fill="hold"/>
                                        <p:tgtEl>
                                          <p:spTgt spid="12294"/>
                                        </p:tgtEl>
                                        <p:attrNameLst>
                                          <p:attrName>ppt_w</p:attrName>
                                        </p:attrNameLst>
                                      </p:cBhvr>
                                      <p:tavLst>
                                        <p:tav tm="0">
                                          <p:val>
                                            <p:fltVal val="0"/>
                                          </p:val>
                                        </p:tav>
                                        <p:tav tm="100000">
                                          <p:val>
                                            <p:strVal val="#ppt_w"/>
                                          </p:val>
                                        </p:tav>
                                      </p:tavLst>
                                    </p:anim>
                                    <p:anim calcmode="lin" valueType="num">
                                      <p:cBhvr>
                                        <p:cTn id="11" dur="5000" fill="hold"/>
                                        <p:tgtEl>
                                          <p:spTgt spid="12294"/>
                                        </p:tgtEl>
                                        <p:attrNameLst>
                                          <p:attrName>ppt_h</p:attrName>
                                        </p:attrNameLst>
                                      </p:cBhvr>
                                      <p:tavLst>
                                        <p:tav tm="0">
                                          <p:val>
                                            <p:fltVal val="0"/>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12294"/>
                                        </p:tgtEl>
                                        <p:attrNameLst>
                                          <p:attrName>style.visibility</p:attrName>
                                        </p:attrNameLst>
                                      </p:cBhvr>
                                      <p:to>
                                        <p:strVal val="visible"/>
                                      </p:to>
                                    </p:set>
                                    <p:animEffect transition="in" filter="circle(out)">
                                      <p:cBhvr>
                                        <p:cTn id="14" dur="5000"/>
                                        <p:tgtEl>
                                          <p:spTgt spid="12294"/>
                                        </p:tgtEl>
                                      </p:cBhvr>
                                    </p:animEffect>
                                  </p:childTnLst>
                                </p:cTn>
                              </p:par>
                            </p:childTnLst>
                          </p:cTn>
                        </p:par>
                        <p:par>
                          <p:cTn id="15" fill="hold">
                            <p:stCondLst>
                              <p:cond delay="5000"/>
                            </p:stCondLst>
                            <p:childTnLst>
                              <p:par>
                                <p:cTn id="16" presetID="23" presetClass="entr" presetSubtype="16" fill="hold" nodeType="afterEffect">
                                  <p:stCondLst>
                                    <p:cond delay="0"/>
                                  </p:stCondLst>
                                  <p:childTnLst>
                                    <p:set>
                                      <p:cBhvr>
                                        <p:cTn id="17" dur="1" fill="hold">
                                          <p:stCondLst>
                                            <p:cond delay="0"/>
                                          </p:stCondLst>
                                        </p:cTn>
                                        <p:tgtEl>
                                          <p:spTgt spid="12295"/>
                                        </p:tgtEl>
                                        <p:attrNameLst>
                                          <p:attrName>style.visibility</p:attrName>
                                        </p:attrNameLst>
                                      </p:cBhvr>
                                      <p:to>
                                        <p:strVal val="visible"/>
                                      </p:to>
                                    </p:set>
                                    <p:anim calcmode="lin" valueType="num">
                                      <p:cBhvr>
                                        <p:cTn id="18" dur="5000" fill="hold"/>
                                        <p:tgtEl>
                                          <p:spTgt spid="12295"/>
                                        </p:tgtEl>
                                        <p:attrNameLst>
                                          <p:attrName>ppt_w</p:attrName>
                                        </p:attrNameLst>
                                      </p:cBhvr>
                                      <p:tavLst>
                                        <p:tav tm="0">
                                          <p:val>
                                            <p:fltVal val="0"/>
                                          </p:val>
                                        </p:tav>
                                        <p:tav tm="100000">
                                          <p:val>
                                            <p:strVal val="#ppt_w"/>
                                          </p:val>
                                        </p:tav>
                                      </p:tavLst>
                                    </p:anim>
                                    <p:anim calcmode="lin" valueType="num">
                                      <p:cBhvr>
                                        <p:cTn id="19" dur="5000" fill="hold"/>
                                        <p:tgtEl>
                                          <p:spTgt spid="12295"/>
                                        </p:tgtEl>
                                        <p:attrNameLst>
                                          <p:attrName>ppt_h</p:attrName>
                                        </p:attrNameLst>
                                      </p:cBhvr>
                                      <p:tavLst>
                                        <p:tav tm="0">
                                          <p:val>
                                            <p:fltVal val="0"/>
                                          </p:val>
                                        </p:tav>
                                        <p:tav tm="100000">
                                          <p:val>
                                            <p:strVal val="#ppt_h"/>
                                          </p:val>
                                        </p:tav>
                                      </p:tavLst>
                                    </p:anim>
                                  </p:childTnLst>
                                </p:cTn>
                              </p:par>
                              <p:par>
                                <p:cTn id="20" presetID="13" presetClass="entr" presetSubtype="16" fill="hold" nodeType="withEffect">
                                  <p:stCondLst>
                                    <p:cond delay="0"/>
                                  </p:stCondLst>
                                  <p:childTnLst>
                                    <p:set>
                                      <p:cBhvr>
                                        <p:cTn id="21" dur="1" fill="hold">
                                          <p:stCondLst>
                                            <p:cond delay="0"/>
                                          </p:stCondLst>
                                        </p:cTn>
                                        <p:tgtEl>
                                          <p:spTgt spid="12295"/>
                                        </p:tgtEl>
                                        <p:attrNameLst>
                                          <p:attrName>style.visibility</p:attrName>
                                        </p:attrNameLst>
                                      </p:cBhvr>
                                      <p:to>
                                        <p:strVal val="visible"/>
                                      </p:to>
                                    </p:set>
                                    <p:animEffect transition="in" filter="plus(in)">
                                      <p:cBhvr>
                                        <p:cTn id="22" dur="2000"/>
                                        <p:tgtEl>
                                          <p:spTgt spid="122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Imagen relacionada"/>
          <p:cNvPicPr>
            <a:picLocks noChangeAspect="1" noChangeArrowheads="1"/>
          </p:cNvPicPr>
          <p:nvPr/>
        </p:nvPicPr>
        <p:blipFill>
          <a:blip r:embed="rId2"/>
          <a:srcRect/>
          <a:stretch>
            <a:fillRect/>
          </a:stretch>
        </p:blipFill>
        <p:spPr bwMode="auto">
          <a:xfrm>
            <a:off x="0" y="0"/>
            <a:ext cx="916409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Resultado de imagen de sajazarra"/>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Resultado de imagen de sajazarra"/>
          <p:cNvPicPr>
            <a:picLocks noChangeAspect="1" noChangeArrowheads="1"/>
          </p:cNvPicPr>
          <p:nvPr/>
        </p:nvPicPr>
        <p:blipFill>
          <a:blip r:embed="rId2" cstate="email"/>
          <a:srcRect/>
          <a:stretch>
            <a:fillRect/>
          </a:stretch>
        </p:blipFill>
        <p:spPr bwMode="auto">
          <a:xfrm>
            <a:off x="16951" y="12713"/>
            <a:ext cx="9127049" cy="6845287"/>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Resultado de imagen de sajazarra"/>
          <p:cNvPicPr>
            <a:picLocks noChangeAspect="1" noChangeArrowheads="1"/>
          </p:cNvPicPr>
          <p:nvPr/>
        </p:nvPicPr>
        <p:blipFill>
          <a:blip r:embed="rId2" cstate="email"/>
          <a:srcRect/>
          <a:stretch>
            <a:fillRect/>
          </a:stretch>
        </p:blipFill>
        <p:spPr bwMode="auto">
          <a:xfrm>
            <a:off x="0" y="0"/>
            <a:ext cx="9144000" cy="6858001"/>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10547000_761845683892380_8818782756354744374_o.jpg"/>
          <p:cNvPicPr>
            <a:picLocks noChangeAspect="1" noChangeArrowheads="1"/>
          </p:cNvPicPr>
          <p:nvPr/>
        </p:nvPicPr>
        <p:blipFill>
          <a:blip r:embed="rId2"/>
          <a:srcRect/>
          <a:stretch>
            <a:fillRect/>
          </a:stretch>
        </p:blipFill>
        <p:spPr bwMode="auto">
          <a:xfrm>
            <a:off x="-38096" y="0"/>
            <a:ext cx="9182096"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google gif"/>
          <p:cNvPicPr>
            <a:picLocks noChangeAspect="1" noChangeArrowheads="1" noCrop="1"/>
          </p:cNvPicPr>
          <p:nvPr/>
        </p:nvPicPr>
        <p:blipFill>
          <a:blip r:embed="rId2"/>
          <a:srcRect/>
          <a:stretch>
            <a:fillRect/>
          </a:stretch>
        </p:blipFill>
        <p:spPr bwMode="auto">
          <a:xfrm>
            <a:off x="0" y="0"/>
            <a:ext cx="9290050" cy="6858000"/>
          </a:xfrm>
          <a:prstGeom prst="rect">
            <a:avLst/>
          </a:prstGeom>
          <a:noFill/>
        </p:spPr>
      </p:pic>
      <p:pic>
        <p:nvPicPr>
          <p:cNvPr id="3074" name="Picture 2" descr="C:\Users\Jose Luis\Desktop\13012638_1013962325347380_7396828023751517142_n.jpg"/>
          <p:cNvPicPr>
            <a:picLocks noChangeAspect="1" noChangeArrowheads="1"/>
          </p:cNvPicPr>
          <p:nvPr/>
        </p:nvPicPr>
        <p:blipFill>
          <a:blip r:embed="rId3"/>
          <a:srcRect/>
          <a:stretch>
            <a:fillRect/>
          </a:stretch>
        </p:blipFill>
        <p:spPr bwMode="auto">
          <a:xfrm>
            <a:off x="0" y="642918"/>
            <a:ext cx="9144001" cy="5357850"/>
          </a:xfrm>
          <a:prstGeom prst="rect">
            <a:avLst/>
          </a:prstGeom>
          <a:noFill/>
        </p:spPr>
      </p:pic>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1026" name="Picture 2" descr="C:\Users\Jose Luis\Desktop\1390490_547579585318992_1090244473_n.jpg"/>
          <p:cNvPicPr>
            <a:picLocks noChangeAspect="1" noChangeArrowheads="1"/>
          </p:cNvPicPr>
          <p:nvPr/>
        </p:nvPicPr>
        <p:blipFill>
          <a:blip r:embed="rId3" cstate="email"/>
          <a:srcRect/>
          <a:stretch>
            <a:fillRect/>
          </a:stretch>
        </p:blipFill>
        <p:spPr bwMode="auto">
          <a:xfrm>
            <a:off x="0" y="928670"/>
            <a:ext cx="9144000" cy="4857784"/>
          </a:xfrm>
          <a:prstGeom prst="rect">
            <a:avLst/>
          </a:prstGeom>
          <a:noFill/>
        </p:spPr>
      </p:pic>
      <p:sp>
        <p:nvSpPr>
          <p:cNvPr id="3" name="2 Rectángulo"/>
          <p:cNvSpPr/>
          <p:nvPr/>
        </p:nvSpPr>
        <p:spPr>
          <a:xfrm rot="5400000">
            <a:off x="3964777" y="-4250553"/>
            <a:ext cx="1214446" cy="9143999"/>
          </a:xfrm>
          <a:prstGeom prst="rect">
            <a:avLst/>
          </a:prstGeom>
          <a:solidFill>
            <a:srgbClr val="66330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solidFill>
                <a:srgbClr val="FF0000"/>
              </a:solidFill>
            </a:endParaRPr>
          </a:p>
        </p:txBody>
      </p:sp>
      <p:sp>
        <p:nvSpPr>
          <p:cNvPr id="4" name="3 Rectángulo"/>
          <p:cNvSpPr/>
          <p:nvPr/>
        </p:nvSpPr>
        <p:spPr>
          <a:xfrm rot="5400000">
            <a:off x="3964789" y="1678790"/>
            <a:ext cx="1214422" cy="9143999"/>
          </a:xfrm>
          <a:prstGeom prst="rect">
            <a:avLst/>
          </a:prstGeom>
          <a:solidFill>
            <a:srgbClr val="66330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solidFill>
                <a:srgbClr val="FF0000"/>
              </a:solidFill>
            </a:endParaRPr>
          </a:p>
        </p:txBody>
      </p:sp>
    </p:spTree>
  </p:cSld>
  <p:clrMapOvr>
    <a:masterClrMapping/>
  </p:clrMapOvr>
  <p:transition spd="med"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par>
                          <p:cTn id="11" fill="hold">
                            <p:stCondLst>
                              <p:cond delay="5000"/>
                            </p:stCondLst>
                            <p:childTnLst>
                              <p:par>
                                <p:cTn id="12" presetID="9" presetClass="emph" presetSubtype="0" nodeType="afterEffect">
                                  <p:stCondLst>
                                    <p:cond delay="0"/>
                                  </p:stCondLst>
                                  <p:childTnLst>
                                    <p:set>
                                      <p:cBhvr rctx="PPT">
                                        <p:cTn id="13" dur="indefinite"/>
                                        <p:tgtEl>
                                          <p:spTgt spid="5"/>
                                        </p:tgtEl>
                                        <p:attrNameLst>
                                          <p:attrName>style.opacity</p:attrName>
                                        </p:attrNameLst>
                                      </p:cBhvr>
                                      <p:to>
                                        <p:strVal val="0.25"/>
                                      </p:to>
                                    </p:set>
                                    <p:animEffect filter="image" prLst="opacity: 0.25">
                                      <p:cBhvr rctx="IE">
                                        <p:cTn id="14"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11218828_918935064850107_4054023699571189990_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GGGG.jpg"/>
          <p:cNvPicPr>
            <a:picLocks noChangeAspect="1" noChangeArrowheads="1"/>
          </p:cNvPicPr>
          <p:nvPr/>
        </p:nvPicPr>
        <p:blipFill>
          <a:blip r:embed="rId2" cstate="email"/>
          <a:srcRect/>
          <a:stretch>
            <a:fillRect/>
          </a:stretch>
        </p:blipFill>
        <p:spPr bwMode="auto">
          <a:xfrm>
            <a:off x="0" y="0"/>
            <a:ext cx="5357818" cy="7143758"/>
          </a:xfrm>
          <a:prstGeom prst="rect">
            <a:avLst/>
          </a:prstGeom>
          <a:noFill/>
        </p:spPr>
      </p:pic>
      <p:pic>
        <p:nvPicPr>
          <p:cNvPr id="3" name="Picture 2" descr="C:\Users\Jose Luis\Desktop\b417a2a6a8977803f0ba7e464d4901d9.jpg"/>
          <p:cNvPicPr>
            <a:picLocks noChangeAspect="1" noChangeArrowheads="1"/>
          </p:cNvPicPr>
          <p:nvPr/>
        </p:nvPicPr>
        <p:blipFill>
          <a:blip r:embed="rId3" cstate="email"/>
          <a:srcRect/>
          <a:stretch>
            <a:fillRect/>
          </a:stretch>
        </p:blipFill>
        <p:spPr bwMode="auto">
          <a:xfrm>
            <a:off x="5324673" y="54340"/>
            <a:ext cx="3819327" cy="6803660"/>
          </a:xfrm>
          <a:prstGeom prst="rect">
            <a:avLst/>
          </a:prstGeom>
          <a:noFill/>
        </p:spPr>
      </p:pic>
    </p:spTree>
  </p:cSld>
  <p:clrMapOvr>
    <a:masterClrMapping/>
  </p:clrMapOvr>
  <p:transition spd="med" advClick="0" advTm="8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e561447496eae908bc70458af4b52ad5.jpg"/>
          <p:cNvPicPr>
            <a:picLocks noChangeAspect="1" noChangeArrowheads="1"/>
          </p:cNvPicPr>
          <p:nvPr/>
        </p:nvPicPr>
        <p:blipFill>
          <a:blip r:embed="rId2"/>
          <a:srcRect/>
          <a:stretch>
            <a:fillRect/>
          </a:stretch>
        </p:blipFill>
        <p:spPr bwMode="auto">
          <a:xfrm>
            <a:off x="-190500" y="0"/>
            <a:ext cx="9334500" cy="6858000"/>
          </a:xfrm>
          <a:prstGeom prst="rect">
            <a:avLst/>
          </a:prstGeom>
          <a:noFill/>
        </p:spPr>
      </p:pic>
    </p:spTree>
  </p:cSld>
  <p:clrMapOvr>
    <a:masterClrMapping/>
  </p:clrMapOvr>
  <p:transition spd="med" advClick="0" advTm="6000">
    <p:random/>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de google gif"/>
          <p:cNvPicPr>
            <a:picLocks noChangeAspect="1" noChangeArrowheads="1" noCrop="1"/>
          </p:cNvPicPr>
          <p:nvPr/>
        </p:nvPicPr>
        <p:blipFill>
          <a:blip r:embed="rId2"/>
          <a:srcRect/>
          <a:stretch>
            <a:fillRect/>
          </a:stretch>
        </p:blipFill>
        <p:spPr bwMode="auto">
          <a:xfrm>
            <a:off x="0" y="0"/>
            <a:ext cx="9290050" cy="6858000"/>
          </a:xfrm>
          <a:prstGeom prst="rect">
            <a:avLst/>
          </a:prstGeom>
          <a:noFill/>
        </p:spPr>
      </p:pic>
      <p:pic>
        <p:nvPicPr>
          <p:cNvPr id="16386" name="Picture 2" descr="C:\Users\Jose Luis\Desktop\97c9be687919556f1f345b3e997720e1.jpg"/>
          <p:cNvPicPr>
            <a:picLocks noChangeAspect="1" noChangeArrowheads="1"/>
          </p:cNvPicPr>
          <p:nvPr/>
        </p:nvPicPr>
        <p:blipFill>
          <a:blip r:embed="rId3" cstate="email"/>
          <a:srcRect/>
          <a:stretch>
            <a:fillRect/>
          </a:stretch>
        </p:blipFill>
        <p:spPr bwMode="auto">
          <a:xfrm>
            <a:off x="0" y="857232"/>
            <a:ext cx="9334500" cy="5238750"/>
          </a:xfrm>
          <a:prstGeom prst="rect">
            <a:avLst/>
          </a:prstGeom>
          <a:noFill/>
        </p:spPr>
      </p:pic>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7" presetClass="entr" presetSubtype="10" fill="hold" nodeType="withEffect">
                                  <p:stCondLst>
                                    <p:cond delay="0"/>
                                  </p:stCondLst>
                                  <p:childTnLst>
                                    <p:set>
                                      <p:cBhvr>
                                        <p:cTn id="9" dur="1" fill="hold">
                                          <p:stCondLst>
                                            <p:cond delay="0"/>
                                          </p:stCondLst>
                                        </p:cTn>
                                        <p:tgtEl>
                                          <p:spTgt spid="16386"/>
                                        </p:tgtEl>
                                        <p:attrNameLst>
                                          <p:attrName>style.visibility</p:attrName>
                                        </p:attrNameLst>
                                      </p:cBhvr>
                                      <p:to>
                                        <p:strVal val="visible"/>
                                      </p:to>
                                    </p:set>
                                    <p:anim calcmode="lin" valueType="num">
                                      <p:cBhvr>
                                        <p:cTn id="10" dur="3000" fill="hold"/>
                                        <p:tgtEl>
                                          <p:spTgt spid="16386"/>
                                        </p:tgtEl>
                                        <p:attrNameLst>
                                          <p:attrName>ppt_w</p:attrName>
                                        </p:attrNameLst>
                                      </p:cBhvr>
                                      <p:tavLst>
                                        <p:tav tm="0">
                                          <p:val>
                                            <p:fltVal val="0"/>
                                          </p:val>
                                        </p:tav>
                                        <p:tav tm="100000">
                                          <p:val>
                                            <p:strVal val="#ppt_w"/>
                                          </p:val>
                                        </p:tav>
                                      </p:tavLst>
                                    </p:anim>
                                    <p:anim calcmode="lin" valueType="num">
                                      <p:cBhvr>
                                        <p:cTn id="11" dur="3000" fill="hold"/>
                                        <p:tgtEl>
                                          <p:spTgt spid="1638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30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de google gif"/>
          <p:cNvPicPr>
            <a:picLocks noChangeAspect="1" noChangeArrowheads="1" noCrop="1"/>
          </p:cNvPicPr>
          <p:nvPr/>
        </p:nvPicPr>
        <p:blipFill>
          <a:blip r:embed="rId2"/>
          <a:srcRect/>
          <a:stretch>
            <a:fillRect/>
          </a:stretch>
        </p:blipFill>
        <p:spPr bwMode="auto">
          <a:xfrm>
            <a:off x="0" y="0"/>
            <a:ext cx="9290050" cy="6858000"/>
          </a:xfrm>
          <a:prstGeom prst="rect">
            <a:avLst/>
          </a:prstGeom>
          <a:noFill/>
        </p:spPr>
      </p:pic>
      <p:pic>
        <p:nvPicPr>
          <p:cNvPr id="9218" name="Picture 2" descr="C:\Users\Jose Luis\Desktop\1920339_607847899292160_414409826_n.jpg"/>
          <p:cNvPicPr>
            <a:picLocks noChangeAspect="1" noChangeArrowheads="1"/>
          </p:cNvPicPr>
          <p:nvPr/>
        </p:nvPicPr>
        <p:blipFill>
          <a:blip r:embed="rId3"/>
          <a:srcRect/>
          <a:stretch>
            <a:fillRect/>
          </a:stretch>
        </p:blipFill>
        <p:spPr bwMode="auto">
          <a:xfrm>
            <a:off x="0" y="1428736"/>
            <a:ext cx="9144000" cy="4286280"/>
          </a:xfrm>
          <a:prstGeom prst="rect">
            <a:avLst/>
          </a:prstGeom>
          <a:noFill/>
        </p:spPr>
      </p:pic>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c8147618d2fc8bc44cfb62ae422fe419.jpg"/>
          <p:cNvPicPr>
            <a:picLocks noChangeAspect="1" noChangeArrowheads="1"/>
          </p:cNvPicPr>
          <p:nvPr/>
        </p:nvPicPr>
        <p:blipFill>
          <a:blip r:embed="rId2"/>
          <a:srcRect/>
          <a:stretch>
            <a:fillRect/>
          </a:stretch>
        </p:blipFill>
        <p:spPr bwMode="auto">
          <a:xfrm>
            <a:off x="-331788" y="-47625"/>
            <a:ext cx="9334501" cy="7000875"/>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Resultado de imagen de google gif"/>
          <p:cNvPicPr>
            <a:picLocks noChangeAspect="1" noChangeArrowheads="1" noCrop="1"/>
          </p:cNvPicPr>
          <p:nvPr/>
        </p:nvPicPr>
        <p:blipFill>
          <a:blip r:embed="rId2" cstate="email">
            <a:duotone>
              <a:prstClr val="black"/>
              <a:srgbClr val="D9C3A5">
                <a:tint val="50000"/>
                <a:satMod val="180000"/>
              </a:srgbClr>
            </a:duotone>
          </a:blip>
          <a:srcRect/>
          <a:stretch>
            <a:fillRect/>
          </a:stretch>
        </p:blipFill>
        <p:spPr bwMode="auto">
          <a:xfrm>
            <a:off x="0" y="0"/>
            <a:ext cx="9144000" cy="6858000"/>
          </a:xfrm>
          <a:prstGeom prst="rect">
            <a:avLst/>
          </a:prstGeom>
          <a:noFill/>
        </p:spPr>
      </p:pic>
      <p:pic>
        <p:nvPicPr>
          <p:cNvPr id="12290" name="Picture 2" descr="C:\Users\Jose Luis\Desktop\da47e35843912b0b64fde7ff94c155b5.jpg"/>
          <p:cNvPicPr>
            <a:picLocks noChangeAspect="1" noChangeArrowheads="1"/>
          </p:cNvPicPr>
          <p:nvPr/>
        </p:nvPicPr>
        <p:blipFill>
          <a:blip r:embed="rId3" cstate="email"/>
          <a:srcRect/>
          <a:stretch>
            <a:fillRect/>
          </a:stretch>
        </p:blipFill>
        <p:spPr bwMode="auto">
          <a:xfrm>
            <a:off x="0" y="857232"/>
            <a:ext cx="9144000" cy="5238750"/>
          </a:xfrm>
          <a:prstGeom prst="rect">
            <a:avLst/>
          </a:prstGeom>
          <a:noFill/>
        </p:spPr>
      </p:pic>
      <p:sp>
        <p:nvSpPr>
          <p:cNvPr id="3" name="2 Rectángulo"/>
          <p:cNvSpPr/>
          <p:nvPr/>
        </p:nvSpPr>
        <p:spPr>
          <a:xfrm rot="5400000">
            <a:off x="4143383" y="-4143384"/>
            <a:ext cx="857233" cy="9143999"/>
          </a:xfrm>
          <a:prstGeom prst="rect">
            <a:avLst/>
          </a:prstGeom>
          <a:solidFill>
            <a:srgbClr val="FF000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solidFill>
                <a:srgbClr val="FF0000"/>
              </a:solidFill>
            </a:endParaRPr>
          </a:p>
        </p:txBody>
      </p:sp>
      <p:sp>
        <p:nvSpPr>
          <p:cNvPr id="4" name="3 Rectángulo"/>
          <p:cNvSpPr/>
          <p:nvPr/>
        </p:nvSpPr>
        <p:spPr>
          <a:xfrm rot="5400000">
            <a:off x="4143384" y="1857384"/>
            <a:ext cx="857233" cy="9143999"/>
          </a:xfrm>
          <a:prstGeom prst="rect">
            <a:avLst/>
          </a:prstGeom>
          <a:solidFill>
            <a:srgbClr val="FF000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solidFill>
                <a:srgbClr val="FF0000"/>
              </a:solidFill>
            </a:endParaRPr>
          </a:p>
        </p:txBody>
      </p:sp>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par>
                          <p:cTn id="11" fill="hold">
                            <p:stCondLst>
                              <p:cond delay="5000"/>
                            </p:stCondLst>
                            <p:childTnLst>
                              <p:par>
                                <p:cTn id="12" presetID="9" presetClass="emph" presetSubtype="0" nodeType="afterEffect">
                                  <p:stCondLst>
                                    <p:cond delay="0"/>
                                  </p:stCondLst>
                                  <p:childTnLst>
                                    <p:set>
                                      <p:cBhvr rctx="PPT">
                                        <p:cTn id="13" dur="indefinite"/>
                                        <p:tgtEl>
                                          <p:spTgt spid="5"/>
                                        </p:tgtEl>
                                        <p:attrNameLst>
                                          <p:attrName>style.opacity</p:attrName>
                                        </p:attrNameLst>
                                      </p:cBhvr>
                                      <p:to>
                                        <p:strVal val="0.25"/>
                                      </p:to>
                                    </p:set>
                                    <p:animEffect filter="image" prLst="opacity: 0.25">
                                      <p:cBhvr rctx="IE">
                                        <p:cTn id="14"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589abd3ced00bcdf6dcc5549dc415087.jpg"/>
          <p:cNvPicPr>
            <a:picLocks noChangeAspect="1" noChangeArrowheads="1"/>
          </p:cNvPicPr>
          <p:nvPr/>
        </p:nvPicPr>
        <p:blipFill>
          <a:blip r:embed="rId2" cstate="email"/>
          <a:srcRect/>
          <a:stretch>
            <a:fillRect/>
          </a:stretch>
        </p:blipFill>
        <p:spPr bwMode="auto">
          <a:xfrm>
            <a:off x="0" y="-142875"/>
            <a:ext cx="9334500" cy="7000875"/>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p>
            <a:endParaRPr lang="es-ES"/>
          </a:p>
        </p:txBody>
      </p:sp>
      <p:sp>
        <p:nvSpPr>
          <p:cNvPr id="3075" name="Rectangle 3"/>
          <p:cNvSpPr>
            <a:spLocks noGrp="1" noChangeArrowheads="1"/>
          </p:cNvSpPr>
          <p:nvPr>
            <p:ph type="subTitle" idx="1"/>
          </p:nvPr>
        </p:nvSpPr>
        <p:spPr/>
        <p:txBody>
          <a:bodyPr/>
          <a:lstStyle/>
          <a:p>
            <a:endParaRPr lang="es-ES"/>
          </a:p>
        </p:txBody>
      </p:sp>
      <p:pic>
        <p:nvPicPr>
          <p:cNvPr id="3076" name="Picture 4" descr="0ef11125s"/>
          <p:cNvPicPr>
            <a:picLocks noChangeAspect="1" noChangeArrowheads="1"/>
          </p:cNvPicPr>
          <p:nvPr/>
        </p:nvPicPr>
        <p:blipFill>
          <a:blip r:embed="rId2"/>
          <a:stretch>
            <a:fillRect/>
          </a:stretch>
        </p:blipFill>
        <p:spPr bwMode="auto">
          <a:xfrm>
            <a:off x="0" y="0"/>
            <a:ext cx="9144000" cy="6858000"/>
          </a:xfrm>
          <a:prstGeom prst="rect">
            <a:avLst/>
          </a:prstGeom>
          <a:noFill/>
        </p:spPr>
      </p:pic>
      <p:pic>
        <p:nvPicPr>
          <p:cNvPr id="3077" name="Picture 5" descr="0ef11125s"/>
          <p:cNvPicPr>
            <a:picLocks noChangeAspect="1" noChangeArrowheads="1"/>
          </p:cNvPicPr>
          <p:nvPr/>
        </p:nvPicPr>
        <p:blipFill>
          <a:blip r:embed="rId2"/>
          <a:stretch>
            <a:fillRect/>
          </a:stretch>
        </p:blipFill>
        <p:spPr bwMode="auto">
          <a:xfrm>
            <a:off x="0" y="0"/>
            <a:ext cx="9144000" cy="6858000"/>
          </a:xfrm>
          <a:prstGeom prst="rect">
            <a:avLst/>
          </a:prstGeom>
          <a:noFill/>
        </p:spPr>
      </p:pic>
      <p:pic>
        <p:nvPicPr>
          <p:cNvPr id="3078" name="Picture 6" descr="0ef11125s"/>
          <p:cNvPicPr>
            <a:picLocks noChangeAspect="1" noChangeArrowheads="1"/>
          </p:cNvPicPr>
          <p:nvPr/>
        </p:nvPicPr>
        <p:blipFill>
          <a:blip r:embed="rId2"/>
          <a:stretch>
            <a:fillRect/>
          </a:stretch>
        </p:blipFill>
        <p:spPr bwMode="auto">
          <a:xfrm>
            <a:off x="0" y="0"/>
            <a:ext cx="9144000" cy="6858000"/>
          </a:xfrm>
          <a:prstGeom prst="rect">
            <a:avLst/>
          </a:prstGeom>
          <a:noFill/>
        </p:spPr>
      </p:pic>
      <p:pic>
        <p:nvPicPr>
          <p:cNvPr id="3079" name="Picture 7" descr="0ef11125s"/>
          <p:cNvPicPr>
            <a:picLocks noChangeAspect="1" noChangeArrowheads="1"/>
          </p:cNvPicPr>
          <p:nvPr/>
        </p:nvPicPr>
        <p:blipFill>
          <a:blip r:embed="rId2"/>
          <a:stretch>
            <a:fillRect/>
          </a:stretch>
        </p:blipFill>
        <p:spPr bwMode="auto">
          <a:xfrm>
            <a:off x="0" y="0"/>
            <a:ext cx="9144000" cy="6858000"/>
          </a:xfrm>
          <a:prstGeom prst="rect">
            <a:avLst/>
          </a:prstGeom>
          <a:noFill/>
        </p:spPr>
      </p:pic>
      <p:pic>
        <p:nvPicPr>
          <p:cNvPr id="3080" name="Picture 8" descr="0ef11125s"/>
          <p:cNvPicPr>
            <a:picLocks noChangeAspect="1" noChangeArrowheads="1"/>
          </p:cNvPicPr>
          <p:nvPr/>
        </p:nvPicPr>
        <p:blipFill>
          <a:blip r:embed="rId2"/>
          <a:stretch>
            <a:fillRect/>
          </a:stretch>
        </p:blipFill>
        <p:spPr bwMode="auto">
          <a:xfrm>
            <a:off x="0" y="0"/>
            <a:ext cx="9144000" cy="6858000"/>
          </a:xfrm>
          <a:prstGeom prst="rect">
            <a:avLst/>
          </a:prstGeom>
          <a:noFill/>
        </p:spPr>
      </p:pic>
    </p:spTree>
  </p:cSld>
  <p:clrMapOvr>
    <a:masterClrMapping/>
  </p:clrMapOvr>
  <p:transition spd="med" advClick="0"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077"/>
                                        </p:tgtEl>
                                        <p:attrNameLst>
                                          <p:attrName>style.visibility</p:attrName>
                                        </p:attrNameLst>
                                      </p:cBhvr>
                                      <p:to>
                                        <p:strVal val="visible"/>
                                      </p:to>
                                    </p:set>
                                    <p:anim calcmode="lin" valueType="num">
                                      <p:cBhvr>
                                        <p:cTn id="7" dur="5000" fill="hold"/>
                                        <p:tgtEl>
                                          <p:spTgt spid="3077"/>
                                        </p:tgtEl>
                                        <p:attrNameLst>
                                          <p:attrName>ppt_x</p:attrName>
                                        </p:attrNameLst>
                                      </p:cBhvr>
                                      <p:tavLst>
                                        <p:tav tm="0">
                                          <p:val>
                                            <p:strVal val="#ppt_x-#ppt_w/2"/>
                                          </p:val>
                                        </p:tav>
                                        <p:tav tm="100000">
                                          <p:val>
                                            <p:strVal val="#ppt_x"/>
                                          </p:val>
                                        </p:tav>
                                      </p:tavLst>
                                    </p:anim>
                                    <p:anim calcmode="lin" valueType="num">
                                      <p:cBhvr>
                                        <p:cTn id="8" dur="5000" fill="hold"/>
                                        <p:tgtEl>
                                          <p:spTgt spid="3077"/>
                                        </p:tgtEl>
                                        <p:attrNameLst>
                                          <p:attrName>ppt_y</p:attrName>
                                        </p:attrNameLst>
                                      </p:cBhvr>
                                      <p:tavLst>
                                        <p:tav tm="0">
                                          <p:val>
                                            <p:strVal val="#ppt_y"/>
                                          </p:val>
                                        </p:tav>
                                        <p:tav tm="100000">
                                          <p:val>
                                            <p:strVal val="#ppt_y"/>
                                          </p:val>
                                        </p:tav>
                                      </p:tavLst>
                                    </p:anim>
                                    <p:anim calcmode="lin" valueType="num">
                                      <p:cBhvr>
                                        <p:cTn id="9" dur="5000" fill="hold"/>
                                        <p:tgtEl>
                                          <p:spTgt spid="3077"/>
                                        </p:tgtEl>
                                        <p:attrNameLst>
                                          <p:attrName>ppt_w</p:attrName>
                                        </p:attrNameLst>
                                      </p:cBhvr>
                                      <p:tavLst>
                                        <p:tav tm="0">
                                          <p:val>
                                            <p:fltVal val="0"/>
                                          </p:val>
                                        </p:tav>
                                        <p:tav tm="100000">
                                          <p:val>
                                            <p:strVal val="#ppt_w"/>
                                          </p:val>
                                        </p:tav>
                                      </p:tavLst>
                                    </p:anim>
                                    <p:anim calcmode="lin" valueType="num">
                                      <p:cBhvr>
                                        <p:cTn id="10" dur="5000" fill="hold"/>
                                        <p:tgtEl>
                                          <p:spTgt spid="3077"/>
                                        </p:tgtEl>
                                        <p:attrNameLst>
                                          <p:attrName>ppt_h</p:attrName>
                                        </p:attrNameLst>
                                      </p:cBhvr>
                                      <p:tavLst>
                                        <p:tav tm="0">
                                          <p:val>
                                            <p:strVal val="#ppt_h"/>
                                          </p:val>
                                        </p:tav>
                                        <p:tav tm="100000">
                                          <p:val>
                                            <p:strVal val="#ppt_h"/>
                                          </p:val>
                                        </p:tav>
                                      </p:tavLst>
                                    </p:anim>
                                  </p:childTnLst>
                                </p:cTn>
                              </p:par>
                              <p:par>
                                <p:cTn id="11" presetID="8" presetClass="exit" presetSubtype="16" fill="hold" nodeType="withEffect">
                                  <p:stCondLst>
                                    <p:cond delay="0"/>
                                  </p:stCondLst>
                                  <p:childTnLst>
                                    <p:animEffect transition="out" filter="diamond(in)">
                                      <p:cBhvr>
                                        <p:cTn id="12" dur="5000"/>
                                        <p:tgtEl>
                                          <p:spTgt spid="3077"/>
                                        </p:tgtEl>
                                      </p:cBhvr>
                                    </p:animEffect>
                                    <p:set>
                                      <p:cBhvr>
                                        <p:cTn id="13" dur="1" fill="hold">
                                          <p:stCondLst>
                                            <p:cond delay="4999"/>
                                          </p:stCondLst>
                                        </p:cTn>
                                        <p:tgtEl>
                                          <p:spTgt spid="3077"/>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3078"/>
                                        </p:tgtEl>
                                        <p:attrNameLst>
                                          <p:attrName>style.visibility</p:attrName>
                                        </p:attrNameLst>
                                      </p:cBhvr>
                                      <p:to>
                                        <p:strVal val="visible"/>
                                      </p:to>
                                    </p:set>
                                    <p:anim calcmode="lin" valueType="num">
                                      <p:cBhvr>
                                        <p:cTn id="16" dur="5000" fill="hold"/>
                                        <p:tgtEl>
                                          <p:spTgt spid="3078"/>
                                        </p:tgtEl>
                                        <p:attrNameLst>
                                          <p:attrName>ppt_x</p:attrName>
                                        </p:attrNameLst>
                                      </p:cBhvr>
                                      <p:tavLst>
                                        <p:tav tm="0">
                                          <p:val>
                                            <p:strVal val="#ppt_x+#ppt_w/2"/>
                                          </p:val>
                                        </p:tav>
                                        <p:tav tm="100000">
                                          <p:val>
                                            <p:strVal val="#ppt_x"/>
                                          </p:val>
                                        </p:tav>
                                      </p:tavLst>
                                    </p:anim>
                                    <p:anim calcmode="lin" valueType="num">
                                      <p:cBhvr>
                                        <p:cTn id="17" dur="5000" fill="hold"/>
                                        <p:tgtEl>
                                          <p:spTgt spid="3078"/>
                                        </p:tgtEl>
                                        <p:attrNameLst>
                                          <p:attrName>ppt_y</p:attrName>
                                        </p:attrNameLst>
                                      </p:cBhvr>
                                      <p:tavLst>
                                        <p:tav tm="0">
                                          <p:val>
                                            <p:strVal val="#ppt_y"/>
                                          </p:val>
                                        </p:tav>
                                        <p:tav tm="100000">
                                          <p:val>
                                            <p:strVal val="#ppt_y"/>
                                          </p:val>
                                        </p:tav>
                                      </p:tavLst>
                                    </p:anim>
                                    <p:anim calcmode="lin" valueType="num">
                                      <p:cBhvr>
                                        <p:cTn id="18" dur="5000" fill="hold"/>
                                        <p:tgtEl>
                                          <p:spTgt spid="3078"/>
                                        </p:tgtEl>
                                        <p:attrNameLst>
                                          <p:attrName>ppt_w</p:attrName>
                                        </p:attrNameLst>
                                      </p:cBhvr>
                                      <p:tavLst>
                                        <p:tav tm="0">
                                          <p:val>
                                            <p:fltVal val="0"/>
                                          </p:val>
                                        </p:tav>
                                        <p:tav tm="100000">
                                          <p:val>
                                            <p:strVal val="#ppt_w"/>
                                          </p:val>
                                        </p:tav>
                                      </p:tavLst>
                                    </p:anim>
                                    <p:anim calcmode="lin" valueType="num">
                                      <p:cBhvr>
                                        <p:cTn id="19" dur="5000" fill="hold"/>
                                        <p:tgtEl>
                                          <p:spTgt spid="3078"/>
                                        </p:tgtEl>
                                        <p:attrNameLst>
                                          <p:attrName>ppt_h</p:attrName>
                                        </p:attrNameLst>
                                      </p:cBhvr>
                                      <p:tavLst>
                                        <p:tav tm="0">
                                          <p:val>
                                            <p:strVal val="#ppt_h"/>
                                          </p:val>
                                        </p:tav>
                                        <p:tav tm="100000">
                                          <p:val>
                                            <p:strVal val="#ppt_h"/>
                                          </p:val>
                                        </p:tav>
                                      </p:tavLst>
                                    </p:anim>
                                  </p:childTnLst>
                                </p:cTn>
                              </p:par>
                              <p:par>
                                <p:cTn id="20" presetID="8" presetClass="exit" presetSubtype="16" fill="hold" nodeType="withEffect">
                                  <p:stCondLst>
                                    <p:cond delay="0"/>
                                  </p:stCondLst>
                                  <p:childTnLst>
                                    <p:animEffect transition="out" filter="diamond(in)">
                                      <p:cBhvr>
                                        <p:cTn id="21" dur="5000"/>
                                        <p:tgtEl>
                                          <p:spTgt spid="3078"/>
                                        </p:tgtEl>
                                      </p:cBhvr>
                                    </p:animEffect>
                                    <p:set>
                                      <p:cBhvr>
                                        <p:cTn id="22" dur="1" fill="hold">
                                          <p:stCondLst>
                                            <p:cond delay="4999"/>
                                          </p:stCondLst>
                                        </p:cTn>
                                        <p:tgtEl>
                                          <p:spTgt spid="3078"/>
                                        </p:tgtEl>
                                        <p:attrNameLst>
                                          <p:attrName>style.visibility</p:attrName>
                                        </p:attrNameLst>
                                      </p:cBhvr>
                                      <p:to>
                                        <p:strVal val="hidden"/>
                                      </p:to>
                                    </p:set>
                                  </p:childTnLst>
                                </p:cTn>
                              </p:par>
                              <p:par>
                                <p:cTn id="23" presetID="17" presetClass="entr" presetSubtype="4" fill="hold" nodeType="withEffect">
                                  <p:stCondLst>
                                    <p:cond delay="0"/>
                                  </p:stCondLst>
                                  <p:childTnLst>
                                    <p:set>
                                      <p:cBhvr>
                                        <p:cTn id="24" dur="1" fill="hold">
                                          <p:stCondLst>
                                            <p:cond delay="0"/>
                                          </p:stCondLst>
                                        </p:cTn>
                                        <p:tgtEl>
                                          <p:spTgt spid="3079"/>
                                        </p:tgtEl>
                                        <p:attrNameLst>
                                          <p:attrName>style.visibility</p:attrName>
                                        </p:attrNameLst>
                                      </p:cBhvr>
                                      <p:to>
                                        <p:strVal val="visible"/>
                                      </p:to>
                                    </p:set>
                                    <p:anim calcmode="lin" valueType="num">
                                      <p:cBhvr>
                                        <p:cTn id="25" dur="5000" fill="hold"/>
                                        <p:tgtEl>
                                          <p:spTgt spid="3079"/>
                                        </p:tgtEl>
                                        <p:attrNameLst>
                                          <p:attrName>ppt_x</p:attrName>
                                        </p:attrNameLst>
                                      </p:cBhvr>
                                      <p:tavLst>
                                        <p:tav tm="0">
                                          <p:val>
                                            <p:strVal val="#ppt_x"/>
                                          </p:val>
                                        </p:tav>
                                        <p:tav tm="100000">
                                          <p:val>
                                            <p:strVal val="#ppt_x"/>
                                          </p:val>
                                        </p:tav>
                                      </p:tavLst>
                                    </p:anim>
                                    <p:anim calcmode="lin" valueType="num">
                                      <p:cBhvr>
                                        <p:cTn id="26" dur="5000" fill="hold"/>
                                        <p:tgtEl>
                                          <p:spTgt spid="3079"/>
                                        </p:tgtEl>
                                        <p:attrNameLst>
                                          <p:attrName>ppt_y</p:attrName>
                                        </p:attrNameLst>
                                      </p:cBhvr>
                                      <p:tavLst>
                                        <p:tav tm="0">
                                          <p:val>
                                            <p:strVal val="#ppt_y+#ppt_h/2"/>
                                          </p:val>
                                        </p:tav>
                                        <p:tav tm="100000">
                                          <p:val>
                                            <p:strVal val="#ppt_y"/>
                                          </p:val>
                                        </p:tav>
                                      </p:tavLst>
                                    </p:anim>
                                    <p:anim calcmode="lin" valueType="num">
                                      <p:cBhvr>
                                        <p:cTn id="27" dur="5000" fill="hold"/>
                                        <p:tgtEl>
                                          <p:spTgt spid="3079"/>
                                        </p:tgtEl>
                                        <p:attrNameLst>
                                          <p:attrName>ppt_w</p:attrName>
                                        </p:attrNameLst>
                                      </p:cBhvr>
                                      <p:tavLst>
                                        <p:tav tm="0">
                                          <p:val>
                                            <p:strVal val="#ppt_w"/>
                                          </p:val>
                                        </p:tav>
                                        <p:tav tm="100000">
                                          <p:val>
                                            <p:strVal val="#ppt_w"/>
                                          </p:val>
                                        </p:tav>
                                      </p:tavLst>
                                    </p:anim>
                                    <p:anim calcmode="lin" valueType="num">
                                      <p:cBhvr>
                                        <p:cTn id="28" dur="5000" fill="hold"/>
                                        <p:tgtEl>
                                          <p:spTgt spid="3079"/>
                                        </p:tgtEl>
                                        <p:attrNameLst>
                                          <p:attrName>ppt_h</p:attrName>
                                        </p:attrNameLst>
                                      </p:cBhvr>
                                      <p:tavLst>
                                        <p:tav tm="0">
                                          <p:val>
                                            <p:fltVal val="0"/>
                                          </p:val>
                                        </p:tav>
                                        <p:tav tm="100000">
                                          <p:val>
                                            <p:strVal val="#ppt_h"/>
                                          </p:val>
                                        </p:tav>
                                      </p:tavLst>
                                    </p:anim>
                                  </p:childTnLst>
                                </p:cTn>
                              </p:par>
                              <p:par>
                                <p:cTn id="29" presetID="8" presetClass="exit" presetSubtype="16" fill="hold" nodeType="withEffect">
                                  <p:stCondLst>
                                    <p:cond delay="0"/>
                                  </p:stCondLst>
                                  <p:childTnLst>
                                    <p:animEffect transition="out" filter="diamond(in)">
                                      <p:cBhvr>
                                        <p:cTn id="30" dur="5000"/>
                                        <p:tgtEl>
                                          <p:spTgt spid="3079"/>
                                        </p:tgtEl>
                                      </p:cBhvr>
                                    </p:animEffect>
                                    <p:set>
                                      <p:cBhvr>
                                        <p:cTn id="31" dur="1" fill="hold">
                                          <p:stCondLst>
                                            <p:cond delay="4999"/>
                                          </p:stCondLst>
                                        </p:cTn>
                                        <p:tgtEl>
                                          <p:spTgt spid="3079"/>
                                        </p:tgtEl>
                                        <p:attrNameLst>
                                          <p:attrName>style.visibility</p:attrName>
                                        </p:attrNameLst>
                                      </p:cBhvr>
                                      <p:to>
                                        <p:strVal val="hidden"/>
                                      </p:to>
                                    </p:set>
                                  </p:childTnLst>
                                </p:cTn>
                              </p:par>
                              <p:par>
                                <p:cTn id="32" presetID="17" presetClass="entr" presetSubtype="1" fill="hold" nodeType="withEffect">
                                  <p:stCondLst>
                                    <p:cond delay="0"/>
                                  </p:stCondLst>
                                  <p:childTnLst>
                                    <p:set>
                                      <p:cBhvr>
                                        <p:cTn id="33" dur="1" fill="hold">
                                          <p:stCondLst>
                                            <p:cond delay="0"/>
                                          </p:stCondLst>
                                        </p:cTn>
                                        <p:tgtEl>
                                          <p:spTgt spid="3080"/>
                                        </p:tgtEl>
                                        <p:attrNameLst>
                                          <p:attrName>style.visibility</p:attrName>
                                        </p:attrNameLst>
                                      </p:cBhvr>
                                      <p:to>
                                        <p:strVal val="visible"/>
                                      </p:to>
                                    </p:set>
                                    <p:anim calcmode="lin" valueType="num">
                                      <p:cBhvr>
                                        <p:cTn id="34" dur="5000" fill="hold"/>
                                        <p:tgtEl>
                                          <p:spTgt spid="3080"/>
                                        </p:tgtEl>
                                        <p:attrNameLst>
                                          <p:attrName>ppt_x</p:attrName>
                                        </p:attrNameLst>
                                      </p:cBhvr>
                                      <p:tavLst>
                                        <p:tav tm="0">
                                          <p:val>
                                            <p:strVal val="#ppt_x"/>
                                          </p:val>
                                        </p:tav>
                                        <p:tav tm="100000">
                                          <p:val>
                                            <p:strVal val="#ppt_x"/>
                                          </p:val>
                                        </p:tav>
                                      </p:tavLst>
                                    </p:anim>
                                    <p:anim calcmode="lin" valueType="num">
                                      <p:cBhvr>
                                        <p:cTn id="35" dur="5000" fill="hold"/>
                                        <p:tgtEl>
                                          <p:spTgt spid="3080"/>
                                        </p:tgtEl>
                                        <p:attrNameLst>
                                          <p:attrName>ppt_y</p:attrName>
                                        </p:attrNameLst>
                                      </p:cBhvr>
                                      <p:tavLst>
                                        <p:tav tm="0">
                                          <p:val>
                                            <p:strVal val="#ppt_y-#ppt_h/2"/>
                                          </p:val>
                                        </p:tav>
                                        <p:tav tm="100000">
                                          <p:val>
                                            <p:strVal val="#ppt_y"/>
                                          </p:val>
                                        </p:tav>
                                      </p:tavLst>
                                    </p:anim>
                                    <p:anim calcmode="lin" valueType="num">
                                      <p:cBhvr>
                                        <p:cTn id="36" dur="5000" fill="hold"/>
                                        <p:tgtEl>
                                          <p:spTgt spid="3080"/>
                                        </p:tgtEl>
                                        <p:attrNameLst>
                                          <p:attrName>ppt_w</p:attrName>
                                        </p:attrNameLst>
                                      </p:cBhvr>
                                      <p:tavLst>
                                        <p:tav tm="0">
                                          <p:val>
                                            <p:strVal val="#ppt_w"/>
                                          </p:val>
                                        </p:tav>
                                        <p:tav tm="100000">
                                          <p:val>
                                            <p:strVal val="#ppt_w"/>
                                          </p:val>
                                        </p:tav>
                                      </p:tavLst>
                                    </p:anim>
                                    <p:anim calcmode="lin" valueType="num">
                                      <p:cBhvr>
                                        <p:cTn id="37" dur="5000" fill="hold"/>
                                        <p:tgtEl>
                                          <p:spTgt spid="3080"/>
                                        </p:tgtEl>
                                        <p:attrNameLst>
                                          <p:attrName>ppt_h</p:attrName>
                                        </p:attrNameLst>
                                      </p:cBhvr>
                                      <p:tavLst>
                                        <p:tav tm="0">
                                          <p:val>
                                            <p:fltVal val="0"/>
                                          </p:val>
                                        </p:tav>
                                        <p:tav tm="100000">
                                          <p:val>
                                            <p:strVal val="#ppt_h"/>
                                          </p:val>
                                        </p:tav>
                                      </p:tavLst>
                                    </p:anim>
                                  </p:childTnLst>
                                </p:cTn>
                              </p:par>
                              <p:par>
                                <p:cTn id="38" presetID="8" presetClass="exit" presetSubtype="16" fill="hold" nodeType="withEffect">
                                  <p:stCondLst>
                                    <p:cond delay="0"/>
                                  </p:stCondLst>
                                  <p:childTnLst>
                                    <p:animEffect transition="out" filter="diamond(in)">
                                      <p:cBhvr>
                                        <p:cTn id="39" dur="5000"/>
                                        <p:tgtEl>
                                          <p:spTgt spid="3080"/>
                                        </p:tgtEl>
                                      </p:cBhvr>
                                    </p:animEffect>
                                    <p:set>
                                      <p:cBhvr>
                                        <p:cTn id="40" dur="1" fill="hold">
                                          <p:stCondLst>
                                            <p:cond delay="4999"/>
                                          </p:stCondLst>
                                        </p:cTn>
                                        <p:tgtEl>
                                          <p:spTgt spid="308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e53c4dac46_180711-printemps8-43"/>
          <p:cNvPicPr>
            <a:picLocks noChangeAspect="1" noChangeArrowheads="1"/>
          </p:cNvPicPr>
          <p:nvPr/>
        </p:nvPicPr>
        <p:blipFill>
          <a:blip r:embed="rId2"/>
          <a:stretch>
            <a:fillRect/>
          </a:stretch>
        </p:blipFill>
        <p:spPr bwMode="auto">
          <a:xfrm>
            <a:off x="0" y="0"/>
            <a:ext cx="9144000" cy="6857697"/>
          </a:xfrm>
          <a:prstGeom prst="rect">
            <a:avLst/>
          </a:prstGeom>
          <a:noFill/>
        </p:spPr>
      </p:pic>
      <p:pic>
        <p:nvPicPr>
          <p:cNvPr id="25605" name="Picture 5" descr="e53c4dac46_180711-printemps8-43"/>
          <p:cNvPicPr>
            <a:picLocks noChangeAspect="1" noChangeArrowheads="1"/>
          </p:cNvPicPr>
          <p:nvPr/>
        </p:nvPicPr>
        <p:blipFill>
          <a:blip r:embed="rId2"/>
          <a:stretch>
            <a:fillRect/>
          </a:stretch>
        </p:blipFill>
        <p:spPr bwMode="auto">
          <a:xfrm>
            <a:off x="0" y="303"/>
            <a:ext cx="9144000" cy="6857697"/>
          </a:xfrm>
          <a:prstGeom prst="rect">
            <a:avLst/>
          </a:prstGeom>
          <a:noFill/>
        </p:spPr>
      </p:pic>
      <p:pic>
        <p:nvPicPr>
          <p:cNvPr id="25606" name="Picture 6" descr="e53c4dac46_180711-printemps8-43"/>
          <p:cNvPicPr>
            <a:picLocks noChangeAspect="1" noChangeArrowheads="1"/>
          </p:cNvPicPr>
          <p:nvPr/>
        </p:nvPicPr>
        <p:blipFill>
          <a:blip r:embed="rId2"/>
          <a:stretch>
            <a:fillRect/>
          </a:stretch>
        </p:blipFill>
        <p:spPr bwMode="auto">
          <a:xfrm>
            <a:off x="0" y="303"/>
            <a:ext cx="9144000" cy="6857697"/>
          </a:xfrm>
          <a:prstGeom prst="rect">
            <a:avLst/>
          </a:prstGeom>
          <a:noFill/>
        </p:spPr>
      </p:pic>
    </p:spTree>
  </p:cSld>
  <p:clrMapOvr>
    <a:masterClrMapping/>
  </p:clrMapOvr>
  <p:transition spd="med" advClick="0"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5605"/>
                                        </p:tgtEl>
                                        <p:attrNameLst>
                                          <p:attrName>style.visibility</p:attrName>
                                        </p:attrNameLst>
                                      </p:cBhvr>
                                      <p:to>
                                        <p:strVal val="visible"/>
                                      </p:to>
                                    </p:set>
                                    <p:animEffect transition="in" filter="checkerboard(across)">
                                      <p:cBhvr>
                                        <p:cTn id="7" dur="5000"/>
                                        <p:tgtEl>
                                          <p:spTgt spid="25605"/>
                                        </p:tgtEl>
                                      </p:cBhvr>
                                    </p:animEffect>
                                  </p:childTnLst>
                                </p:cTn>
                              </p:par>
                              <p:par>
                                <p:cTn id="8" presetID="17" presetClass="exit" presetSubtype="1" fill="hold" nodeType="withEffect">
                                  <p:stCondLst>
                                    <p:cond delay="0"/>
                                  </p:stCondLst>
                                  <p:childTnLst>
                                    <p:anim calcmode="lin" valueType="num">
                                      <p:cBhvr>
                                        <p:cTn id="9" dur="5000"/>
                                        <p:tgtEl>
                                          <p:spTgt spid="25605"/>
                                        </p:tgtEl>
                                        <p:attrNameLst>
                                          <p:attrName>ppt_x</p:attrName>
                                        </p:attrNameLst>
                                      </p:cBhvr>
                                      <p:tavLst>
                                        <p:tav tm="0">
                                          <p:val>
                                            <p:strVal val="ppt_x"/>
                                          </p:val>
                                        </p:tav>
                                        <p:tav tm="100000">
                                          <p:val>
                                            <p:strVal val="ppt_x"/>
                                          </p:val>
                                        </p:tav>
                                      </p:tavLst>
                                    </p:anim>
                                    <p:anim calcmode="lin" valueType="num">
                                      <p:cBhvr>
                                        <p:cTn id="10" dur="5000"/>
                                        <p:tgtEl>
                                          <p:spTgt spid="25605"/>
                                        </p:tgtEl>
                                        <p:attrNameLst>
                                          <p:attrName>ppt_y</p:attrName>
                                        </p:attrNameLst>
                                      </p:cBhvr>
                                      <p:tavLst>
                                        <p:tav tm="0">
                                          <p:val>
                                            <p:strVal val="ppt_y"/>
                                          </p:val>
                                        </p:tav>
                                        <p:tav tm="100000">
                                          <p:val>
                                            <p:strVal val="ppt_y-ppt_h/2"/>
                                          </p:val>
                                        </p:tav>
                                      </p:tavLst>
                                    </p:anim>
                                    <p:anim calcmode="lin" valueType="num">
                                      <p:cBhvr>
                                        <p:cTn id="11" dur="5000"/>
                                        <p:tgtEl>
                                          <p:spTgt spid="25605"/>
                                        </p:tgtEl>
                                        <p:attrNameLst>
                                          <p:attrName>ppt_w</p:attrName>
                                        </p:attrNameLst>
                                      </p:cBhvr>
                                      <p:tavLst>
                                        <p:tav tm="0">
                                          <p:val>
                                            <p:strVal val="ppt_w"/>
                                          </p:val>
                                        </p:tav>
                                        <p:tav tm="100000">
                                          <p:val>
                                            <p:strVal val="ppt_w"/>
                                          </p:val>
                                        </p:tav>
                                      </p:tavLst>
                                    </p:anim>
                                    <p:anim calcmode="lin" valueType="num">
                                      <p:cBhvr>
                                        <p:cTn id="12" dur="5000"/>
                                        <p:tgtEl>
                                          <p:spTgt spid="25605"/>
                                        </p:tgtEl>
                                        <p:attrNameLst>
                                          <p:attrName>ppt_h</p:attrName>
                                        </p:attrNameLst>
                                      </p:cBhvr>
                                      <p:tavLst>
                                        <p:tav tm="0">
                                          <p:val>
                                            <p:strVal val="ppt_h"/>
                                          </p:val>
                                        </p:tav>
                                        <p:tav tm="100000">
                                          <p:val>
                                            <p:fltVal val="0"/>
                                          </p:val>
                                        </p:tav>
                                      </p:tavLst>
                                    </p:anim>
                                    <p:set>
                                      <p:cBhvr>
                                        <p:cTn id="13" dur="1" fill="hold">
                                          <p:stCondLst>
                                            <p:cond delay="4999"/>
                                          </p:stCondLst>
                                        </p:cTn>
                                        <p:tgtEl>
                                          <p:spTgt spid="25605"/>
                                        </p:tgtEl>
                                        <p:attrNameLst>
                                          <p:attrName>style.visibility</p:attrName>
                                        </p:attrNameLst>
                                      </p:cBhvr>
                                      <p:to>
                                        <p:strVal val="hidden"/>
                                      </p:to>
                                    </p:set>
                                  </p:childTnLst>
                                </p:cTn>
                              </p:par>
                              <p:par>
                                <p:cTn id="14" presetID="5" presetClass="entr" presetSubtype="5" fill="hold" nodeType="withEffect">
                                  <p:stCondLst>
                                    <p:cond delay="0"/>
                                  </p:stCondLst>
                                  <p:childTnLst>
                                    <p:set>
                                      <p:cBhvr>
                                        <p:cTn id="15" dur="1" fill="hold">
                                          <p:stCondLst>
                                            <p:cond delay="0"/>
                                          </p:stCondLst>
                                        </p:cTn>
                                        <p:tgtEl>
                                          <p:spTgt spid="25606"/>
                                        </p:tgtEl>
                                        <p:attrNameLst>
                                          <p:attrName>style.visibility</p:attrName>
                                        </p:attrNameLst>
                                      </p:cBhvr>
                                      <p:to>
                                        <p:strVal val="visible"/>
                                      </p:to>
                                    </p:set>
                                    <p:animEffect transition="in" filter="checkerboard(down)">
                                      <p:cBhvr>
                                        <p:cTn id="16" dur="5000"/>
                                        <p:tgtEl>
                                          <p:spTgt spid="25606"/>
                                        </p:tgtEl>
                                      </p:cBhvr>
                                    </p:animEffect>
                                  </p:childTnLst>
                                </p:cTn>
                              </p:par>
                              <p:par>
                                <p:cTn id="17" presetID="17" presetClass="exit" presetSubtype="4" fill="hold" nodeType="withEffect">
                                  <p:stCondLst>
                                    <p:cond delay="0"/>
                                  </p:stCondLst>
                                  <p:childTnLst>
                                    <p:anim calcmode="lin" valueType="num">
                                      <p:cBhvr>
                                        <p:cTn id="18" dur="5000"/>
                                        <p:tgtEl>
                                          <p:spTgt spid="25606"/>
                                        </p:tgtEl>
                                        <p:attrNameLst>
                                          <p:attrName>ppt_x</p:attrName>
                                        </p:attrNameLst>
                                      </p:cBhvr>
                                      <p:tavLst>
                                        <p:tav tm="0">
                                          <p:val>
                                            <p:strVal val="ppt_x"/>
                                          </p:val>
                                        </p:tav>
                                        <p:tav tm="100000">
                                          <p:val>
                                            <p:strVal val="ppt_x"/>
                                          </p:val>
                                        </p:tav>
                                      </p:tavLst>
                                    </p:anim>
                                    <p:anim calcmode="lin" valueType="num">
                                      <p:cBhvr>
                                        <p:cTn id="19" dur="5000"/>
                                        <p:tgtEl>
                                          <p:spTgt spid="25606"/>
                                        </p:tgtEl>
                                        <p:attrNameLst>
                                          <p:attrName>ppt_y</p:attrName>
                                        </p:attrNameLst>
                                      </p:cBhvr>
                                      <p:tavLst>
                                        <p:tav tm="0">
                                          <p:val>
                                            <p:strVal val="ppt_y"/>
                                          </p:val>
                                        </p:tav>
                                        <p:tav tm="100000">
                                          <p:val>
                                            <p:strVal val="ppt_y+ppt_h/2"/>
                                          </p:val>
                                        </p:tav>
                                      </p:tavLst>
                                    </p:anim>
                                    <p:anim calcmode="lin" valueType="num">
                                      <p:cBhvr>
                                        <p:cTn id="20" dur="5000"/>
                                        <p:tgtEl>
                                          <p:spTgt spid="25606"/>
                                        </p:tgtEl>
                                        <p:attrNameLst>
                                          <p:attrName>ppt_w</p:attrName>
                                        </p:attrNameLst>
                                      </p:cBhvr>
                                      <p:tavLst>
                                        <p:tav tm="0">
                                          <p:val>
                                            <p:strVal val="ppt_w"/>
                                          </p:val>
                                        </p:tav>
                                        <p:tav tm="100000">
                                          <p:val>
                                            <p:strVal val="ppt_w"/>
                                          </p:val>
                                        </p:tav>
                                      </p:tavLst>
                                    </p:anim>
                                    <p:anim calcmode="lin" valueType="num">
                                      <p:cBhvr>
                                        <p:cTn id="21" dur="5000"/>
                                        <p:tgtEl>
                                          <p:spTgt spid="25606"/>
                                        </p:tgtEl>
                                        <p:attrNameLst>
                                          <p:attrName>ppt_h</p:attrName>
                                        </p:attrNameLst>
                                      </p:cBhvr>
                                      <p:tavLst>
                                        <p:tav tm="0">
                                          <p:val>
                                            <p:strVal val="ppt_h"/>
                                          </p:val>
                                        </p:tav>
                                        <p:tav tm="100000">
                                          <p:val>
                                            <p:fltVal val="0"/>
                                          </p:val>
                                        </p:tav>
                                      </p:tavLst>
                                    </p:anim>
                                    <p:set>
                                      <p:cBhvr>
                                        <p:cTn id="22" dur="1" fill="hold">
                                          <p:stCondLst>
                                            <p:cond delay="4999"/>
                                          </p:stCondLst>
                                        </p:cTn>
                                        <p:tgtEl>
                                          <p:spTgt spid="25606"/>
                                        </p:tgtEl>
                                        <p:attrNameLst>
                                          <p:attrName>style.visibility</p:attrName>
                                        </p:attrNameLst>
                                      </p:cBhvr>
                                      <p:to>
                                        <p:strVal val="hidden"/>
                                      </p:to>
                                    </p:set>
                                  </p:childTnLst>
                                </p:cTn>
                              </p:par>
                              <p:par>
                                <p:cTn id="23" presetID="35" presetClass="entr" presetSubtype="0" fill="hold" nodeType="withEffect">
                                  <p:stCondLst>
                                    <p:cond delay="0"/>
                                  </p:stCondLst>
                                  <p:childTnLst>
                                    <p:set>
                                      <p:cBhvr>
                                        <p:cTn id="24" dur="1" fill="hold">
                                          <p:stCondLst>
                                            <p:cond delay="0"/>
                                          </p:stCondLst>
                                        </p:cTn>
                                        <p:tgtEl>
                                          <p:spTgt spid="25604"/>
                                        </p:tgtEl>
                                        <p:attrNameLst>
                                          <p:attrName>style.visibility</p:attrName>
                                        </p:attrNameLst>
                                      </p:cBhvr>
                                      <p:to>
                                        <p:strVal val="visible"/>
                                      </p:to>
                                    </p:set>
                                    <p:animEffect transition="in" filter="fade">
                                      <p:cBhvr>
                                        <p:cTn id="25" dur="5000"/>
                                        <p:tgtEl>
                                          <p:spTgt spid="25604"/>
                                        </p:tgtEl>
                                      </p:cBhvr>
                                    </p:animEffect>
                                    <p:anim calcmode="lin" valueType="num">
                                      <p:cBhvr>
                                        <p:cTn id="26" dur="5000" fill="hold"/>
                                        <p:tgtEl>
                                          <p:spTgt spid="25604"/>
                                        </p:tgtEl>
                                        <p:attrNameLst>
                                          <p:attrName>style.rotation</p:attrName>
                                        </p:attrNameLst>
                                      </p:cBhvr>
                                      <p:tavLst>
                                        <p:tav tm="0">
                                          <p:val>
                                            <p:fltVal val="720"/>
                                          </p:val>
                                        </p:tav>
                                        <p:tav tm="100000">
                                          <p:val>
                                            <p:fltVal val="0"/>
                                          </p:val>
                                        </p:tav>
                                      </p:tavLst>
                                    </p:anim>
                                    <p:anim calcmode="lin" valueType="num">
                                      <p:cBhvr>
                                        <p:cTn id="27" dur="5000" fill="hold"/>
                                        <p:tgtEl>
                                          <p:spTgt spid="25604"/>
                                        </p:tgtEl>
                                        <p:attrNameLst>
                                          <p:attrName>ppt_h</p:attrName>
                                        </p:attrNameLst>
                                      </p:cBhvr>
                                      <p:tavLst>
                                        <p:tav tm="0">
                                          <p:val>
                                            <p:fltVal val="0"/>
                                          </p:val>
                                        </p:tav>
                                        <p:tav tm="100000">
                                          <p:val>
                                            <p:strVal val="#ppt_h"/>
                                          </p:val>
                                        </p:tav>
                                      </p:tavLst>
                                    </p:anim>
                                    <p:anim calcmode="lin" valueType="num">
                                      <p:cBhvr>
                                        <p:cTn id="28" dur="5000" fill="hold"/>
                                        <p:tgtEl>
                                          <p:spTgt spid="2560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Imagen relacionada"/>
          <p:cNvPicPr>
            <a:picLocks noChangeAspect="1" noChangeArrowheads="1"/>
          </p:cNvPicPr>
          <p:nvPr/>
        </p:nvPicPr>
        <p:blipFill>
          <a:blip r:embed="rId2"/>
          <a:srcRect/>
          <a:stretch>
            <a:fillRect/>
          </a:stretch>
        </p:blipFill>
        <p:spPr bwMode="auto">
          <a:xfrm>
            <a:off x="0" y="0"/>
            <a:ext cx="9322623"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Resultado de imagen de sajazarra"/>
          <p:cNvPicPr>
            <a:picLocks noChangeAspect="1" noChangeArrowheads="1"/>
          </p:cNvPicPr>
          <p:nvPr/>
        </p:nvPicPr>
        <p:blipFill>
          <a:blip r:embed="rId2"/>
          <a:srcRect/>
          <a:stretch>
            <a:fillRect/>
          </a:stretch>
        </p:blipFill>
        <p:spPr bwMode="auto">
          <a:xfrm>
            <a:off x="-1" y="0"/>
            <a:ext cx="9276239"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85852" y="1500174"/>
            <a:ext cx="6286512" cy="4093428"/>
          </a:xfrm>
          <a:prstGeom prst="rect">
            <a:avLst/>
          </a:prstGeom>
        </p:spPr>
        <p:txBody>
          <a:bodyPr wrap="square">
            <a:spAutoFit/>
          </a:bodyPr>
          <a:lstStyle/>
          <a:p>
            <a:pPr algn="ctr"/>
            <a:r>
              <a:rPr lang="es-ES" sz="2000" dirty="0" smtClean="0">
                <a:latin typeface="Kristen ITC" pitchFamily="66" charset="0"/>
              </a:rPr>
              <a:t>El</a:t>
            </a:r>
            <a:r>
              <a:rPr lang="es-ES" sz="2000" b="1" dirty="0" smtClean="0">
                <a:latin typeface="Kristen ITC" pitchFamily="66" charset="0"/>
              </a:rPr>
              <a:t> Castillo de </a:t>
            </a:r>
            <a:r>
              <a:rPr lang="es-ES" sz="2000" b="1" dirty="0" err="1" smtClean="0">
                <a:latin typeface="Kristen ITC" pitchFamily="66" charset="0"/>
              </a:rPr>
              <a:t>Sajazarra</a:t>
            </a:r>
            <a:r>
              <a:rPr lang="es-ES" sz="2000" dirty="0" smtClean="0">
                <a:latin typeface="Kristen ITC" pitchFamily="66" charset="0"/>
              </a:rPr>
              <a:t> es una de las </a:t>
            </a:r>
            <a:r>
              <a:rPr lang="es-ES" sz="2000" b="1" dirty="0" smtClean="0">
                <a:latin typeface="Kristen ITC" pitchFamily="66" charset="0"/>
              </a:rPr>
              <a:t>fortalezas medievales</a:t>
            </a:r>
            <a:r>
              <a:rPr lang="es-ES" sz="2000" dirty="0" smtClean="0">
                <a:latin typeface="Kristen ITC" pitchFamily="66" charset="0"/>
              </a:rPr>
              <a:t> más bellas y mejor conservadas de </a:t>
            </a:r>
            <a:r>
              <a:rPr lang="es-ES" sz="2000" b="1" dirty="0" smtClean="0">
                <a:latin typeface="Kristen ITC" pitchFamily="66" charset="0"/>
              </a:rPr>
              <a:t>La Rioja</a:t>
            </a:r>
            <a:r>
              <a:rPr lang="es-ES" sz="2000" dirty="0" smtClean="0">
                <a:latin typeface="Kristen ITC" pitchFamily="66" charset="0"/>
              </a:rPr>
              <a:t>, en perfecto estado de conservación gracias a su propietario desde los anos 70, el empresario </a:t>
            </a:r>
            <a:r>
              <a:rPr lang="es-ES" sz="2000" b="1" dirty="0" smtClean="0">
                <a:latin typeface="Kristen ITC" pitchFamily="66" charset="0"/>
              </a:rPr>
              <a:t>Alfonso </a:t>
            </a:r>
            <a:r>
              <a:rPr lang="es-ES" sz="2000" b="1" dirty="0" err="1" smtClean="0">
                <a:latin typeface="Kristen ITC" pitchFamily="66" charset="0"/>
              </a:rPr>
              <a:t>Libano</a:t>
            </a:r>
            <a:r>
              <a:rPr lang="es-ES" sz="2000" b="1" dirty="0" smtClean="0">
                <a:latin typeface="Kristen ITC" pitchFamily="66" charset="0"/>
              </a:rPr>
              <a:t> Pérez</a:t>
            </a:r>
            <a:r>
              <a:rPr lang="es-ES" sz="2000" dirty="0" smtClean="0">
                <a:latin typeface="Kristen ITC" pitchFamily="66" charset="0"/>
              </a:rPr>
              <a:t>, propietario de una bodega familiar, la </a:t>
            </a:r>
            <a:r>
              <a:rPr lang="es-ES" sz="2000" b="1" dirty="0" smtClean="0">
                <a:latin typeface="Kristen ITC" pitchFamily="66" charset="0"/>
              </a:rPr>
              <a:t>Bodega Castillo de </a:t>
            </a:r>
            <a:r>
              <a:rPr lang="es-ES" sz="2000" b="1" dirty="0" err="1" smtClean="0">
                <a:latin typeface="Kristen ITC" pitchFamily="66" charset="0"/>
              </a:rPr>
              <a:t>Sajazarra</a:t>
            </a:r>
            <a:r>
              <a:rPr lang="es-ES" sz="2000" dirty="0" smtClean="0">
                <a:latin typeface="Kristen ITC" pitchFamily="66" charset="0"/>
              </a:rPr>
              <a:t>, cuyos viñedos se extienden alrededor del castillo y quien se ha encargado de la correctísima restauración, proporcionándole al Castillo la imagen que tuvo en su época de gloria.</a:t>
            </a:r>
          </a:p>
          <a:p>
            <a:pPr algn="ctr"/>
            <a:r>
              <a:rPr lang="es-ES" sz="2000" dirty="0" smtClean="0">
                <a:latin typeface="Kristen ITC" pitchFamily="66" charset="0"/>
              </a:rPr>
              <a:t>Aquí mezclamos un poco de turismo monumental con el famoso </a:t>
            </a:r>
            <a:r>
              <a:rPr lang="es-ES" sz="2000" dirty="0" err="1" smtClean="0">
                <a:latin typeface="Kristen ITC" pitchFamily="66" charset="0"/>
              </a:rPr>
              <a:t>enoturismo</a:t>
            </a:r>
            <a:r>
              <a:rPr lang="es-ES" sz="2000" dirty="0" smtClean="0">
                <a:latin typeface="Kristen ITC" pitchFamily="66" charset="0"/>
              </a:rPr>
              <a:t> que es tan habitual en toda La Rioja.</a:t>
            </a:r>
          </a:p>
        </p:txBody>
      </p:sp>
      <p:sp>
        <p:nvSpPr>
          <p:cNvPr id="3" name="2 Rectángulo"/>
          <p:cNvSpPr/>
          <p:nvPr/>
        </p:nvSpPr>
        <p:spPr>
          <a:xfrm>
            <a:off x="-422864" y="0"/>
            <a:ext cx="9566864"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6633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97565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6633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Click="0" advTm="3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endParaRPr lang="es-ES"/>
          </a:p>
        </p:txBody>
      </p:sp>
      <p:sp>
        <p:nvSpPr>
          <p:cNvPr id="31747" name="Rectangle 3"/>
          <p:cNvSpPr>
            <a:spLocks noGrp="1" noChangeArrowheads="1"/>
          </p:cNvSpPr>
          <p:nvPr>
            <p:ph type="body" idx="1"/>
          </p:nvPr>
        </p:nvSpPr>
        <p:spPr/>
        <p:txBody>
          <a:bodyPr/>
          <a:lstStyle/>
          <a:p>
            <a:endParaRPr lang="es-ES"/>
          </a:p>
        </p:txBody>
      </p:sp>
      <p:sp>
        <p:nvSpPr>
          <p:cNvPr id="31748" name="AutoShape 4"/>
          <p:cNvSpPr>
            <a:spLocks noChangeArrowheads="1"/>
          </p:cNvSpPr>
          <p:nvPr/>
        </p:nvSpPr>
        <p:spPr bwMode="auto">
          <a:xfrm rot="5400000">
            <a:off x="-2294731" y="2294731"/>
            <a:ext cx="6858000" cy="2268538"/>
          </a:xfrm>
          <a:prstGeom prst="triangle">
            <a:avLst>
              <a:gd name="adj" fmla="val 50000"/>
            </a:avLst>
          </a:prstGeom>
          <a:solidFill>
            <a:srgbClr val="996600"/>
          </a:solidFill>
          <a:ln w="9525">
            <a:solidFill>
              <a:schemeClr val="tx1"/>
            </a:solidFill>
            <a:miter lim="800000"/>
            <a:headEnd/>
            <a:tailEnd/>
          </a:ln>
          <a:effectLst/>
        </p:spPr>
        <p:txBody>
          <a:bodyPr wrap="none" anchor="ctr"/>
          <a:lstStyle/>
          <a:p>
            <a:endParaRPr lang="es-ES"/>
          </a:p>
        </p:txBody>
      </p:sp>
      <p:sp>
        <p:nvSpPr>
          <p:cNvPr id="31749" name="AutoShape 5"/>
          <p:cNvSpPr>
            <a:spLocks noChangeArrowheads="1"/>
          </p:cNvSpPr>
          <p:nvPr/>
        </p:nvSpPr>
        <p:spPr bwMode="auto">
          <a:xfrm rot="21600000">
            <a:off x="2195513" y="0"/>
            <a:ext cx="4681537" cy="3429000"/>
          </a:xfrm>
          <a:prstGeom prst="triangle">
            <a:avLst>
              <a:gd name="adj" fmla="val 50000"/>
            </a:avLst>
          </a:prstGeom>
          <a:solidFill>
            <a:srgbClr val="996600"/>
          </a:solidFill>
          <a:ln w="9525">
            <a:solidFill>
              <a:schemeClr val="tx1"/>
            </a:solidFill>
            <a:miter lim="800000"/>
            <a:headEnd/>
            <a:tailEnd/>
          </a:ln>
          <a:effectLst/>
        </p:spPr>
        <p:txBody>
          <a:bodyPr wrap="none" anchor="ctr"/>
          <a:lstStyle/>
          <a:p>
            <a:endParaRPr lang="es-ES"/>
          </a:p>
        </p:txBody>
      </p:sp>
      <p:sp>
        <p:nvSpPr>
          <p:cNvPr id="31750" name="AutoShape 6"/>
          <p:cNvSpPr>
            <a:spLocks noChangeArrowheads="1"/>
          </p:cNvSpPr>
          <p:nvPr/>
        </p:nvSpPr>
        <p:spPr bwMode="auto">
          <a:xfrm rot="10800000">
            <a:off x="2195513" y="3429000"/>
            <a:ext cx="4681537" cy="3429000"/>
          </a:xfrm>
          <a:prstGeom prst="triangle">
            <a:avLst>
              <a:gd name="adj" fmla="val 50000"/>
            </a:avLst>
          </a:prstGeom>
          <a:solidFill>
            <a:srgbClr val="996600"/>
          </a:solidFill>
          <a:ln w="9525">
            <a:solidFill>
              <a:schemeClr val="tx1"/>
            </a:solidFill>
            <a:miter lim="800000"/>
            <a:headEnd/>
            <a:tailEnd/>
          </a:ln>
          <a:effectLst/>
        </p:spPr>
        <p:txBody>
          <a:bodyPr wrap="none" anchor="ctr"/>
          <a:lstStyle/>
          <a:p>
            <a:endParaRPr lang="es-ES"/>
          </a:p>
        </p:txBody>
      </p:sp>
      <p:sp>
        <p:nvSpPr>
          <p:cNvPr id="31751" name="AutoShape 7"/>
          <p:cNvSpPr>
            <a:spLocks noChangeArrowheads="1"/>
          </p:cNvSpPr>
          <p:nvPr/>
        </p:nvSpPr>
        <p:spPr bwMode="auto">
          <a:xfrm>
            <a:off x="4572000" y="3429000"/>
            <a:ext cx="4572000" cy="3429000"/>
          </a:xfrm>
          <a:prstGeom prst="triangle">
            <a:avLst>
              <a:gd name="adj" fmla="val 50000"/>
            </a:avLst>
          </a:prstGeom>
          <a:solidFill>
            <a:srgbClr val="00CC00"/>
          </a:solidFill>
          <a:ln w="9525">
            <a:solidFill>
              <a:schemeClr val="tx1"/>
            </a:solidFill>
            <a:miter lim="800000"/>
            <a:headEnd/>
            <a:tailEnd/>
          </a:ln>
          <a:effectLst/>
        </p:spPr>
        <p:txBody>
          <a:bodyPr wrap="none" anchor="ctr"/>
          <a:lstStyle/>
          <a:p>
            <a:endParaRPr lang="es-ES"/>
          </a:p>
        </p:txBody>
      </p:sp>
      <p:sp>
        <p:nvSpPr>
          <p:cNvPr id="31752" name="AutoShape 8"/>
          <p:cNvSpPr>
            <a:spLocks noChangeArrowheads="1"/>
          </p:cNvSpPr>
          <p:nvPr/>
        </p:nvSpPr>
        <p:spPr bwMode="auto">
          <a:xfrm>
            <a:off x="0" y="3429000"/>
            <a:ext cx="4500563" cy="3429000"/>
          </a:xfrm>
          <a:prstGeom prst="triangle">
            <a:avLst>
              <a:gd name="adj" fmla="val 50000"/>
            </a:avLst>
          </a:prstGeom>
          <a:solidFill>
            <a:srgbClr val="00CC00"/>
          </a:solidFill>
          <a:ln w="9525">
            <a:solidFill>
              <a:schemeClr val="tx1"/>
            </a:solidFill>
            <a:miter lim="800000"/>
            <a:headEnd/>
            <a:tailEnd/>
          </a:ln>
          <a:effectLst/>
        </p:spPr>
        <p:txBody>
          <a:bodyPr wrap="none" anchor="ctr"/>
          <a:lstStyle/>
          <a:p>
            <a:endParaRPr lang="es-ES"/>
          </a:p>
        </p:txBody>
      </p:sp>
      <p:sp>
        <p:nvSpPr>
          <p:cNvPr id="31753" name="AutoShape 9"/>
          <p:cNvSpPr>
            <a:spLocks noChangeArrowheads="1"/>
          </p:cNvSpPr>
          <p:nvPr/>
        </p:nvSpPr>
        <p:spPr bwMode="auto">
          <a:xfrm rot="10800000">
            <a:off x="0" y="0"/>
            <a:ext cx="4500563" cy="3429000"/>
          </a:xfrm>
          <a:prstGeom prst="triangle">
            <a:avLst>
              <a:gd name="adj" fmla="val 50000"/>
            </a:avLst>
          </a:prstGeom>
          <a:solidFill>
            <a:srgbClr val="00CC00"/>
          </a:solidFill>
          <a:ln w="9525">
            <a:solidFill>
              <a:schemeClr val="tx1"/>
            </a:solidFill>
            <a:miter lim="800000"/>
            <a:headEnd/>
            <a:tailEnd/>
          </a:ln>
          <a:effectLst/>
        </p:spPr>
        <p:txBody>
          <a:bodyPr wrap="none" anchor="ctr"/>
          <a:lstStyle/>
          <a:p>
            <a:endParaRPr lang="es-ES"/>
          </a:p>
        </p:txBody>
      </p:sp>
      <p:sp>
        <p:nvSpPr>
          <p:cNvPr id="31754" name="AutoShape 10"/>
          <p:cNvSpPr>
            <a:spLocks noChangeArrowheads="1"/>
          </p:cNvSpPr>
          <p:nvPr/>
        </p:nvSpPr>
        <p:spPr bwMode="auto">
          <a:xfrm rot="10800000">
            <a:off x="4572000" y="0"/>
            <a:ext cx="4572000" cy="3429000"/>
          </a:xfrm>
          <a:prstGeom prst="triangle">
            <a:avLst>
              <a:gd name="adj" fmla="val 50000"/>
            </a:avLst>
          </a:prstGeom>
          <a:solidFill>
            <a:srgbClr val="00CC00"/>
          </a:solidFill>
          <a:ln w="9525">
            <a:solidFill>
              <a:schemeClr val="tx1"/>
            </a:solidFill>
            <a:miter lim="800000"/>
            <a:headEnd/>
            <a:tailEnd/>
          </a:ln>
          <a:effectLst/>
        </p:spPr>
        <p:txBody>
          <a:bodyPr wrap="none" anchor="ctr"/>
          <a:lstStyle/>
          <a:p>
            <a:endParaRPr lang="es-ES"/>
          </a:p>
        </p:txBody>
      </p:sp>
      <p:sp>
        <p:nvSpPr>
          <p:cNvPr id="31755" name="AutoShape 11"/>
          <p:cNvSpPr>
            <a:spLocks noChangeArrowheads="1"/>
          </p:cNvSpPr>
          <p:nvPr/>
        </p:nvSpPr>
        <p:spPr bwMode="auto">
          <a:xfrm rot="16200000">
            <a:off x="4580731" y="2294732"/>
            <a:ext cx="6858000" cy="2268537"/>
          </a:xfrm>
          <a:prstGeom prst="triangle">
            <a:avLst>
              <a:gd name="adj" fmla="val 50000"/>
            </a:avLst>
          </a:prstGeom>
          <a:solidFill>
            <a:srgbClr val="996600"/>
          </a:solidFill>
          <a:ln w="9525">
            <a:solidFill>
              <a:schemeClr val="tx1"/>
            </a:solidFill>
            <a:miter lim="800000"/>
            <a:headEnd/>
            <a:tailEnd/>
          </a:ln>
          <a:effectLst/>
        </p:spPr>
        <p:txBody>
          <a:bodyPr wrap="none" anchor="ctr"/>
          <a:lstStyle/>
          <a:p>
            <a:endParaRPr lang="es-ES"/>
          </a:p>
        </p:txBody>
      </p:sp>
      <p:pic>
        <p:nvPicPr>
          <p:cNvPr id="31758" name="Picture 14" descr="3"/>
          <p:cNvPicPr>
            <a:picLocks noChangeAspect="1" noChangeArrowheads="1"/>
          </p:cNvPicPr>
          <p:nvPr/>
        </p:nvPicPr>
        <p:blipFill>
          <a:blip r:embed="rId2"/>
          <a:stretch>
            <a:fillRect/>
          </a:stretch>
        </p:blipFill>
        <p:spPr bwMode="auto">
          <a:xfrm>
            <a:off x="0" y="0"/>
            <a:ext cx="9144001" cy="6858000"/>
          </a:xfrm>
          <a:prstGeom prst="rect">
            <a:avLst/>
          </a:prstGeom>
          <a:noFill/>
        </p:spPr>
      </p:pic>
    </p:spTree>
  </p:cSld>
  <p:clrMapOvr>
    <a:masterClrMapping/>
  </p:clrMapOvr>
  <p:transition spd="med" advClick="0"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31753"/>
                                        </p:tgtEl>
                                        <p:attrNameLst>
                                          <p:attrName>ppt_x</p:attrName>
                                        </p:attrNameLst>
                                      </p:cBhvr>
                                      <p:tavLst>
                                        <p:tav tm="0">
                                          <p:val>
                                            <p:strVal val="ppt_x"/>
                                          </p:val>
                                        </p:tav>
                                        <p:tav tm="100000">
                                          <p:val>
                                            <p:strVal val="1+ppt_w/2"/>
                                          </p:val>
                                        </p:tav>
                                      </p:tavLst>
                                    </p:anim>
                                    <p:anim calcmode="lin" valueType="num">
                                      <p:cBhvr additive="base">
                                        <p:cTn id="7" dur="5000"/>
                                        <p:tgtEl>
                                          <p:spTgt spid="31753"/>
                                        </p:tgtEl>
                                        <p:attrNameLst>
                                          <p:attrName>ppt_y</p:attrName>
                                        </p:attrNameLst>
                                      </p:cBhvr>
                                      <p:tavLst>
                                        <p:tav tm="0">
                                          <p:val>
                                            <p:strVal val="ppt_y"/>
                                          </p:val>
                                        </p:tav>
                                        <p:tav tm="100000">
                                          <p:val>
                                            <p:strVal val="1+ppt_h/2"/>
                                          </p:val>
                                        </p:tav>
                                      </p:tavLst>
                                    </p:anim>
                                    <p:set>
                                      <p:cBhvr>
                                        <p:cTn id="8" dur="1" fill="hold">
                                          <p:stCondLst>
                                            <p:cond delay="4999"/>
                                          </p:stCondLst>
                                        </p:cTn>
                                        <p:tgtEl>
                                          <p:spTgt spid="31753"/>
                                        </p:tgtEl>
                                        <p:attrNameLst>
                                          <p:attrName>style.visibility</p:attrName>
                                        </p:attrNameLst>
                                      </p:cBhvr>
                                      <p:to>
                                        <p:strVal val="hidden"/>
                                      </p:to>
                                    </p:set>
                                  </p:childTnLst>
                                </p:cTn>
                              </p:par>
                              <p:par>
                                <p:cTn id="9" presetID="8" presetClass="emph" presetSubtype="0" fill="hold" grpId="1" nodeType="withEffect">
                                  <p:stCondLst>
                                    <p:cond delay="0"/>
                                  </p:stCondLst>
                                  <p:childTnLst>
                                    <p:animRot by="21600000">
                                      <p:cBhvr>
                                        <p:cTn id="10" dur="5000" fill="hold"/>
                                        <p:tgtEl>
                                          <p:spTgt spid="31753"/>
                                        </p:tgtEl>
                                        <p:attrNameLst>
                                          <p:attrName>r</p:attrName>
                                        </p:attrNameLst>
                                      </p:cBhvr>
                                    </p:animRot>
                                  </p:childTnLst>
                                </p:cTn>
                              </p:par>
                              <p:par>
                                <p:cTn id="11" presetID="2" presetClass="exit" presetSubtype="3" fill="hold" grpId="0" nodeType="withEffect">
                                  <p:stCondLst>
                                    <p:cond delay="0"/>
                                  </p:stCondLst>
                                  <p:childTnLst>
                                    <p:anim calcmode="lin" valueType="num">
                                      <p:cBhvr additive="base">
                                        <p:cTn id="12" dur="5000"/>
                                        <p:tgtEl>
                                          <p:spTgt spid="31752"/>
                                        </p:tgtEl>
                                        <p:attrNameLst>
                                          <p:attrName>ppt_x</p:attrName>
                                        </p:attrNameLst>
                                      </p:cBhvr>
                                      <p:tavLst>
                                        <p:tav tm="0">
                                          <p:val>
                                            <p:strVal val="ppt_x"/>
                                          </p:val>
                                        </p:tav>
                                        <p:tav tm="100000">
                                          <p:val>
                                            <p:strVal val="1+ppt_w/2"/>
                                          </p:val>
                                        </p:tav>
                                      </p:tavLst>
                                    </p:anim>
                                    <p:anim calcmode="lin" valueType="num">
                                      <p:cBhvr additive="base">
                                        <p:cTn id="13" dur="5000"/>
                                        <p:tgtEl>
                                          <p:spTgt spid="31752"/>
                                        </p:tgtEl>
                                        <p:attrNameLst>
                                          <p:attrName>ppt_y</p:attrName>
                                        </p:attrNameLst>
                                      </p:cBhvr>
                                      <p:tavLst>
                                        <p:tav tm="0">
                                          <p:val>
                                            <p:strVal val="ppt_y"/>
                                          </p:val>
                                        </p:tav>
                                        <p:tav tm="100000">
                                          <p:val>
                                            <p:strVal val="0-ppt_h/2"/>
                                          </p:val>
                                        </p:tav>
                                      </p:tavLst>
                                    </p:anim>
                                    <p:set>
                                      <p:cBhvr>
                                        <p:cTn id="14" dur="1" fill="hold">
                                          <p:stCondLst>
                                            <p:cond delay="4999"/>
                                          </p:stCondLst>
                                        </p:cTn>
                                        <p:tgtEl>
                                          <p:spTgt spid="31752"/>
                                        </p:tgtEl>
                                        <p:attrNameLst>
                                          <p:attrName>style.visibility</p:attrName>
                                        </p:attrNameLst>
                                      </p:cBhvr>
                                      <p:to>
                                        <p:strVal val="hidden"/>
                                      </p:to>
                                    </p:set>
                                  </p:childTnLst>
                                </p:cTn>
                              </p:par>
                              <p:par>
                                <p:cTn id="15" presetID="8" presetClass="emph" presetSubtype="0" fill="hold" grpId="1" nodeType="withEffect">
                                  <p:stCondLst>
                                    <p:cond delay="0"/>
                                  </p:stCondLst>
                                  <p:childTnLst>
                                    <p:animRot by="21600000">
                                      <p:cBhvr>
                                        <p:cTn id="16" dur="5000" fill="hold"/>
                                        <p:tgtEl>
                                          <p:spTgt spid="31752"/>
                                        </p:tgtEl>
                                        <p:attrNameLst>
                                          <p:attrName>r</p:attrName>
                                        </p:attrNameLst>
                                      </p:cBhvr>
                                    </p:animRot>
                                  </p:childTnLst>
                                </p:cTn>
                              </p:par>
                              <p:par>
                                <p:cTn id="17" presetID="2" presetClass="exit" presetSubtype="12" fill="hold" grpId="0" nodeType="withEffect">
                                  <p:stCondLst>
                                    <p:cond delay="0"/>
                                  </p:stCondLst>
                                  <p:childTnLst>
                                    <p:anim calcmode="lin" valueType="num">
                                      <p:cBhvr additive="base">
                                        <p:cTn id="18" dur="5000"/>
                                        <p:tgtEl>
                                          <p:spTgt spid="31754"/>
                                        </p:tgtEl>
                                        <p:attrNameLst>
                                          <p:attrName>ppt_x</p:attrName>
                                        </p:attrNameLst>
                                      </p:cBhvr>
                                      <p:tavLst>
                                        <p:tav tm="0">
                                          <p:val>
                                            <p:strVal val="ppt_x"/>
                                          </p:val>
                                        </p:tav>
                                        <p:tav tm="100000">
                                          <p:val>
                                            <p:strVal val="0-ppt_w/2"/>
                                          </p:val>
                                        </p:tav>
                                      </p:tavLst>
                                    </p:anim>
                                    <p:anim calcmode="lin" valueType="num">
                                      <p:cBhvr additive="base">
                                        <p:cTn id="19" dur="5000"/>
                                        <p:tgtEl>
                                          <p:spTgt spid="31754"/>
                                        </p:tgtEl>
                                        <p:attrNameLst>
                                          <p:attrName>ppt_y</p:attrName>
                                        </p:attrNameLst>
                                      </p:cBhvr>
                                      <p:tavLst>
                                        <p:tav tm="0">
                                          <p:val>
                                            <p:strVal val="ppt_y"/>
                                          </p:val>
                                        </p:tav>
                                        <p:tav tm="100000">
                                          <p:val>
                                            <p:strVal val="1+ppt_h/2"/>
                                          </p:val>
                                        </p:tav>
                                      </p:tavLst>
                                    </p:anim>
                                    <p:set>
                                      <p:cBhvr>
                                        <p:cTn id="20" dur="1" fill="hold">
                                          <p:stCondLst>
                                            <p:cond delay="4999"/>
                                          </p:stCondLst>
                                        </p:cTn>
                                        <p:tgtEl>
                                          <p:spTgt spid="31754"/>
                                        </p:tgtEl>
                                        <p:attrNameLst>
                                          <p:attrName>style.visibility</p:attrName>
                                        </p:attrNameLst>
                                      </p:cBhvr>
                                      <p:to>
                                        <p:strVal val="hidden"/>
                                      </p:to>
                                    </p:set>
                                  </p:childTnLst>
                                </p:cTn>
                              </p:par>
                              <p:par>
                                <p:cTn id="21" presetID="8" presetClass="emph" presetSubtype="0" fill="hold" grpId="1" nodeType="withEffect">
                                  <p:stCondLst>
                                    <p:cond delay="0"/>
                                  </p:stCondLst>
                                  <p:childTnLst>
                                    <p:animRot by="-21600000">
                                      <p:cBhvr>
                                        <p:cTn id="22" dur="5000" fill="hold"/>
                                        <p:tgtEl>
                                          <p:spTgt spid="31754"/>
                                        </p:tgtEl>
                                        <p:attrNameLst>
                                          <p:attrName>r</p:attrName>
                                        </p:attrNameLst>
                                      </p:cBhvr>
                                    </p:animRot>
                                  </p:childTnLst>
                                </p:cTn>
                              </p:par>
                              <p:par>
                                <p:cTn id="23" presetID="2" presetClass="exit" presetSubtype="9" fill="hold" grpId="0" nodeType="withEffect">
                                  <p:stCondLst>
                                    <p:cond delay="0"/>
                                  </p:stCondLst>
                                  <p:childTnLst>
                                    <p:anim calcmode="lin" valueType="num">
                                      <p:cBhvr additive="base">
                                        <p:cTn id="24" dur="5000"/>
                                        <p:tgtEl>
                                          <p:spTgt spid="31751"/>
                                        </p:tgtEl>
                                        <p:attrNameLst>
                                          <p:attrName>ppt_x</p:attrName>
                                        </p:attrNameLst>
                                      </p:cBhvr>
                                      <p:tavLst>
                                        <p:tav tm="0">
                                          <p:val>
                                            <p:strVal val="ppt_x"/>
                                          </p:val>
                                        </p:tav>
                                        <p:tav tm="100000">
                                          <p:val>
                                            <p:strVal val="0-ppt_w/2"/>
                                          </p:val>
                                        </p:tav>
                                      </p:tavLst>
                                    </p:anim>
                                    <p:anim calcmode="lin" valueType="num">
                                      <p:cBhvr additive="base">
                                        <p:cTn id="25" dur="5000"/>
                                        <p:tgtEl>
                                          <p:spTgt spid="31751"/>
                                        </p:tgtEl>
                                        <p:attrNameLst>
                                          <p:attrName>ppt_y</p:attrName>
                                        </p:attrNameLst>
                                      </p:cBhvr>
                                      <p:tavLst>
                                        <p:tav tm="0">
                                          <p:val>
                                            <p:strVal val="ppt_y"/>
                                          </p:val>
                                        </p:tav>
                                        <p:tav tm="100000">
                                          <p:val>
                                            <p:strVal val="0-ppt_h/2"/>
                                          </p:val>
                                        </p:tav>
                                      </p:tavLst>
                                    </p:anim>
                                    <p:set>
                                      <p:cBhvr>
                                        <p:cTn id="26" dur="1" fill="hold">
                                          <p:stCondLst>
                                            <p:cond delay="4999"/>
                                          </p:stCondLst>
                                        </p:cTn>
                                        <p:tgtEl>
                                          <p:spTgt spid="31751"/>
                                        </p:tgtEl>
                                        <p:attrNameLst>
                                          <p:attrName>style.visibility</p:attrName>
                                        </p:attrNameLst>
                                      </p:cBhvr>
                                      <p:to>
                                        <p:strVal val="hidden"/>
                                      </p:to>
                                    </p:set>
                                  </p:childTnLst>
                                </p:cTn>
                              </p:par>
                              <p:par>
                                <p:cTn id="27" presetID="8" presetClass="emph" presetSubtype="0" fill="hold" grpId="1" nodeType="withEffect">
                                  <p:stCondLst>
                                    <p:cond delay="0"/>
                                  </p:stCondLst>
                                  <p:childTnLst>
                                    <p:animRot by="-21600000">
                                      <p:cBhvr>
                                        <p:cTn id="28" dur="5000" fill="hold"/>
                                        <p:tgtEl>
                                          <p:spTgt spid="31751"/>
                                        </p:tgtEl>
                                        <p:attrNameLst>
                                          <p:attrName>r</p:attrName>
                                        </p:attrNameLst>
                                      </p:cBhvr>
                                    </p:animRot>
                                  </p:childTnLst>
                                </p:cTn>
                              </p:par>
                              <p:par>
                                <p:cTn id="29" presetID="19" presetClass="exit" presetSubtype="5" fill="hold" grpId="0" nodeType="withEffect">
                                  <p:stCondLst>
                                    <p:cond delay="0"/>
                                  </p:stCondLst>
                                  <p:childTnLst>
                                    <p:anim calcmode="lin" valueType="num">
                                      <p:cBhvr>
                                        <p:cTn id="30" dur="5000"/>
                                        <p:tgtEl>
                                          <p:spTgt spid="31749"/>
                                        </p:tgtEl>
                                        <p:attrNameLst>
                                          <p:attrName>ppt_w</p:attrName>
                                        </p:attrNameLst>
                                      </p:cBhvr>
                                      <p:tavLst>
                                        <p:tav tm="0">
                                          <p:val>
                                            <p:strVal val="ppt_w"/>
                                          </p:val>
                                        </p:tav>
                                        <p:tav tm="100000">
                                          <p:val>
                                            <p:strVal val="ppt_w"/>
                                          </p:val>
                                        </p:tav>
                                      </p:tavLst>
                                    </p:anim>
                                    <p:anim calcmode="lin" valueType="num">
                                      <p:cBhvr>
                                        <p:cTn id="31" dur="5000"/>
                                        <p:tgtEl>
                                          <p:spTgt spid="317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4999"/>
                                          </p:stCondLst>
                                        </p:cTn>
                                        <p:tgtEl>
                                          <p:spTgt spid="31749"/>
                                        </p:tgtEl>
                                        <p:attrNameLst>
                                          <p:attrName>style.visibility</p:attrName>
                                        </p:attrNameLst>
                                      </p:cBhvr>
                                      <p:to>
                                        <p:strVal val="hidden"/>
                                      </p:to>
                                    </p:set>
                                  </p:childTnLst>
                                </p:cTn>
                              </p:par>
                              <p:par>
                                <p:cTn id="33" presetID="19" presetClass="exit" presetSubtype="5" fill="hold" grpId="0" nodeType="withEffect">
                                  <p:stCondLst>
                                    <p:cond delay="0"/>
                                  </p:stCondLst>
                                  <p:childTnLst>
                                    <p:anim calcmode="lin" valueType="num">
                                      <p:cBhvr>
                                        <p:cTn id="34" dur="5000"/>
                                        <p:tgtEl>
                                          <p:spTgt spid="31750"/>
                                        </p:tgtEl>
                                        <p:attrNameLst>
                                          <p:attrName>ppt_w</p:attrName>
                                        </p:attrNameLst>
                                      </p:cBhvr>
                                      <p:tavLst>
                                        <p:tav tm="0">
                                          <p:val>
                                            <p:strVal val="ppt_w"/>
                                          </p:val>
                                        </p:tav>
                                        <p:tav tm="100000">
                                          <p:val>
                                            <p:strVal val="ppt_w"/>
                                          </p:val>
                                        </p:tav>
                                      </p:tavLst>
                                    </p:anim>
                                    <p:anim calcmode="lin" valueType="num">
                                      <p:cBhvr>
                                        <p:cTn id="35" dur="5000"/>
                                        <p:tgtEl>
                                          <p:spTgt spid="317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 dur="1" fill="hold">
                                          <p:stCondLst>
                                            <p:cond delay="4999"/>
                                          </p:stCondLst>
                                        </p:cTn>
                                        <p:tgtEl>
                                          <p:spTgt spid="31750"/>
                                        </p:tgtEl>
                                        <p:attrNameLst>
                                          <p:attrName>style.visibility</p:attrName>
                                        </p:attrNameLst>
                                      </p:cBhvr>
                                      <p:to>
                                        <p:strVal val="hidden"/>
                                      </p:to>
                                    </p:set>
                                  </p:childTnLst>
                                </p:cTn>
                              </p:par>
                              <p:par>
                                <p:cTn id="37" presetID="17" presetClass="exit" presetSubtype="2" fill="hold" grpId="0" nodeType="withEffect">
                                  <p:stCondLst>
                                    <p:cond delay="0"/>
                                  </p:stCondLst>
                                  <p:childTnLst>
                                    <p:anim calcmode="lin" valueType="num">
                                      <p:cBhvr>
                                        <p:cTn id="38" dur="5000"/>
                                        <p:tgtEl>
                                          <p:spTgt spid="31755"/>
                                        </p:tgtEl>
                                        <p:attrNameLst>
                                          <p:attrName>ppt_x</p:attrName>
                                        </p:attrNameLst>
                                      </p:cBhvr>
                                      <p:tavLst>
                                        <p:tav tm="0">
                                          <p:val>
                                            <p:strVal val="ppt_x"/>
                                          </p:val>
                                        </p:tav>
                                        <p:tav tm="100000">
                                          <p:val>
                                            <p:strVal val="ppt_x+ppt_w/2"/>
                                          </p:val>
                                        </p:tav>
                                      </p:tavLst>
                                    </p:anim>
                                    <p:anim calcmode="lin" valueType="num">
                                      <p:cBhvr>
                                        <p:cTn id="39" dur="5000"/>
                                        <p:tgtEl>
                                          <p:spTgt spid="31755"/>
                                        </p:tgtEl>
                                        <p:attrNameLst>
                                          <p:attrName>ppt_y</p:attrName>
                                        </p:attrNameLst>
                                      </p:cBhvr>
                                      <p:tavLst>
                                        <p:tav tm="0">
                                          <p:val>
                                            <p:strVal val="ppt_y"/>
                                          </p:val>
                                        </p:tav>
                                        <p:tav tm="100000">
                                          <p:val>
                                            <p:strVal val="ppt_y"/>
                                          </p:val>
                                        </p:tav>
                                      </p:tavLst>
                                    </p:anim>
                                    <p:anim calcmode="lin" valueType="num">
                                      <p:cBhvr>
                                        <p:cTn id="40" dur="5000"/>
                                        <p:tgtEl>
                                          <p:spTgt spid="31755"/>
                                        </p:tgtEl>
                                        <p:attrNameLst>
                                          <p:attrName>ppt_w</p:attrName>
                                        </p:attrNameLst>
                                      </p:cBhvr>
                                      <p:tavLst>
                                        <p:tav tm="0">
                                          <p:val>
                                            <p:strVal val="ppt_w"/>
                                          </p:val>
                                        </p:tav>
                                        <p:tav tm="100000">
                                          <p:val>
                                            <p:fltVal val="0"/>
                                          </p:val>
                                        </p:tav>
                                      </p:tavLst>
                                    </p:anim>
                                    <p:anim calcmode="lin" valueType="num">
                                      <p:cBhvr>
                                        <p:cTn id="41" dur="5000"/>
                                        <p:tgtEl>
                                          <p:spTgt spid="31755"/>
                                        </p:tgtEl>
                                        <p:attrNameLst>
                                          <p:attrName>ppt_h</p:attrName>
                                        </p:attrNameLst>
                                      </p:cBhvr>
                                      <p:tavLst>
                                        <p:tav tm="0">
                                          <p:val>
                                            <p:strVal val="ppt_h"/>
                                          </p:val>
                                        </p:tav>
                                        <p:tav tm="100000">
                                          <p:val>
                                            <p:strVal val="ppt_h"/>
                                          </p:val>
                                        </p:tav>
                                      </p:tavLst>
                                    </p:anim>
                                    <p:set>
                                      <p:cBhvr>
                                        <p:cTn id="42" dur="1" fill="hold">
                                          <p:stCondLst>
                                            <p:cond delay="4999"/>
                                          </p:stCondLst>
                                        </p:cTn>
                                        <p:tgtEl>
                                          <p:spTgt spid="31755"/>
                                        </p:tgtEl>
                                        <p:attrNameLst>
                                          <p:attrName>style.visibility</p:attrName>
                                        </p:attrNameLst>
                                      </p:cBhvr>
                                      <p:to>
                                        <p:strVal val="hidden"/>
                                      </p:to>
                                    </p:set>
                                  </p:childTnLst>
                                </p:cTn>
                              </p:par>
                              <p:par>
                                <p:cTn id="43" presetID="17" presetClass="exit" presetSubtype="8" fill="hold" grpId="0" nodeType="withEffect">
                                  <p:stCondLst>
                                    <p:cond delay="0"/>
                                  </p:stCondLst>
                                  <p:childTnLst>
                                    <p:anim calcmode="lin" valueType="num">
                                      <p:cBhvr>
                                        <p:cTn id="44" dur="5000"/>
                                        <p:tgtEl>
                                          <p:spTgt spid="31748"/>
                                        </p:tgtEl>
                                        <p:attrNameLst>
                                          <p:attrName>ppt_x</p:attrName>
                                        </p:attrNameLst>
                                      </p:cBhvr>
                                      <p:tavLst>
                                        <p:tav tm="0">
                                          <p:val>
                                            <p:strVal val="ppt_x"/>
                                          </p:val>
                                        </p:tav>
                                        <p:tav tm="100000">
                                          <p:val>
                                            <p:strVal val="ppt_x-ppt_w/2"/>
                                          </p:val>
                                        </p:tav>
                                      </p:tavLst>
                                    </p:anim>
                                    <p:anim calcmode="lin" valueType="num">
                                      <p:cBhvr>
                                        <p:cTn id="45" dur="5000"/>
                                        <p:tgtEl>
                                          <p:spTgt spid="31748"/>
                                        </p:tgtEl>
                                        <p:attrNameLst>
                                          <p:attrName>ppt_y</p:attrName>
                                        </p:attrNameLst>
                                      </p:cBhvr>
                                      <p:tavLst>
                                        <p:tav tm="0">
                                          <p:val>
                                            <p:strVal val="ppt_y"/>
                                          </p:val>
                                        </p:tav>
                                        <p:tav tm="100000">
                                          <p:val>
                                            <p:strVal val="ppt_y"/>
                                          </p:val>
                                        </p:tav>
                                      </p:tavLst>
                                    </p:anim>
                                    <p:anim calcmode="lin" valueType="num">
                                      <p:cBhvr>
                                        <p:cTn id="46" dur="5000"/>
                                        <p:tgtEl>
                                          <p:spTgt spid="31748"/>
                                        </p:tgtEl>
                                        <p:attrNameLst>
                                          <p:attrName>ppt_w</p:attrName>
                                        </p:attrNameLst>
                                      </p:cBhvr>
                                      <p:tavLst>
                                        <p:tav tm="0">
                                          <p:val>
                                            <p:strVal val="ppt_w"/>
                                          </p:val>
                                        </p:tav>
                                        <p:tav tm="100000">
                                          <p:val>
                                            <p:fltVal val="0"/>
                                          </p:val>
                                        </p:tav>
                                      </p:tavLst>
                                    </p:anim>
                                    <p:anim calcmode="lin" valueType="num">
                                      <p:cBhvr>
                                        <p:cTn id="47" dur="5000"/>
                                        <p:tgtEl>
                                          <p:spTgt spid="31748"/>
                                        </p:tgtEl>
                                        <p:attrNameLst>
                                          <p:attrName>ppt_h</p:attrName>
                                        </p:attrNameLst>
                                      </p:cBhvr>
                                      <p:tavLst>
                                        <p:tav tm="0">
                                          <p:val>
                                            <p:strVal val="ppt_h"/>
                                          </p:val>
                                        </p:tav>
                                        <p:tav tm="100000">
                                          <p:val>
                                            <p:strVal val="ppt_h"/>
                                          </p:val>
                                        </p:tav>
                                      </p:tavLst>
                                    </p:anim>
                                    <p:set>
                                      <p:cBhvr>
                                        <p:cTn id="48" dur="1" fill="hold">
                                          <p:stCondLst>
                                            <p:cond delay="4999"/>
                                          </p:stCondLst>
                                        </p:cTn>
                                        <p:tgtEl>
                                          <p:spTgt spid="31748"/>
                                        </p:tgtEl>
                                        <p:attrNameLst>
                                          <p:attrName>style.visibility</p:attrName>
                                        </p:attrNameLst>
                                      </p:cBhvr>
                                      <p:to>
                                        <p:strVal val="hidden"/>
                                      </p:to>
                                    </p:set>
                                  </p:childTnLst>
                                </p:cTn>
                              </p:par>
                              <p:par>
                                <p:cTn id="49" presetID="8" presetClass="entr" presetSubtype="16" fill="hold" nodeType="withEffect">
                                  <p:stCondLst>
                                    <p:cond delay="0"/>
                                  </p:stCondLst>
                                  <p:childTnLst>
                                    <p:set>
                                      <p:cBhvr>
                                        <p:cTn id="50" dur="1" fill="hold">
                                          <p:stCondLst>
                                            <p:cond delay="0"/>
                                          </p:stCondLst>
                                        </p:cTn>
                                        <p:tgtEl>
                                          <p:spTgt spid="31758"/>
                                        </p:tgtEl>
                                        <p:attrNameLst>
                                          <p:attrName>style.visibility</p:attrName>
                                        </p:attrNameLst>
                                      </p:cBhvr>
                                      <p:to>
                                        <p:strVal val="visible"/>
                                      </p:to>
                                    </p:set>
                                    <p:animEffect transition="in" filter="diamond(in)">
                                      <p:cBhvr>
                                        <p:cTn id="51" dur="5000"/>
                                        <p:tgtEl>
                                          <p:spTgt spid="31758"/>
                                        </p:tgtEl>
                                      </p:cBhvr>
                                    </p:animEffect>
                                  </p:childTnLst>
                                </p:cTn>
                              </p:par>
                              <p:par>
                                <p:cTn id="52" presetID="19" presetClass="entr" presetSubtype="5" fill="hold" nodeType="withEffect">
                                  <p:stCondLst>
                                    <p:cond delay="0"/>
                                  </p:stCondLst>
                                  <p:childTnLst>
                                    <p:set>
                                      <p:cBhvr>
                                        <p:cTn id="53" dur="1" fill="hold">
                                          <p:stCondLst>
                                            <p:cond delay="0"/>
                                          </p:stCondLst>
                                        </p:cTn>
                                        <p:tgtEl>
                                          <p:spTgt spid="31758"/>
                                        </p:tgtEl>
                                        <p:attrNameLst>
                                          <p:attrName>style.visibility</p:attrName>
                                        </p:attrNameLst>
                                      </p:cBhvr>
                                      <p:to>
                                        <p:strVal val="visible"/>
                                      </p:to>
                                    </p:set>
                                    <p:anim calcmode="lin" valueType="num">
                                      <p:cBhvr>
                                        <p:cTn id="54" dur="5000" fill="hold"/>
                                        <p:tgtEl>
                                          <p:spTgt spid="31758"/>
                                        </p:tgtEl>
                                        <p:attrNameLst>
                                          <p:attrName>ppt_w</p:attrName>
                                        </p:attrNameLst>
                                      </p:cBhvr>
                                      <p:tavLst>
                                        <p:tav tm="0">
                                          <p:val>
                                            <p:strVal val="#ppt_w"/>
                                          </p:val>
                                        </p:tav>
                                        <p:tav tm="100000">
                                          <p:val>
                                            <p:strVal val="#ppt_w"/>
                                          </p:val>
                                        </p:tav>
                                      </p:tavLst>
                                    </p:anim>
                                    <p:anim calcmode="lin" valueType="num">
                                      <p:cBhvr>
                                        <p:cTn id="55" dur="5000" fill="hold"/>
                                        <p:tgtEl>
                                          <p:spTgt spid="31758"/>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animBg="1"/>
      <p:bldP spid="31749" grpId="0" animBg="1"/>
      <p:bldP spid="31750" grpId="0" animBg="1"/>
      <p:bldP spid="31751" grpId="0" animBg="1"/>
      <p:bldP spid="31751" grpId="1" animBg="1"/>
      <p:bldP spid="31752" grpId="0" animBg="1"/>
      <p:bldP spid="31752" grpId="1" animBg="1"/>
      <p:bldP spid="31753" grpId="0" animBg="1"/>
      <p:bldP spid="31753" grpId="1" animBg="1"/>
      <p:bldP spid="31754" grpId="0" animBg="1"/>
      <p:bldP spid="31754" grpId="1" animBg="1"/>
      <p:bldP spid="3175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Imagen relacionada"/>
          <p:cNvPicPr>
            <a:picLocks noChangeAspect="1" noChangeArrowheads="1"/>
          </p:cNvPicPr>
          <p:nvPr/>
        </p:nvPicPr>
        <p:blipFill>
          <a:blip r:embed="rId2"/>
          <a:srcRect/>
          <a:stretch>
            <a:fillRect/>
          </a:stretch>
        </p:blipFill>
        <p:spPr bwMode="auto">
          <a:xfrm>
            <a:off x="0" y="0"/>
            <a:ext cx="920827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Resultado de imagen de sajazarra"/>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Imagen relacionada"/>
          <p:cNvPicPr>
            <a:picLocks noChangeAspect="1" noChangeArrowheads="1"/>
          </p:cNvPicPr>
          <p:nvPr/>
        </p:nvPicPr>
        <p:blipFill>
          <a:blip r:embed="rId2"/>
          <a:srcRect/>
          <a:stretch>
            <a:fillRect/>
          </a:stretch>
        </p:blipFill>
        <p:spPr bwMode="auto">
          <a:xfrm>
            <a:off x="0" y="0"/>
            <a:ext cx="926177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Resultado de imagen de sajazarra"/>
          <p:cNvPicPr>
            <a:picLocks noChangeAspect="1" noChangeArrowheads="1"/>
          </p:cNvPicPr>
          <p:nvPr/>
        </p:nvPicPr>
        <p:blipFill>
          <a:blip r:embed="rId2"/>
          <a:srcRect/>
          <a:stretch>
            <a:fillRect/>
          </a:stretch>
        </p:blipFill>
        <p:spPr bwMode="auto">
          <a:xfrm>
            <a:off x="0" y="0"/>
            <a:ext cx="9143999" cy="4500570"/>
          </a:xfrm>
          <a:prstGeom prst="rect">
            <a:avLst/>
          </a:prstGeom>
          <a:noFill/>
        </p:spPr>
      </p:pic>
      <p:sp>
        <p:nvSpPr>
          <p:cNvPr id="3" name="2 Rectángulo"/>
          <p:cNvSpPr/>
          <p:nvPr/>
        </p:nvSpPr>
        <p:spPr>
          <a:xfrm>
            <a:off x="1000100" y="4786322"/>
            <a:ext cx="7358114" cy="1938992"/>
          </a:xfrm>
          <a:prstGeom prst="rect">
            <a:avLst/>
          </a:prstGeom>
        </p:spPr>
        <p:txBody>
          <a:bodyPr wrap="square">
            <a:spAutoFit/>
          </a:bodyPr>
          <a:lstStyle/>
          <a:p>
            <a:pPr algn="ctr"/>
            <a:r>
              <a:rPr lang="es-ES" sz="2000" b="1" dirty="0" smtClean="0">
                <a:latin typeface="Kristen ITC" pitchFamily="66" charset="0"/>
              </a:rPr>
              <a:t>Los restos de la Muralla y la puerta de El Arco</a:t>
            </a:r>
            <a:r>
              <a:rPr lang="es-ES" sz="2000" dirty="0" smtClean="0">
                <a:latin typeface="Kristen ITC" pitchFamily="66" charset="0"/>
              </a:rPr>
              <a:t> es otro de los lugares importantes de esta localidad riojana. La muralla pertenecen al siglo XIII cuando </a:t>
            </a:r>
            <a:r>
              <a:rPr lang="es-ES" sz="2000" dirty="0" smtClean="0">
                <a:latin typeface="Kristen ITC" pitchFamily="66" charset="0"/>
              </a:rPr>
              <a:t>reinaba </a:t>
            </a:r>
            <a:r>
              <a:rPr lang="es-ES" sz="2000" dirty="0" smtClean="0">
                <a:latin typeface="Kristen ITC" pitchFamily="66" charset="0"/>
              </a:rPr>
              <a:t>Alfonso X el Sabio. Precisamente la Puerta que se denomina como El Arco es la única que queda de las varias que servían para poder entrar en el interior del recinto amurallado.</a:t>
            </a:r>
            <a:endParaRPr lang="es-ES" sz="2000" dirty="0">
              <a:latin typeface="Kristen ITC" pitchFamily="66" charset="0"/>
            </a:endParaRPr>
          </a:p>
        </p:txBody>
      </p:sp>
      <p:pic>
        <p:nvPicPr>
          <p:cNvPr id="4" name="Picture 2" descr="Resultado de imagen de google gif"/>
          <p:cNvPicPr>
            <a:picLocks noChangeAspect="1" noChangeArrowheads="1" noCrop="1"/>
          </p:cNvPicPr>
          <p:nvPr/>
        </p:nvPicPr>
        <p:blipFill>
          <a:blip r:embed="rId3" cstate="email">
            <a:duotone>
              <a:prstClr val="black"/>
              <a:srgbClr val="D9C3A5">
                <a:tint val="50000"/>
                <a:satMod val="180000"/>
              </a:srgbClr>
            </a:duotone>
          </a:blip>
          <a:srcRect/>
          <a:stretch>
            <a:fillRect/>
          </a:stretch>
        </p:blipFill>
        <p:spPr bwMode="auto">
          <a:xfrm>
            <a:off x="0" y="4500570"/>
            <a:ext cx="9144000" cy="2357430"/>
          </a:xfrm>
          <a:prstGeom prst="rect">
            <a:avLst/>
          </a:prstGeom>
          <a:noFill/>
        </p:spPr>
      </p:pic>
    </p:spTree>
  </p:cSld>
  <p:clrMapOvr>
    <a:masterClrMapping/>
  </p:clrMapOvr>
  <p:transition spd="med" advClick="0" advTm="3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Resultado de imagen de sajazarra"/>
          <p:cNvPicPr>
            <a:picLocks noChangeAspect="1" noChangeArrowheads="1"/>
          </p:cNvPicPr>
          <p:nvPr/>
        </p:nvPicPr>
        <p:blipFill>
          <a:blip r:embed="rId2"/>
          <a:srcRect/>
          <a:stretch>
            <a:fillRect/>
          </a:stretch>
        </p:blipFill>
        <p:spPr bwMode="auto">
          <a:xfrm>
            <a:off x="0" y="0"/>
            <a:ext cx="9143998"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endParaRPr lang="es-ES"/>
          </a:p>
        </p:txBody>
      </p:sp>
      <p:sp>
        <p:nvSpPr>
          <p:cNvPr id="4099" name="Rectangle 3"/>
          <p:cNvSpPr>
            <a:spLocks noGrp="1" noChangeArrowheads="1"/>
          </p:cNvSpPr>
          <p:nvPr>
            <p:ph type="body" idx="1"/>
          </p:nvPr>
        </p:nvSpPr>
        <p:spPr/>
        <p:txBody>
          <a:bodyPr/>
          <a:lstStyle/>
          <a:p>
            <a:endParaRPr lang="es-ES"/>
          </a:p>
        </p:txBody>
      </p:sp>
      <p:pic>
        <p:nvPicPr>
          <p:cNvPr id="4100" name="Picture 4" descr="14f26085b"/>
          <p:cNvPicPr>
            <a:picLocks noChangeAspect="1" noChangeArrowheads="1"/>
          </p:cNvPicPr>
          <p:nvPr/>
        </p:nvPicPr>
        <p:blipFill>
          <a:blip r:embed="rId2"/>
          <a:stretch>
            <a:fillRect/>
          </a:stretch>
        </p:blipFill>
        <p:spPr bwMode="auto">
          <a:xfrm>
            <a:off x="0" y="61282"/>
            <a:ext cx="9144000" cy="6796718"/>
          </a:xfrm>
          <a:prstGeom prst="rect">
            <a:avLst/>
          </a:prstGeom>
          <a:noFill/>
        </p:spPr>
      </p:pic>
      <p:pic>
        <p:nvPicPr>
          <p:cNvPr id="4101" name="Picture 5" descr="14f26085b"/>
          <p:cNvPicPr>
            <a:picLocks noChangeAspect="1" noChangeArrowheads="1"/>
          </p:cNvPicPr>
          <p:nvPr/>
        </p:nvPicPr>
        <p:blipFill>
          <a:blip r:embed="rId2"/>
          <a:stretch>
            <a:fillRect/>
          </a:stretch>
        </p:blipFill>
        <p:spPr bwMode="auto">
          <a:xfrm>
            <a:off x="0" y="0"/>
            <a:ext cx="9144000" cy="6858000"/>
          </a:xfrm>
          <a:prstGeom prst="rect">
            <a:avLst/>
          </a:prstGeom>
          <a:noFill/>
        </p:spPr>
      </p:pic>
      <p:pic>
        <p:nvPicPr>
          <p:cNvPr id="4102" name="Picture 6" descr="14f26085b"/>
          <p:cNvPicPr>
            <a:picLocks noChangeAspect="1" noChangeArrowheads="1"/>
          </p:cNvPicPr>
          <p:nvPr/>
        </p:nvPicPr>
        <p:blipFill>
          <a:blip r:embed="rId2"/>
          <a:stretch>
            <a:fillRect/>
          </a:stretch>
        </p:blipFill>
        <p:spPr bwMode="auto">
          <a:xfrm>
            <a:off x="0" y="0"/>
            <a:ext cx="9144000" cy="6858000"/>
          </a:xfrm>
          <a:prstGeom prst="rect">
            <a:avLst/>
          </a:prstGeom>
          <a:noFill/>
        </p:spPr>
      </p:pic>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4101"/>
                                        </p:tgtEl>
                                        <p:attrNameLst>
                                          <p:attrName>style.visibility</p:attrName>
                                        </p:attrNameLst>
                                      </p:cBhvr>
                                      <p:to>
                                        <p:strVal val="visible"/>
                                      </p:to>
                                    </p:set>
                                    <p:anim calcmode="lin" valueType="num">
                                      <p:cBhvr>
                                        <p:cTn id="7" dur="5000" fill="hold"/>
                                        <p:tgtEl>
                                          <p:spTgt spid="4101"/>
                                        </p:tgtEl>
                                        <p:attrNameLst>
                                          <p:attrName>ppt_x</p:attrName>
                                        </p:attrNameLst>
                                      </p:cBhvr>
                                      <p:tavLst>
                                        <p:tav tm="0">
                                          <p:val>
                                            <p:strVal val="#ppt_x-#ppt_w/2"/>
                                          </p:val>
                                        </p:tav>
                                        <p:tav tm="100000">
                                          <p:val>
                                            <p:strVal val="#ppt_x"/>
                                          </p:val>
                                        </p:tav>
                                      </p:tavLst>
                                    </p:anim>
                                    <p:anim calcmode="lin" valueType="num">
                                      <p:cBhvr>
                                        <p:cTn id="8" dur="5000" fill="hold"/>
                                        <p:tgtEl>
                                          <p:spTgt spid="4101"/>
                                        </p:tgtEl>
                                        <p:attrNameLst>
                                          <p:attrName>ppt_y</p:attrName>
                                        </p:attrNameLst>
                                      </p:cBhvr>
                                      <p:tavLst>
                                        <p:tav tm="0">
                                          <p:val>
                                            <p:strVal val="#ppt_y"/>
                                          </p:val>
                                        </p:tav>
                                        <p:tav tm="100000">
                                          <p:val>
                                            <p:strVal val="#ppt_y"/>
                                          </p:val>
                                        </p:tav>
                                      </p:tavLst>
                                    </p:anim>
                                    <p:anim calcmode="lin" valueType="num">
                                      <p:cBhvr>
                                        <p:cTn id="9" dur="5000" fill="hold"/>
                                        <p:tgtEl>
                                          <p:spTgt spid="4101"/>
                                        </p:tgtEl>
                                        <p:attrNameLst>
                                          <p:attrName>ppt_w</p:attrName>
                                        </p:attrNameLst>
                                      </p:cBhvr>
                                      <p:tavLst>
                                        <p:tav tm="0">
                                          <p:val>
                                            <p:fltVal val="0"/>
                                          </p:val>
                                        </p:tav>
                                        <p:tav tm="100000">
                                          <p:val>
                                            <p:strVal val="#ppt_w"/>
                                          </p:val>
                                        </p:tav>
                                      </p:tavLst>
                                    </p:anim>
                                    <p:anim calcmode="lin" valueType="num">
                                      <p:cBhvr>
                                        <p:cTn id="10" dur="5000" fill="hold"/>
                                        <p:tgtEl>
                                          <p:spTgt spid="4101"/>
                                        </p:tgtEl>
                                        <p:attrNameLst>
                                          <p:attrName>ppt_h</p:attrName>
                                        </p:attrNameLst>
                                      </p:cBhvr>
                                      <p:tavLst>
                                        <p:tav tm="0">
                                          <p:val>
                                            <p:strVal val="#ppt_h"/>
                                          </p:val>
                                        </p:tav>
                                        <p:tav tm="100000">
                                          <p:val>
                                            <p:strVal val="#ppt_h"/>
                                          </p:val>
                                        </p:tav>
                                      </p:tavLst>
                                    </p:anim>
                                  </p:childTnLst>
                                </p:cTn>
                              </p:par>
                              <p:par>
                                <p:cTn id="11" presetID="18" presetClass="exit" presetSubtype="12" fill="hold" nodeType="withEffect">
                                  <p:stCondLst>
                                    <p:cond delay="0"/>
                                  </p:stCondLst>
                                  <p:childTnLst>
                                    <p:animEffect transition="out" filter="strips(downLeft)">
                                      <p:cBhvr>
                                        <p:cTn id="12" dur="5000"/>
                                        <p:tgtEl>
                                          <p:spTgt spid="4101"/>
                                        </p:tgtEl>
                                      </p:cBhvr>
                                    </p:animEffect>
                                    <p:set>
                                      <p:cBhvr>
                                        <p:cTn id="13" dur="1" fill="hold">
                                          <p:stCondLst>
                                            <p:cond delay="4999"/>
                                          </p:stCondLst>
                                        </p:cTn>
                                        <p:tgtEl>
                                          <p:spTgt spid="4101"/>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102"/>
                                        </p:tgtEl>
                                        <p:attrNameLst>
                                          <p:attrName>style.visibility</p:attrName>
                                        </p:attrNameLst>
                                      </p:cBhvr>
                                      <p:to>
                                        <p:strVal val="visible"/>
                                      </p:to>
                                    </p:set>
                                    <p:anim calcmode="lin" valueType="num">
                                      <p:cBhvr>
                                        <p:cTn id="16" dur="5000" fill="hold"/>
                                        <p:tgtEl>
                                          <p:spTgt spid="4102"/>
                                        </p:tgtEl>
                                        <p:attrNameLst>
                                          <p:attrName>ppt_x</p:attrName>
                                        </p:attrNameLst>
                                      </p:cBhvr>
                                      <p:tavLst>
                                        <p:tav tm="0">
                                          <p:val>
                                            <p:strVal val="#ppt_x+#ppt_w/2"/>
                                          </p:val>
                                        </p:tav>
                                        <p:tav tm="100000">
                                          <p:val>
                                            <p:strVal val="#ppt_x"/>
                                          </p:val>
                                        </p:tav>
                                      </p:tavLst>
                                    </p:anim>
                                    <p:anim calcmode="lin" valueType="num">
                                      <p:cBhvr>
                                        <p:cTn id="17" dur="5000" fill="hold"/>
                                        <p:tgtEl>
                                          <p:spTgt spid="4102"/>
                                        </p:tgtEl>
                                        <p:attrNameLst>
                                          <p:attrName>ppt_y</p:attrName>
                                        </p:attrNameLst>
                                      </p:cBhvr>
                                      <p:tavLst>
                                        <p:tav tm="0">
                                          <p:val>
                                            <p:strVal val="#ppt_y"/>
                                          </p:val>
                                        </p:tav>
                                        <p:tav tm="100000">
                                          <p:val>
                                            <p:strVal val="#ppt_y"/>
                                          </p:val>
                                        </p:tav>
                                      </p:tavLst>
                                    </p:anim>
                                    <p:anim calcmode="lin" valueType="num">
                                      <p:cBhvr>
                                        <p:cTn id="18" dur="5000" fill="hold"/>
                                        <p:tgtEl>
                                          <p:spTgt spid="4102"/>
                                        </p:tgtEl>
                                        <p:attrNameLst>
                                          <p:attrName>ppt_w</p:attrName>
                                        </p:attrNameLst>
                                      </p:cBhvr>
                                      <p:tavLst>
                                        <p:tav tm="0">
                                          <p:val>
                                            <p:fltVal val="0"/>
                                          </p:val>
                                        </p:tav>
                                        <p:tav tm="100000">
                                          <p:val>
                                            <p:strVal val="#ppt_w"/>
                                          </p:val>
                                        </p:tav>
                                      </p:tavLst>
                                    </p:anim>
                                    <p:anim calcmode="lin" valueType="num">
                                      <p:cBhvr>
                                        <p:cTn id="19" dur="5000" fill="hold"/>
                                        <p:tgtEl>
                                          <p:spTgt spid="4102"/>
                                        </p:tgtEl>
                                        <p:attrNameLst>
                                          <p:attrName>ppt_h</p:attrName>
                                        </p:attrNameLst>
                                      </p:cBhvr>
                                      <p:tavLst>
                                        <p:tav tm="0">
                                          <p:val>
                                            <p:strVal val="#ppt_h"/>
                                          </p:val>
                                        </p:tav>
                                        <p:tav tm="100000">
                                          <p:val>
                                            <p:strVal val="#ppt_h"/>
                                          </p:val>
                                        </p:tav>
                                      </p:tavLst>
                                    </p:anim>
                                  </p:childTnLst>
                                </p:cTn>
                              </p:par>
                              <p:par>
                                <p:cTn id="20" presetID="18" presetClass="exit" presetSubtype="6" fill="hold" nodeType="withEffect">
                                  <p:stCondLst>
                                    <p:cond delay="0"/>
                                  </p:stCondLst>
                                  <p:childTnLst>
                                    <p:animEffect transition="out" filter="strips(downRight)">
                                      <p:cBhvr>
                                        <p:cTn id="21" dur="5000"/>
                                        <p:tgtEl>
                                          <p:spTgt spid="4102"/>
                                        </p:tgtEl>
                                      </p:cBhvr>
                                    </p:animEffect>
                                    <p:set>
                                      <p:cBhvr>
                                        <p:cTn id="22" dur="1" fill="hold">
                                          <p:stCondLst>
                                            <p:cond delay="4999"/>
                                          </p:stCondLst>
                                        </p:cTn>
                                        <p:tgtEl>
                                          <p:spTgt spid="410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Imagen relacionada"/>
          <p:cNvPicPr>
            <a:picLocks noChangeAspect="1" noChangeArrowheads="1"/>
          </p:cNvPicPr>
          <p:nvPr/>
        </p:nvPicPr>
        <p:blipFill>
          <a:blip r:embed="rId2"/>
          <a:srcRect/>
          <a:stretch>
            <a:fillRect/>
          </a:stretch>
        </p:blipFill>
        <p:spPr bwMode="auto">
          <a:xfrm>
            <a:off x="-1" y="0"/>
            <a:ext cx="9310987" cy="7143776"/>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Resultado de imagen de sajazarra"/>
          <p:cNvPicPr>
            <a:picLocks noChangeAspect="1" noChangeArrowheads="1"/>
          </p:cNvPicPr>
          <p:nvPr/>
        </p:nvPicPr>
        <p:blipFill>
          <a:blip r:embed="rId2"/>
          <a:srcRect/>
          <a:stretch>
            <a:fillRect/>
          </a:stretch>
        </p:blipFill>
        <p:spPr bwMode="auto">
          <a:xfrm>
            <a:off x="-4786378" y="-785842"/>
            <a:ext cx="16359302" cy="7929558"/>
          </a:xfrm>
          <a:prstGeom prst="rect">
            <a:avLst/>
          </a:prstGeom>
          <a:noFill/>
        </p:spPr>
      </p:pic>
    </p:spTree>
  </p:cSld>
  <p:clrMapOvr>
    <a:masterClrMapping/>
  </p:clrMapOvr>
  <p:transition spd="med" advClick="0"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53039 -0.00093 L -0.25295 0.02106 " pathEditMode="relative" rAng="0" ptsTypes="AA">
                                      <p:cBhvr>
                                        <p:cTn id="6" dur="5000" fill="hold"/>
                                        <p:tgtEl>
                                          <p:spTgt spid="81922"/>
                                        </p:tgtEl>
                                        <p:attrNameLst>
                                          <p:attrName>ppt_x</p:attrName>
                                          <p:attrName>ppt_y</p:attrName>
                                        </p:attrNameLst>
                                      </p:cBhvr>
                                      <p:rCtr x="-392" y="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Imagen relacionada"/>
          <p:cNvPicPr>
            <a:picLocks noChangeAspect="1" noChangeArrowheads="1"/>
          </p:cNvPicPr>
          <p:nvPr/>
        </p:nvPicPr>
        <p:blipFill>
          <a:blip r:embed="rId2"/>
          <a:srcRect/>
          <a:stretch>
            <a:fillRect/>
          </a:stretch>
        </p:blipFill>
        <p:spPr bwMode="auto">
          <a:xfrm>
            <a:off x="0" y="0"/>
            <a:ext cx="9644098"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Imagen relacionada"/>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Imagen relacionada"/>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s://media3.clubrural.com/imgmarcao/la-rioja/posada-de-sajazarra/145734_posada-de-sajazarra_1438254766_o.jpg"/>
          <p:cNvPicPr>
            <a:picLocks noChangeAspect="1" noChangeArrowheads="1"/>
          </p:cNvPicPr>
          <p:nvPr/>
        </p:nvPicPr>
        <p:blipFill>
          <a:blip r:embed="rId2" cstate="email"/>
          <a:srcRect/>
          <a:stretch>
            <a:fillRect/>
          </a:stretch>
        </p:blipFill>
        <p:spPr bwMode="auto">
          <a:xfrm>
            <a:off x="1" y="0"/>
            <a:ext cx="914400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Imagen relacionada"/>
          <p:cNvPicPr>
            <a:picLocks noChangeAspect="1" noChangeArrowheads="1"/>
          </p:cNvPicPr>
          <p:nvPr/>
        </p:nvPicPr>
        <p:blipFill>
          <a:blip r:embed="rId2"/>
          <a:srcRect/>
          <a:stretch>
            <a:fillRect/>
          </a:stretch>
        </p:blipFill>
        <p:spPr bwMode="auto">
          <a:xfrm>
            <a:off x="0" y="0"/>
            <a:ext cx="9358346" cy="698342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Resultado de imagen de sajazarra"/>
          <p:cNvPicPr>
            <a:picLocks noChangeAspect="1" noChangeArrowheads="1"/>
          </p:cNvPicPr>
          <p:nvPr/>
        </p:nvPicPr>
        <p:blipFill>
          <a:blip r:embed="rId2"/>
          <a:srcRect/>
          <a:stretch>
            <a:fillRect/>
          </a:stretch>
        </p:blipFill>
        <p:spPr bwMode="auto">
          <a:xfrm>
            <a:off x="-1" y="0"/>
            <a:ext cx="9328451"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Resultado de imagen de sajazarr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9"/>
          <p:cNvPicPr>
            <a:picLocks noChangeAspect="1" noChangeArrowheads="1" noCrop="1"/>
          </p:cNvPicPr>
          <p:nvPr/>
        </p:nvPicPr>
        <p:blipFill>
          <a:blip r:embed="rId2" cstate="print">
            <a:duotone>
              <a:schemeClr val="accent3">
                <a:shade val="45000"/>
                <a:satMod val="135000"/>
              </a:schemeClr>
              <a:prstClr val="white"/>
            </a:duotone>
            <a:lum bright="-6000" contrast="-26000"/>
          </a:blip>
          <a:srcRect/>
          <a:stretch>
            <a:fillRect/>
          </a:stretch>
        </p:blipFill>
        <p:spPr bwMode="auto">
          <a:xfrm>
            <a:off x="-136215" y="-77060"/>
            <a:ext cx="9338831" cy="7096539"/>
          </a:xfrm>
          <a:prstGeom prst="rect">
            <a:avLst/>
          </a:prstGeom>
          <a:noFill/>
        </p:spPr>
      </p:pic>
      <p:pic>
        <p:nvPicPr>
          <p:cNvPr id="82946" name="Picture 2" descr="Resultado de imagen de sajazarra"/>
          <p:cNvPicPr>
            <a:picLocks noChangeAspect="1" noChangeArrowheads="1"/>
          </p:cNvPicPr>
          <p:nvPr/>
        </p:nvPicPr>
        <p:blipFill>
          <a:blip r:embed="rId3" cstate="email"/>
          <a:srcRect/>
          <a:stretch>
            <a:fillRect/>
          </a:stretch>
        </p:blipFill>
        <p:spPr bwMode="auto">
          <a:xfrm>
            <a:off x="0" y="0"/>
            <a:ext cx="9149648" cy="4643446"/>
          </a:xfrm>
          <a:prstGeom prst="rect">
            <a:avLst/>
          </a:prstGeom>
          <a:noFill/>
        </p:spPr>
      </p:pic>
      <p:sp>
        <p:nvSpPr>
          <p:cNvPr id="3" name="2 Rectángulo"/>
          <p:cNvSpPr/>
          <p:nvPr/>
        </p:nvSpPr>
        <p:spPr>
          <a:xfrm>
            <a:off x="1214414" y="4929198"/>
            <a:ext cx="6858048" cy="1631216"/>
          </a:xfrm>
          <a:prstGeom prst="rect">
            <a:avLst/>
          </a:prstGeom>
        </p:spPr>
        <p:txBody>
          <a:bodyPr wrap="square">
            <a:spAutoFit/>
          </a:bodyPr>
          <a:lstStyle/>
          <a:p>
            <a:pPr algn="ctr"/>
            <a:r>
              <a:rPr lang="es-ES" sz="2000" dirty="0" err="1" smtClean="0">
                <a:latin typeface="Kristen ITC" pitchFamily="66" charset="0"/>
              </a:rPr>
              <a:t>Sajazarra</a:t>
            </a:r>
            <a:r>
              <a:rPr lang="es-ES" sz="2000" dirty="0" smtClean="0">
                <a:latin typeface="Kristen ITC" pitchFamily="66" charset="0"/>
              </a:rPr>
              <a:t> se ha unido a la Asociación de los Pueblos Más Bonitos de España en 2017</a:t>
            </a:r>
          </a:p>
          <a:p>
            <a:pPr algn="ctr"/>
            <a:r>
              <a:rPr lang="es-ES" sz="2000" b="1" i="1" dirty="0" smtClean="0">
                <a:latin typeface="Kristen ITC" pitchFamily="66" charset="0"/>
              </a:rPr>
              <a:t>La localidad </a:t>
            </a:r>
            <a:r>
              <a:rPr lang="es-ES" sz="2000" b="1" i="1" dirty="0" err="1" smtClean="0">
                <a:latin typeface="Kristen ITC" pitchFamily="66" charset="0"/>
              </a:rPr>
              <a:t>riojalteña</a:t>
            </a:r>
            <a:r>
              <a:rPr lang="es-ES" sz="2000" b="1" i="1" dirty="0" smtClean="0">
                <a:latin typeface="Kristen ITC" pitchFamily="66" charset="0"/>
              </a:rPr>
              <a:t> se </a:t>
            </a:r>
            <a:r>
              <a:rPr lang="es-ES" sz="2000" b="1" i="1" dirty="0" smtClean="0">
                <a:latin typeface="Kristen ITC" pitchFamily="66" charset="0"/>
              </a:rPr>
              <a:t>ha unido</a:t>
            </a:r>
            <a:r>
              <a:rPr lang="es-ES" sz="2000" b="1" i="1" dirty="0" smtClean="0">
                <a:latin typeface="Kristen ITC" pitchFamily="66" charset="0"/>
              </a:rPr>
              <a:t> </a:t>
            </a:r>
            <a:r>
              <a:rPr lang="es-ES" sz="2000" b="1" i="1" dirty="0" smtClean="0">
                <a:latin typeface="Kristen ITC" pitchFamily="66" charset="0"/>
              </a:rPr>
              <a:t>a partir del </a:t>
            </a:r>
            <a:r>
              <a:rPr lang="es-ES" sz="2000" b="1" i="1" dirty="0" smtClean="0">
                <a:latin typeface="Kristen ITC" pitchFamily="66" charset="0"/>
              </a:rPr>
              <a:t>1 </a:t>
            </a:r>
            <a:r>
              <a:rPr lang="es-ES" sz="2000" b="1" i="1" dirty="0" smtClean="0">
                <a:latin typeface="Kristen ITC" pitchFamily="66" charset="0"/>
              </a:rPr>
              <a:t>de enero de 2017 a la Asociación de los Pueblos Más Bonitos de España junto a otros 12 municipios.</a:t>
            </a:r>
            <a:endParaRPr lang="es-ES" sz="2000" b="1" i="1" dirty="0">
              <a:latin typeface="Kristen ITC" pitchFamily="66" charset="0"/>
            </a:endParaRPr>
          </a:p>
        </p:txBody>
      </p:sp>
    </p:spTree>
  </p:cSld>
  <p:clrMapOvr>
    <a:masterClrMapping/>
  </p:clrMapOvr>
  <p:transition spd="med" advClick="0" advTm="3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52226" name="Picture 2" descr="Imagen relacionada"/>
          <p:cNvPicPr>
            <a:picLocks noChangeAspect="1" noChangeArrowheads="1"/>
          </p:cNvPicPr>
          <p:nvPr/>
        </p:nvPicPr>
        <p:blipFill>
          <a:blip r:embed="rId3" cstate="email"/>
          <a:srcRect/>
          <a:stretch>
            <a:fillRect/>
          </a:stretch>
        </p:blipFill>
        <p:spPr bwMode="auto">
          <a:xfrm>
            <a:off x="3357554" y="500042"/>
            <a:ext cx="5357826" cy="6000792"/>
          </a:xfrm>
          <a:prstGeom prst="rect">
            <a:avLst/>
          </a:prstGeom>
          <a:noFill/>
        </p:spPr>
      </p:pic>
      <p:pic>
        <p:nvPicPr>
          <p:cNvPr id="52228" name="Picture 4" descr="Imagen relacionada"/>
          <p:cNvPicPr>
            <a:picLocks noChangeAspect="1" noChangeArrowheads="1"/>
          </p:cNvPicPr>
          <p:nvPr/>
        </p:nvPicPr>
        <p:blipFill>
          <a:blip r:embed="rId4"/>
          <a:srcRect/>
          <a:stretch>
            <a:fillRect/>
          </a:stretch>
        </p:blipFill>
        <p:spPr bwMode="auto">
          <a:xfrm>
            <a:off x="357158" y="3786190"/>
            <a:ext cx="2505075" cy="2857500"/>
          </a:xfrm>
          <a:prstGeom prst="rect">
            <a:avLst/>
          </a:prstGeom>
          <a:noFill/>
        </p:spPr>
      </p:pic>
      <p:pic>
        <p:nvPicPr>
          <p:cNvPr id="41986" name="Picture 2" descr="Resultado de imagen de vinos de rioja"/>
          <p:cNvPicPr>
            <a:picLocks noChangeAspect="1" noChangeArrowheads="1"/>
          </p:cNvPicPr>
          <p:nvPr/>
        </p:nvPicPr>
        <p:blipFill>
          <a:blip r:embed="rId5" cstate="email"/>
          <a:srcRect/>
          <a:stretch>
            <a:fillRect/>
          </a:stretch>
        </p:blipFill>
        <p:spPr bwMode="auto">
          <a:xfrm>
            <a:off x="357158" y="1785926"/>
            <a:ext cx="2790648" cy="1671626"/>
          </a:xfrm>
          <a:prstGeom prst="rect">
            <a:avLst/>
          </a:prstGeom>
          <a:noFill/>
        </p:spPr>
      </p:pic>
      <p:sp>
        <p:nvSpPr>
          <p:cNvPr id="6" name="5 CuadroTexto"/>
          <p:cNvSpPr txBox="1"/>
          <p:nvPr/>
        </p:nvSpPr>
        <p:spPr>
          <a:xfrm>
            <a:off x="214282" y="642918"/>
            <a:ext cx="3058851" cy="646331"/>
          </a:xfrm>
          <a:prstGeom prst="rect">
            <a:avLst/>
          </a:prstGeom>
          <a:solidFill>
            <a:srgbClr val="996600"/>
          </a:solidFill>
        </p:spPr>
        <p:txBody>
          <a:bodyPr wrap="none" rtlCol="0">
            <a:spAutoFit/>
          </a:bodyPr>
          <a:lstStyle/>
          <a:p>
            <a:r>
              <a:rPr lang="es-ES" sz="3600" b="1" dirty="0" err="1" smtClean="0">
                <a:solidFill>
                  <a:schemeClr val="bg1"/>
                </a:solidFill>
                <a:latin typeface="Kristen ITC" pitchFamily="66" charset="0"/>
              </a:rPr>
              <a:t>Gastronomia</a:t>
            </a:r>
            <a:endParaRPr lang="es-ES" sz="3600" b="1" dirty="0">
              <a:solidFill>
                <a:schemeClr val="bg1"/>
              </a:solidFill>
              <a:latin typeface="Kristen ITC" pitchFamily="66" charset="0"/>
            </a:endParaRPr>
          </a:p>
        </p:txBody>
      </p:sp>
    </p:spTree>
  </p:cSld>
  <p:clrMapOvr>
    <a:masterClrMapping/>
  </p:clrMapOvr>
  <p:transition spd="med"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Resultado de imagen de chuletas al sarmiento"/>
          <p:cNvPicPr>
            <a:picLocks noChangeAspect="1" noChangeArrowheads="1"/>
          </p:cNvPicPr>
          <p:nvPr/>
        </p:nvPicPr>
        <p:blipFill>
          <a:blip r:embed="rId2"/>
          <a:srcRect/>
          <a:stretch>
            <a:fillRect/>
          </a:stretch>
        </p:blipFill>
        <p:spPr bwMode="auto">
          <a:xfrm>
            <a:off x="0" y="0"/>
            <a:ext cx="9200312" cy="6858000"/>
          </a:xfrm>
          <a:prstGeom prst="rect">
            <a:avLst/>
          </a:prstGeom>
          <a:noFill/>
        </p:spPr>
      </p:pic>
      <p:sp>
        <p:nvSpPr>
          <p:cNvPr id="3" name="2 Rectángulo"/>
          <p:cNvSpPr/>
          <p:nvPr/>
        </p:nvSpPr>
        <p:spPr>
          <a:xfrm>
            <a:off x="357158" y="500042"/>
            <a:ext cx="2828018" cy="369332"/>
          </a:xfrm>
          <a:prstGeom prst="rect">
            <a:avLst/>
          </a:prstGeom>
        </p:spPr>
        <p:txBody>
          <a:bodyPr wrap="none">
            <a:spAutoFit/>
          </a:bodyPr>
          <a:lstStyle/>
          <a:p>
            <a:r>
              <a:rPr lang="es-ES" b="1" dirty="0" smtClean="0">
                <a:solidFill>
                  <a:schemeClr val="bg1"/>
                </a:solidFill>
                <a:latin typeface="Kristen ITC" pitchFamily="66" charset="0"/>
              </a:rPr>
              <a:t>Chuletillas al sarmiento</a:t>
            </a:r>
            <a:endParaRPr lang="es-ES" b="1" dirty="0">
              <a:solidFill>
                <a:schemeClr val="bg1"/>
              </a:solidFill>
              <a:latin typeface="Kristen ITC" pitchFamily="66" charset="0"/>
            </a:endParaRPr>
          </a:p>
        </p:txBody>
      </p:sp>
    </p:spTree>
  </p:cSld>
  <p:clrMapOvr>
    <a:masterClrMapping/>
  </p:clrMapOvr>
  <p:transition spd="med" advClick="0" advTm="6000">
    <p:random/>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4" name="Picture 4" descr="https://encrypted-tbn0.gstatic.com/images?q=tbn:ANd9GcSUsWqMQBiP4lYaEV28gye1GXp5QeO5mF1LZrX-hj3Cbk5iDpCt"/>
          <p:cNvPicPr>
            <a:picLocks noChangeAspect="1" noChangeArrowheads="1"/>
          </p:cNvPicPr>
          <p:nvPr/>
        </p:nvPicPr>
        <p:blipFill>
          <a:blip r:embed="rId2"/>
          <a:srcRect/>
          <a:stretch>
            <a:fillRect/>
          </a:stretch>
        </p:blipFill>
        <p:spPr bwMode="auto">
          <a:xfrm>
            <a:off x="0" y="0"/>
            <a:ext cx="9154227" cy="6858000"/>
          </a:xfrm>
          <a:prstGeom prst="rect">
            <a:avLst/>
          </a:prstGeom>
          <a:noFill/>
        </p:spPr>
      </p:pic>
    </p:spTree>
  </p:cSld>
  <p:clrMapOvr>
    <a:masterClrMapping/>
  </p:clrMapOvr>
  <p:transition spd="med" advClick="0" advTm="6000">
    <p:random/>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Imagen relacionada"/>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
        <p:nvSpPr>
          <p:cNvPr id="3" name="2 Rectángulo"/>
          <p:cNvSpPr/>
          <p:nvPr/>
        </p:nvSpPr>
        <p:spPr>
          <a:xfrm>
            <a:off x="5357818" y="500042"/>
            <a:ext cx="3627916" cy="400110"/>
          </a:xfrm>
          <a:prstGeom prst="rect">
            <a:avLst/>
          </a:prstGeom>
        </p:spPr>
        <p:txBody>
          <a:bodyPr wrap="none">
            <a:spAutoFit/>
          </a:bodyPr>
          <a:lstStyle/>
          <a:p>
            <a:r>
              <a:rPr lang="es-ES" sz="2000" b="1" dirty="0" smtClean="0">
                <a:solidFill>
                  <a:schemeClr val="bg1"/>
                </a:solidFill>
                <a:latin typeface="Kristen ITC" pitchFamily="66" charset="0"/>
              </a:rPr>
              <a:t>Pimientos rellenos de carne</a:t>
            </a:r>
            <a:endParaRPr lang="es-ES" sz="2000" b="1" dirty="0">
              <a:solidFill>
                <a:schemeClr val="bg1"/>
              </a:solidFill>
              <a:latin typeface="Kristen ITC" pitchFamily="66" charset="0"/>
            </a:endParaRPr>
          </a:p>
        </p:txBody>
      </p:sp>
    </p:spTree>
  </p:cSld>
  <p:clrMapOvr>
    <a:masterClrMapping/>
  </p:clrMapOvr>
  <p:transition spd="med" advClick="0" advTm="6000">
    <p:random/>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Resultado de imagen de patatas a la riojana con chorizo"/>
          <p:cNvPicPr>
            <a:picLocks noChangeAspect="1" noChangeArrowheads="1"/>
          </p:cNvPicPr>
          <p:nvPr/>
        </p:nvPicPr>
        <p:blipFill>
          <a:blip r:embed="rId2"/>
          <a:srcRect/>
          <a:stretch>
            <a:fillRect/>
          </a:stretch>
        </p:blipFill>
        <p:spPr bwMode="auto">
          <a:xfrm>
            <a:off x="0" y="0"/>
            <a:ext cx="9167839" cy="6858000"/>
          </a:xfrm>
          <a:prstGeom prst="rect">
            <a:avLst/>
          </a:prstGeom>
          <a:noFill/>
        </p:spPr>
      </p:pic>
      <p:sp>
        <p:nvSpPr>
          <p:cNvPr id="3" name="2 Rectángulo"/>
          <p:cNvSpPr/>
          <p:nvPr/>
        </p:nvSpPr>
        <p:spPr>
          <a:xfrm>
            <a:off x="571472" y="428604"/>
            <a:ext cx="2404826" cy="369332"/>
          </a:xfrm>
          <a:prstGeom prst="rect">
            <a:avLst/>
          </a:prstGeom>
        </p:spPr>
        <p:txBody>
          <a:bodyPr wrap="none">
            <a:spAutoFit/>
          </a:bodyPr>
          <a:lstStyle/>
          <a:p>
            <a:r>
              <a:rPr lang="es-ES" b="1" dirty="0" smtClean="0">
                <a:latin typeface="Kristen ITC" pitchFamily="66" charset="0"/>
              </a:rPr>
              <a:t>Patatas a la Riojana</a:t>
            </a:r>
            <a:endParaRPr lang="es-ES" b="1" dirty="0">
              <a:latin typeface="Kristen ITC" pitchFamily="66" charset="0"/>
            </a:endParaRPr>
          </a:p>
        </p:txBody>
      </p:sp>
    </p:spTree>
  </p:cSld>
  <p:clrMapOvr>
    <a:masterClrMapping/>
  </p:clrMapOvr>
  <p:transition spd="med" advClick="0" advTm="6000">
    <p:random/>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endParaRPr lang="es-ES"/>
          </a:p>
        </p:txBody>
      </p:sp>
      <p:sp>
        <p:nvSpPr>
          <p:cNvPr id="6147" name="Rectangle 3"/>
          <p:cNvSpPr>
            <a:spLocks noGrp="1" noChangeArrowheads="1"/>
          </p:cNvSpPr>
          <p:nvPr>
            <p:ph type="body" idx="1"/>
          </p:nvPr>
        </p:nvSpPr>
        <p:spPr/>
        <p:txBody>
          <a:bodyPr/>
          <a:lstStyle/>
          <a:p>
            <a:endParaRPr lang="es-ES"/>
          </a:p>
        </p:txBody>
      </p:sp>
      <p:pic>
        <p:nvPicPr>
          <p:cNvPr id="6148" name="Picture 4" descr="40f32147"/>
          <p:cNvPicPr>
            <a:picLocks noChangeAspect="1" noChangeArrowheads="1"/>
          </p:cNvPicPr>
          <p:nvPr/>
        </p:nvPicPr>
        <p:blipFill>
          <a:blip r:embed="rId2"/>
          <a:stretch>
            <a:fillRect/>
          </a:stretch>
        </p:blipFill>
        <p:spPr bwMode="auto">
          <a:xfrm>
            <a:off x="13504" y="0"/>
            <a:ext cx="9130496" cy="6858000"/>
          </a:xfrm>
          <a:prstGeom prst="rect">
            <a:avLst/>
          </a:prstGeom>
          <a:noFill/>
        </p:spPr>
      </p:pic>
      <p:pic>
        <p:nvPicPr>
          <p:cNvPr id="6149" name="Picture 5" descr="40f32147"/>
          <p:cNvPicPr>
            <a:picLocks noChangeAspect="1" noChangeArrowheads="1"/>
          </p:cNvPicPr>
          <p:nvPr/>
        </p:nvPicPr>
        <p:blipFill>
          <a:blip r:embed="rId2"/>
          <a:stretch>
            <a:fillRect/>
          </a:stretch>
        </p:blipFill>
        <p:spPr bwMode="auto">
          <a:xfrm>
            <a:off x="13504" y="0"/>
            <a:ext cx="9130496" cy="6858000"/>
          </a:xfrm>
          <a:prstGeom prst="rect">
            <a:avLst/>
          </a:prstGeom>
          <a:noFill/>
        </p:spPr>
      </p:pic>
      <p:sp>
        <p:nvSpPr>
          <p:cNvPr id="6" name="5 Rectángulo"/>
          <p:cNvSpPr/>
          <p:nvPr/>
        </p:nvSpPr>
        <p:spPr>
          <a:xfrm>
            <a:off x="285720" y="357166"/>
            <a:ext cx="2337499" cy="369332"/>
          </a:xfrm>
          <a:prstGeom prst="rect">
            <a:avLst/>
          </a:prstGeom>
        </p:spPr>
        <p:txBody>
          <a:bodyPr wrap="none">
            <a:spAutoFit/>
          </a:bodyPr>
          <a:lstStyle/>
          <a:p>
            <a:r>
              <a:rPr lang="es-ES" b="1" dirty="0" smtClean="0">
                <a:latin typeface="Kristen ITC" pitchFamily="66" charset="0"/>
              </a:rPr>
              <a:t>bacalao a la riojana</a:t>
            </a:r>
            <a:endParaRPr lang="es-ES" b="1" dirty="0">
              <a:latin typeface="Kristen ITC" pitchFamily="66" charset="0"/>
            </a:endParaRPr>
          </a:p>
        </p:txBody>
      </p:sp>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6148"/>
                                        </p:tgtEl>
                                        <p:attrNameLst>
                                          <p:attrName>style.visibility</p:attrName>
                                        </p:attrNameLst>
                                      </p:cBhvr>
                                      <p:to>
                                        <p:strVal val="visible"/>
                                      </p:to>
                                    </p:set>
                                    <p:anim calcmode="lin" valueType="num">
                                      <p:cBhvr>
                                        <p:cTn id="7" dur="3000" fill="hold"/>
                                        <p:tgtEl>
                                          <p:spTgt spid="6148"/>
                                        </p:tgtEl>
                                        <p:attrNameLst>
                                          <p:attrName>ppt_x</p:attrName>
                                        </p:attrNameLst>
                                      </p:cBhvr>
                                      <p:tavLst>
                                        <p:tav tm="0">
                                          <p:val>
                                            <p:strVal val="#ppt_x+#ppt_w/2"/>
                                          </p:val>
                                        </p:tav>
                                        <p:tav tm="100000">
                                          <p:val>
                                            <p:strVal val="#ppt_x"/>
                                          </p:val>
                                        </p:tav>
                                      </p:tavLst>
                                    </p:anim>
                                    <p:anim calcmode="lin" valueType="num">
                                      <p:cBhvr>
                                        <p:cTn id="8" dur="3000" fill="hold"/>
                                        <p:tgtEl>
                                          <p:spTgt spid="6148"/>
                                        </p:tgtEl>
                                        <p:attrNameLst>
                                          <p:attrName>ppt_y</p:attrName>
                                        </p:attrNameLst>
                                      </p:cBhvr>
                                      <p:tavLst>
                                        <p:tav tm="0">
                                          <p:val>
                                            <p:strVal val="#ppt_y"/>
                                          </p:val>
                                        </p:tav>
                                        <p:tav tm="100000">
                                          <p:val>
                                            <p:strVal val="#ppt_y"/>
                                          </p:val>
                                        </p:tav>
                                      </p:tavLst>
                                    </p:anim>
                                    <p:anim calcmode="lin" valueType="num">
                                      <p:cBhvr>
                                        <p:cTn id="9" dur="3000" fill="hold"/>
                                        <p:tgtEl>
                                          <p:spTgt spid="6148"/>
                                        </p:tgtEl>
                                        <p:attrNameLst>
                                          <p:attrName>ppt_w</p:attrName>
                                        </p:attrNameLst>
                                      </p:cBhvr>
                                      <p:tavLst>
                                        <p:tav tm="0">
                                          <p:val>
                                            <p:fltVal val="0"/>
                                          </p:val>
                                        </p:tav>
                                        <p:tav tm="100000">
                                          <p:val>
                                            <p:strVal val="#ppt_w"/>
                                          </p:val>
                                        </p:tav>
                                      </p:tavLst>
                                    </p:anim>
                                    <p:anim calcmode="lin" valueType="num">
                                      <p:cBhvr>
                                        <p:cTn id="10" dur="3000" fill="hold"/>
                                        <p:tgtEl>
                                          <p:spTgt spid="6148"/>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circle(out)">
                                      <p:cBhvr>
                                        <p:cTn id="13" dur="3000"/>
                                        <p:tgtEl>
                                          <p:spTgt spid="6148"/>
                                        </p:tgtEl>
                                      </p:cBhvr>
                                    </p:animEffect>
                                  </p:childTnLst>
                                </p:cTn>
                              </p:par>
                              <p:par>
                                <p:cTn id="14" presetID="3" presetClass="entr" presetSubtype="5" fill="hold" nodeType="withEffect">
                                  <p:stCondLst>
                                    <p:cond delay="0"/>
                                  </p:stCondLst>
                                  <p:childTnLst>
                                    <p:set>
                                      <p:cBhvr>
                                        <p:cTn id="15" dur="1" fill="hold">
                                          <p:stCondLst>
                                            <p:cond delay="0"/>
                                          </p:stCondLst>
                                        </p:cTn>
                                        <p:tgtEl>
                                          <p:spTgt spid="6149"/>
                                        </p:tgtEl>
                                        <p:attrNameLst>
                                          <p:attrName>style.visibility</p:attrName>
                                        </p:attrNameLst>
                                      </p:cBhvr>
                                      <p:to>
                                        <p:strVal val="visible"/>
                                      </p:to>
                                    </p:set>
                                    <p:animEffect transition="in" filter="blinds(vertical)">
                                      <p:cBhvr>
                                        <p:cTn id="16" dur="3000"/>
                                        <p:tgtEl>
                                          <p:spTgt spid="6149"/>
                                        </p:tgtEl>
                                      </p:cBhvr>
                                    </p:animEffect>
                                  </p:childTnLst>
                                </p:cTn>
                              </p:par>
                              <p:par>
                                <p:cTn id="17" presetID="17" presetClass="entr" presetSubtype="8" fill="hold" nodeType="withEffect">
                                  <p:stCondLst>
                                    <p:cond delay="0"/>
                                  </p:stCondLst>
                                  <p:childTnLst>
                                    <p:set>
                                      <p:cBhvr>
                                        <p:cTn id="18" dur="1" fill="hold">
                                          <p:stCondLst>
                                            <p:cond delay="0"/>
                                          </p:stCondLst>
                                        </p:cTn>
                                        <p:tgtEl>
                                          <p:spTgt spid="6149"/>
                                        </p:tgtEl>
                                        <p:attrNameLst>
                                          <p:attrName>style.visibility</p:attrName>
                                        </p:attrNameLst>
                                      </p:cBhvr>
                                      <p:to>
                                        <p:strVal val="visible"/>
                                      </p:to>
                                    </p:set>
                                    <p:anim calcmode="lin" valueType="num">
                                      <p:cBhvr>
                                        <p:cTn id="19" dur="3000" fill="hold"/>
                                        <p:tgtEl>
                                          <p:spTgt spid="6149"/>
                                        </p:tgtEl>
                                        <p:attrNameLst>
                                          <p:attrName>ppt_x</p:attrName>
                                        </p:attrNameLst>
                                      </p:cBhvr>
                                      <p:tavLst>
                                        <p:tav tm="0">
                                          <p:val>
                                            <p:strVal val="#ppt_x-#ppt_w/2"/>
                                          </p:val>
                                        </p:tav>
                                        <p:tav tm="100000">
                                          <p:val>
                                            <p:strVal val="#ppt_x"/>
                                          </p:val>
                                        </p:tav>
                                      </p:tavLst>
                                    </p:anim>
                                    <p:anim calcmode="lin" valueType="num">
                                      <p:cBhvr>
                                        <p:cTn id="20" dur="3000" fill="hold"/>
                                        <p:tgtEl>
                                          <p:spTgt spid="6149"/>
                                        </p:tgtEl>
                                        <p:attrNameLst>
                                          <p:attrName>ppt_y</p:attrName>
                                        </p:attrNameLst>
                                      </p:cBhvr>
                                      <p:tavLst>
                                        <p:tav tm="0">
                                          <p:val>
                                            <p:strVal val="#ppt_y"/>
                                          </p:val>
                                        </p:tav>
                                        <p:tav tm="100000">
                                          <p:val>
                                            <p:strVal val="#ppt_y"/>
                                          </p:val>
                                        </p:tav>
                                      </p:tavLst>
                                    </p:anim>
                                    <p:anim calcmode="lin" valueType="num">
                                      <p:cBhvr>
                                        <p:cTn id="21" dur="3000" fill="hold"/>
                                        <p:tgtEl>
                                          <p:spTgt spid="6149"/>
                                        </p:tgtEl>
                                        <p:attrNameLst>
                                          <p:attrName>ppt_w</p:attrName>
                                        </p:attrNameLst>
                                      </p:cBhvr>
                                      <p:tavLst>
                                        <p:tav tm="0">
                                          <p:val>
                                            <p:fltVal val="0"/>
                                          </p:val>
                                        </p:tav>
                                        <p:tav tm="100000">
                                          <p:val>
                                            <p:strVal val="#ppt_w"/>
                                          </p:val>
                                        </p:tav>
                                      </p:tavLst>
                                    </p:anim>
                                    <p:anim calcmode="lin" valueType="num">
                                      <p:cBhvr>
                                        <p:cTn id="22" dur="3000" fill="hold"/>
                                        <p:tgtEl>
                                          <p:spTgt spid="614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4197" y="3394207"/>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9" y="3394207"/>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49602" y="5803929"/>
            <a:ext cx="602553" cy="684513"/>
          </a:xfrm>
          <a:prstGeom prst="rect">
            <a:avLst/>
          </a:prstGeom>
          <a:noFill/>
          <a:ln w="38100">
            <a:solidFill>
              <a:srgbClr val="1CDEF8"/>
            </a:solidFill>
            <a:miter lim="800000"/>
            <a:headEnd/>
            <a:tailEnd/>
          </a:ln>
        </p:spPr>
      </p:pic>
      <p:sp>
        <p:nvSpPr>
          <p:cNvPr id="19" name="18 Rectángulo"/>
          <p:cNvSpPr/>
          <p:nvPr/>
        </p:nvSpPr>
        <p:spPr>
          <a:xfrm>
            <a:off x="1980356" y="4572019"/>
            <a:ext cx="2692223"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4211" y="501226"/>
            <a:ext cx="2801253"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5526" y="1"/>
            <a:ext cx="3498198"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02 de febrero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10:12</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3"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23000"/>
          </a:blip>
          <a:srcRect/>
          <a:stretch>
            <a:fillRect/>
          </a:stretch>
        </p:blipFill>
        <p:spPr bwMode="auto">
          <a:xfrm>
            <a:off x="1214414" y="5500702"/>
            <a:ext cx="2008837" cy="934064"/>
          </a:xfrm>
          <a:prstGeom prst="rect">
            <a:avLst/>
          </a:prstGeom>
          <a:noFill/>
        </p:spPr>
      </p:pic>
    </p:spTree>
  </p:cSld>
  <p:clrMapOvr>
    <a:masterClrMapping/>
  </p:clrMapOvr>
  <p:transition spd="med" advClick="0"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email"/>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email"/>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email"/>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email"/>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SAJAZARRA">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SAJAZARRA</Template>
  <TotalTime>17</TotalTime>
  <Words>154</Words>
  <Application>Microsoft Office PowerPoint</Application>
  <PresentationFormat>Presentación en pantalla (4:3)</PresentationFormat>
  <Paragraphs>33</Paragraphs>
  <Slides>81</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81</vt:i4>
      </vt:variant>
    </vt:vector>
  </HeadingPairs>
  <TitlesOfParts>
    <vt:vector size="87" baseType="lpstr">
      <vt:lpstr>Arial</vt:lpstr>
      <vt:lpstr>Rockwell Extra Bold</vt:lpstr>
      <vt:lpstr>Kristen ITC</vt:lpstr>
      <vt:lpstr>Comic Sans MS</vt:lpstr>
      <vt:lpstr>SAJAZARRA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16</cp:revision>
  <dcterms:created xsi:type="dcterms:W3CDTF">2017-02-02T09:01:53Z</dcterms:created>
  <dcterms:modified xsi:type="dcterms:W3CDTF">2017-02-02T09:18:58Z</dcterms:modified>
</cp:coreProperties>
</file>