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mp3" ContentType="audio/mpe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330" r:id="rId5"/>
    <p:sldId id="259" r:id="rId6"/>
    <p:sldId id="336" r:id="rId7"/>
    <p:sldId id="263" r:id="rId8"/>
    <p:sldId id="265" r:id="rId9"/>
    <p:sldId id="331" r:id="rId10"/>
    <p:sldId id="260" r:id="rId11"/>
    <p:sldId id="332" r:id="rId12"/>
    <p:sldId id="333" r:id="rId13"/>
    <p:sldId id="266" r:id="rId14"/>
    <p:sldId id="262" r:id="rId15"/>
    <p:sldId id="335" r:id="rId16"/>
    <p:sldId id="261" r:id="rId17"/>
    <p:sldId id="264" r:id="rId18"/>
    <p:sldId id="267" r:id="rId19"/>
    <p:sldId id="270" r:id="rId20"/>
    <p:sldId id="269" r:id="rId21"/>
    <p:sldId id="268" r:id="rId22"/>
    <p:sldId id="271" r:id="rId23"/>
    <p:sldId id="272" r:id="rId24"/>
    <p:sldId id="273" r:id="rId25"/>
    <p:sldId id="274" r:id="rId26"/>
    <p:sldId id="276" r:id="rId27"/>
    <p:sldId id="277" r:id="rId28"/>
    <p:sldId id="334" r:id="rId29"/>
    <p:sldId id="275" r:id="rId30"/>
    <p:sldId id="278" r:id="rId31"/>
    <p:sldId id="282" r:id="rId32"/>
    <p:sldId id="280" r:id="rId33"/>
    <p:sldId id="279" r:id="rId34"/>
    <p:sldId id="281" r:id="rId35"/>
    <p:sldId id="283" r:id="rId36"/>
    <p:sldId id="284" r:id="rId37"/>
    <p:sldId id="285" r:id="rId38"/>
    <p:sldId id="286" r:id="rId39"/>
    <p:sldId id="287" r:id="rId40"/>
    <p:sldId id="288" r:id="rId41"/>
    <p:sldId id="289" r:id="rId42"/>
    <p:sldId id="290" r:id="rId43"/>
    <p:sldId id="291" r:id="rId44"/>
    <p:sldId id="292" r:id="rId45"/>
    <p:sldId id="293" r:id="rId46"/>
    <p:sldId id="294" r:id="rId47"/>
    <p:sldId id="295" r:id="rId48"/>
    <p:sldId id="296" r:id="rId49"/>
    <p:sldId id="297" r:id="rId50"/>
    <p:sldId id="298" r:id="rId51"/>
    <p:sldId id="299" r:id="rId52"/>
    <p:sldId id="300" r:id="rId53"/>
    <p:sldId id="301" r:id="rId54"/>
    <p:sldId id="302" r:id="rId55"/>
    <p:sldId id="303" r:id="rId56"/>
    <p:sldId id="304" r:id="rId57"/>
    <p:sldId id="305" r:id="rId58"/>
    <p:sldId id="306" r:id="rId59"/>
    <p:sldId id="307" r:id="rId60"/>
    <p:sldId id="308" r:id="rId61"/>
    <p:sldId id="309" r:id="rId62"/>
    <p:sldId id="310" r:id="rId63"/>
    <p:sldId id="311" r:id="rId64"/>
    <p:sldId id="312" r:id="rId65"/>
    <p:sldId id="314" r:id="rId66"/>
    <p:sldId id="315" r:id="rId67"/>
    <p:sldId id="316" r:id="rId68"/>
    <p:sldId id="313" r:id="rId69"/>
    <p:sldId id="317" r:id="rId70"/>
    <p:sldId id="318" r:id="rId71"/>
    <p:sldId id="319" r:id="rId72"/>
    <p:sldId id="337" r:id="rId7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Sul9hZ0Ou8uhyLMJJYwWw==" hashData="pBJ96yUD/83wahfKREbNaZxfB7I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0F00"/>
    <a:srgbClr val="160A02"/>
    <a:srgbClr val="35180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33" d="100"/>
          <a:sy n="33" d="100"/>
        </p:scale>
        <p:origin x="-84" y="-16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374E-E206-41B8-BA1F-565E971D0EDB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D11E6-098A-46DE-A645-1354C48FEEB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49866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374E-E206-41B8-BA1F-565E971D0EDB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D11E6-098A-46DE-A645-1354C48FEEB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48387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374E-E206-41B8-BA1F-565E971D0EDB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D11E6-098A-46DE-A645-1354C48FEEB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79443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374E-E206-41B8-BA1F-565E971D0EDB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D11E6-098A-46DE-A645-1354C48FEEB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1713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374E-E206-41B8-BA1F-565E971D0EDB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D11E6-098A-46DE-A645-1354C48FEEB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11861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374E-E206-41B8-BA1F-565E971D0EDB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D11E6-098A-46DE-A645-1354C48FEEB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3690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374E-E206-41B8-BA1F-565E971D0EDB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D11E6-098A-46DE-A645-1354C48FEEB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34986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374E-E206-41B8-BA1F-565E971D0EDB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D11E6-098A-46DE-A645-1354C48FEEB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82966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374E-E206-41B8-BA1F-565E971D0EDB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D11E6-098A-46DE-A645-1354C48FEEB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38551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374E-E206-41B8-BA1F-565E971D0EDB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D11E6-098A-46DE-A645-1354C48FEEB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64033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374E-E206-41B8-BA1F-565E971D0EDB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D11E6-098A-46DE-A645-1354C48FEEB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71505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B374E-E206-41B8-BA1F-565E971D0EDB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D11E6-098A-46DE-A645-1354C48FEEB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89799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mp3"/><Relationship Id="rId5" Type="http://schemas.openxmlformats.org/officeDocument/2006/relationships/image" Target="../media/image2.png"/><Relationship Id="rId4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971800" y="751344"/>
            <a:ext cx="62484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 smtClean="0"/>
              <a:t>Kenia, oficialmente la República de </a:t>
            </a:r>
            <a:r>
              <a:rPr lang="es-CO" i="1" dirty="0" err="1" smtClean="0"/>
              <a:t>Keni</a:t>
            </a:r>
            <a:r>
              <a:rPr lang="es-CO" i="1" dirty="0" smtClean="0"/>
              <a:t>, es un país del este africano, que tiene fronteras con Etiopía al norte, Somalia al este, Tanzania al sur, Uganda al oeste y Sudán del Sur al noroeste, con el océano Índico bañando su costa sureste. Su capital es Nairobi. Kenia también es conocida por su biodiversidad en animales y por una gran variedad de ecosistemas.</a:t>
            </a:r>
          </a:p>
          <a:p>
            <a:pPr algn="ctr"/>
            <a:r>
              <a:rPr lang="es-CO" i="1" dirty="0"/>
              <a:t>Kenia es un país de África oriental que se eleva desde las planicies costeras del Océano Índico hasta las montañas y altas mesetas del interior. La mayor parte de la población habita en las zonas montañosas. La capital, Nairobi, está situada a 1.700 metros de altitud. Pese a que encontrarse cerca del Ecuador, la altitud hace que la temperatura sea fresca. Hacia el oeste de Nairobi la meseta desciende hacia el Gran Valle del </a:t>
            </a:r>
            <a:r>
              <a:rPr lang="es-CO" i="1" dirty="0" err="1"/>
              <a:t>Rift</a:t>
            </a:r>
            <a:r>
              <a:rPr lang="es-CO" i="1" dirty="0"/>
              <a:t>, que la atraviesa de norte a sur. El valle alcanza su punto más bajo junto al Lago </a:t>
            </a:r>
            <a:r>
              <a:rPr lang="es-CO" i="1" dirty="0" err="1"/>
              <a:t>Turkana</a:t>
            </a:r>
            <a:r>
              <a:rPr lang="es-CO" i="1" dirty="0"/>
              <a:t>, en las praderas desérticas del norte. En los alrededores del Lago </a:t>
            </a:r>
            <a:r>
              <a:rPr lang="es-CO" i="1" dirty="0" err="1"/>
              <a:t>Turkana</a:t>
            </a:r>
            <a:r>
              <a:rPr lang="es-CO" i="1" dirty="0"/>
              <a:t>, los arqueólogos han descubierto fósiles de algunos de los antepasados más antiguos del ser humano, como el Hombre de Kenia, que vivió hace unos 3 millones y medio de años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5" name="CuadroTexto 4"/>
          <p:cNvSpPr txBox="1"/>
          <p:nvPr/>
        </p:nvSpPr>
        <p:spPr>
          <a:xfrm rot="798043">
            <a:off x="10234387" y="45558"/>
            <a:ext cx="16981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b="1" i="1" dirty="0" smtClean="0"/>
              <a:t>Creó: Jeremías</a:t>
            </a:r>
          </a:p>
          <a:p>
            <a:pPr algn="ctr"/>
            <a:r>
              <a:rPr lang="es-CO" sz="1200" b="1" i="1" dirty="0" smtClean="0"/>
              <a:t>Para: mis </a:t>
            </a:r>
            <a:r>
              <a:rPr lang="es-CO" sz="1200" b="1" i="1" dirty="0" err="1" smtClean="0"/>
              <a:t>pps</a:t>
            </a:r>
            <a:endParaRPr lang="es-CO" sz="1200" b="1" i="1" dirty="0" smtClean="0"/>
          </a:p>
          <a:p>
            <a:pPr algn="ctr"/>
            <a:r>
              <a:rPr lang="es-CO" sz="1200" b="1" i="1" dirty="0" smtClean="0"/>
              <a:t>Música: Música Instrumental Africana</a:t>
            </a:r>
            <a:endParaRPr lang="es-CO" sz="1200" b="1" i="1" dirty="0"/>
          </a:p>
        </p:txBody>
      </p:sp>
      <p:pic>
        <p:nvPicPr>
          <p:cNvPr id="7" name="Música Instrumental Africana. Ideal para cualquier actividad diaria.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5876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6069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9838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6737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7637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509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7125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5811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28899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45588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34153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9340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22464"/>
            <a:ext cx="12192000" cy="6980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49745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3601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97651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7406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96634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34016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25101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33668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3767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123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79494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485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Elipse 2"/>
          <p:cNvSpPr/>
          <p:nvPr/>
        </p:nvSpPr>
        <p:spPr>
          <a:xfrm>
            <a:off x="9521372" y="5225143"/>
            <a:ext cx="1756228" cy="1204686"/>
          </a:xfrm>
          <a:prstGeom prst="ellipse">
            <a:avLst/>
          </a:prstGeom>
          <a:solidFill>
            <a:srgbClr val="140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5129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112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29368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lipse 3"/>
          <p:cNvSpPr/>
          <p:nvPr/>
        </p:nvSpPr>
        <p:spPr>
          <a:xfrm>
            <a:off x="9434286" y="5384800"/>
            <a:ext cx="1611086" cy="1059543"/>
          </a:xfrm>
          <a:prstGeom prst="ellipse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6761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06276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26387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52849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51593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14266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05323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42320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36624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60721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29711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17321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37433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206181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30021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34220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593720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53644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859769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740837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3687" y="94199"/>
            <a:ext cx="12339373" cy="666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67481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116632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320683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772065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382851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725608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516121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374623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518849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664267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861650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380641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037724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038670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84764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163241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574027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403301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434573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912897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222606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121725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786073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250</Words>
  <Application>Microsoft Office PowerPoint</Application>
  <PresentationFormat>Personalizado</PresentationFormat>
  <Paragraphs>7</Paragraphs>
  <Slides>71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14</cp:revision>
  <dcterms:created xsi:type="dcterms:W3CDTF">2017-05-28T00:45:54Z</dcterms:created>
  <dcterms:modified xsi:type="dcterms:W3CDTF">2017-05-29T19:15:35Z</dcterms:modified>
</cp:coreProperties>
</file>