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90" r:id="rId4"/>
    <p:sldId id="281" r:id="rId5"/>
    <p:sldId id="257" r:id="rId6"/>
    <p:sldId id="280" r:id="rId7"/>
    <p:sldId id="270" r:id="rId8"/>
    <p:sldId id="279" r:id="rId9"/>
    <p:sldId id="274" r:id="rId10"/>
    <p:sldId id="269" r:id="rId11"/>
    <p:sldId id="278" r:id="rId12"/>
    <p:sldId id="268" r:id="rId13"/>
    <p:sldId id="276" r:id="rId14"/>
    <p:sldId id="267" r:id="rId15"/>
    <p:sldId id="272" r:id="rId16"/>
    <p:sldId id="266" r:id="rId17"/>
    <p:sldId id="265" r:id="rId18"/>
    <p:sldId id="263" r:id="rId19"/>
    <p:sldId id="264" r:id="rId20"/>
    <p:sldId id="284" r:id="rId21"/>
    <p:sldId id="273" r:id="rId22"/>
    <p:sldId id="283" r:id="rId23"/>
    <p:sldId id="282" r:id="rId24"/>
    <p:sldId id="259" r:id="rId25"/>
    <p:sldId id="261" r:id="rId26"/>
    <p:sldId id="289" r:id="rId27"/>
    <p:sldId id="288" r:id="rId28"/>
    <p:sldId id="287" r:id="rId29"/>
    <p:sldId id="260" r:id="rId30"/>
    <p:sldId id="286" r:id="rId31"/>
    <p:sldId id="258" r:id="rId32"/>
    <p:sldId id="271" r:id="rId33"/>
    <p:sldId id="291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tBObkYmTyITIOl/69ks6g" hashData="Pn/uLzDmU7N9wRryYdhWge/VeO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780" autoAdjust="0"/>
    <p:restoredTop sz="94640" autoAdjust="0"/>
  </p:normalViewPr>
  <p:slideViewPr>
    <p:cSldViewPr>
      <p:cViewPr>
        <p:scale>
          <a:sx n="30" d="100"/>
          <a:sy n="30" d="100"/>
        </p:scale>
        <p:origin x="-1194" y="-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3E99E-9287-4B9B-8DC5-321DEB6DAF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ACDE9C-8232-41BE-B957-0E68FB36BF94}" type="datetimeFigureOut">
              <a:rPr lang="es-ES" smtClean="0"/>
              <a:pPr/>
              <a:t>05/08/2012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6D1E9-CC94-4250-A908-FE8ACD9896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F59C080-C6C8-4074-A465-2A361E6140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V Logo in 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9220" cy="6858000"/>
          </a:xfrm>
          <a:prstGeom prst="rect">
            <a:avLst/>
          </a:prstGeom>
        </p:spPr>
      </p:pic>
      <p:pic>
        <p:nvPicPr>
          <p:cNvPr id="5" name="4 Imagen" descr="ContinenteAfric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0"/>
            <a:ext cx="6946447" cy="6858000"/>
          </a:xfrm>
          <a:prstGeom prst="rect">
            <a:avLst/>
          </a:prstGeom>
        </p:spPr>
      </p:pic>
      <p:pic>
        <p:nvPicPr>
          <p:cNvPr id="31752" name="Picture 8" descr="Your generated text image"/>
          <p:cNvPicPr>
            <a:picLocks noChangeAspect="1" noChangeArrowheads="1"/>
          </p:cNvPicPr>
          <p:nvPr/>
        </p:nvPicPr>
        <p:blipFill>
          <a:blip r:embed="rId5">
            <a:lum bright="-10000" contrast="30000"/>
          </a:blip>
          <a:srcRect/>
          <a:stretch>
            <a:fillRect/>
          </a:stretch>
        </p:blipFill>
        <p:spPr bwMode="auto">
          <a:xfrm>
            <a:off x="0" y="5043481"/>
            <a:ext cx="4286248" cy="1814519"/>
          </a:xfrm>
          <a:prstGeom prst="rect">
            <a:avLst/>
          </a:prstGeom>
          <a:noFill/>
        </p:spPr>
      </p:pic>
      <p:pic>
        <p:nvPicPr>
          <p:cNvPr id="31754" name="Picture 10" descr="Your generated text image"/>
          <p:cNvPicPr>
            <a:picLocks noChangeAspect="1" noChangeArrowheads="1"/>
          </p:cNvPicPr>
          <p:nvPr/>
        </p:nvPicPr>
        <p:blipFill>
          <a:blip r:embed="rId6">
            <a:lum bright="-10000" contrast="30000"/>
          </a:blip>
          <a:srcRect/>
          <a:stretch>
            <a:fillRect/>
          </a:stretch>
        </p:blipFill>
        <p:spPr bwMode="auto">
          <a:xfrm>
            <a:off x="0" y="2857496"/>
            <a:ext cx="3857620" cy="1643074"/>
          </a:xfrm>
          <a:prstGeom prst="rect">
            <a:avLst/>
          </a:prstGeom>
          <a:noFill/>
        </p:spPr>
      </p:pic>
      <p:pic>
        <p:nvPicPr>
          <p:cNvPr id="31756" name="Picture 12" descr="Your generated text image"/>
          <p:cNvPicPr>
            <a:picLocks noChangeAspect="1" noChangeArrowheads="1"/>
          </p:cNvPicPr>
          <p:nvPr/>
        </p:nvPicPr>
        <p:blipFill>
          <a:blip r:embed="rId7">
            <a:lum bright="-10000" contrast="30000"/>
          </a:blip>
          <a:srcRect/>
          <a:stretch>
            <a:fillRect/>
          </a:stretch>
        </p:blipFill>
        <p:spPr bwMode="auto">
          <a:xfrm>
            <a:off x="1500166" y="4357694"/>
            <a:ext cx="1009650" cy="847725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sndAc>
      <p:stSnd loop="1">
        <p:snd r:embed="rId2" name="Musica Africana - Djemb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9" presetClass="emph" presetSubtype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otswana-Park-Gat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botswana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_T0I08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154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-tanzania-_187a-north-tanzani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57ce9640aef7968aba62648e0c6f96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bu-Camp-pics-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Imagen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04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places-to-stay-Tanzania-Chada-Katavi-firepla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rican_Lion,_Tanzania,_Afr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Phillip-Klein-123 10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frica-lion-safari-atta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828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Day7_Twyfelfontein_Namibia_resize_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_zebra_saefst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35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>
          <a:xfrm>
            <a:off x="0" y="0"/>
            <a:ext cx="924674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642910" y="357166"/>
            <a:ext cx="7633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tx2">
                    <a:lumMod val="75000"/>
                  </a:schemeClr>
                </a:solidFill>
              </a:rPr>
              <a:t>PPS PAC-JAZ</a:t>
            </a:r>
            <a:endParaRPr lang="es-ES" sz="9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ppo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G_41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Jaguar_bebiendo_Agua_1280x1024-91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Jongo-Elephant-H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Kenya-Nature-Safar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DSC038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Lounging_Leopard%2C_Mala_Mala%2C_Mpumalanga%2C_South_Afri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hluhluwe-umfolozi-1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national_geographic_wallpapers_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ady-to-Cro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382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afari_May2010-0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ingita-South-Afric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layt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701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Day_8-9_Chobe_National_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SouthAfricaSafari0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anzania-0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land-cruisers-game-driv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Kruger_NP_foto_13218902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afari_gepard_tsavo_kenia_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Imagen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orma en L"/>
          <p:cNvSpPr/>
          <p:nvPr/>
        </p:nvSpPr>
        <p:spPr>
          <a:xfrm rot="13527593">
            <a:off x="423251" y="1232438"/>
            <a:ext cx="3439714" cy="3630980"/>
          </a:xfrm>
          <a:prstGeom prst="corner">
            <a:avLst>
              <a:gd name="adj1" fmla="val 14404"/>
              <a:gd name="adj2" fmla="val 1468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13527593" flipH="1" flipV="1">
            <a:off x="5265623" y="1329603"/>
            <a:ext cx="3568986" cy="3441435"/>
          </a:xfrm>
          <a:prstGeom prst="corner">
            <a:avLst>
              <a:gd name="adj1" fmla="val 14390"/>
              <a:gd name="adj2" fmla="val 1327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3527593">
            <a:off x="-719757" y="1255234"/>
            <a:ext cx="3439714" cy="3630980"/>
          </a:xfrm>
          <a:prstGeom prst="corner">
            <a:avLst>
              <a:gd name="adj1" fmla="val 14404"/>
              <a:gd name="adj2" fmla="val 1468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3527593" flipH="1" flipV="1">
            <a:off x="6265755" y="1258164"/>
            <a:ext cx="3568986" cy="3441435"/>
          </a:xfrm>
          <a:prstGeom prst="corner">
            <a:avLst>
              <a:gd name="adj1" fmla="val 14390"/>
              <a:gd name="adj2" fmla="val 1327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13527593">
            <a:off x="-1719857" y="1255235"/>
            <a:ext cx="3439714" cy="3630980"/>
          </a:xfrm>
          <a:prstGeom prst="corner">
            <a:avLst>
              <a:gd name="adj1" fmla="val 14404"/>
              <a:gd name="adj2" fmla="val 14685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13527593" flipH="1" flipV="1">
            <a:off x="7359506" y="1186726"/>
            <a:ext cx="3568986" cy="3441435"/>
          </a:xfrm>
          <a:prstGeom prst="corner">
            <a:avLst>
              <a:gd name="adj1" fmla="val 14390"/>
              <a:gd name="adj2" fmla="val 1327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928662" y="6000768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4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</Words>
  <Application>Microsoft Office PowerPoint</Application>
  <PresentationFormat>Presentación en pantalla (4:3)</PresentationFormat>
  <Paragraphs>30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54</cp:revision>
  <dcterms:created xsi:type="dcterms:W3CDTF">2012-08-05T15:31:17Z</dcterms:created>
  <dcterms:modified xsi:type="dcterms:W3CDTF">2012-08-05T21:28:52Z</dcterms:modified>
</cp:coreProperties>
</file>