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4"/>
  </p:notesMasterIdLst>
  <p:sldIdLst>
    <p:sldId id="318" r:id="rId3"/>
    <p:sldId id="319" r:id="rId4"/>
    <p:sldId id="307" r:id="rId5"/>
    <p:sldId id="334" r:id="rId6"/>
    <p:sldId id="335" r:id="rId7"/>
    <p:sldId id="336" r:id="rId8"/>
    <p:sldId id="308" r:id="rId9"/>
    <p:sldId id="309" r:id="rId10"/>
    <p:sldId id="310" r:id="rId11"/>
    <p:sldId id="311" r:id="rId12"/>
    <p:sldId id="312" r:id="rId13"/>
    <p:sldId id="337" r:id="rId14"/>
    <p:sldId id="361" r:id="rId15"/>
    <p:sldId id="324" r:id="rId16"/>
    <p:sldId id="362" r:id="rId17"/>
    <p:sldId id="328" r:id="rId18"/>
    <p:sldId id="330" r:id="rId19"/>
    <p:sldId id="364" r:id="rId20"/>
    <p:sldId id="353" r:id="rId21"/>
    <p:sldId id="306" r:id="rId22"/>
    <p:sldId id="268" r:id="rId23"/>
    <p:sldId id="285" r:id="rId24"/>
    <p:sldId id="263" r:id="rId25"/>
    <p:sldId id="258" r:id="rId26"/>
    <p:sldId id="269" r:id="rId27"/>
    <p:sldId id="270" r:id="rId28"/>
    <p:sldId id="349" r:id="rId29"/>
    <p:sldId id="351" r:id="rId30"/>
    <p:sldId id="360" r:id="rId31"/>
    <p:sldId id="273" r:id="rId32"/>
    <p:sldId id="271" r:id="rId33"/>
    <p:sldId id="275" r:id="rId34"/>
    <p:sldId id="276" r:id="rId35"/>
    <p:sldId id="277" r:id="rId36"/>
    <p:sldId id="279" r:id="rId37"/>
    <p:sldId id="280" r:id="rId38"/>
    <p:sldId id="281" r:id="rId39"/>
    <p:sldId id="282" r:id="rId40"/>
    <p:sldId id="283" r:id="rId41"/>
    <p:sldId id="284" r:id="rId42"/>
    <p:sldId id="356" r:id="rId43"/>
    <p:sldId id="287" r:id="rId44"/>
    <p:sldId id="288" r:id="rId45"/>
    <p:sldId id="289" r:id="rId46"/>
    <p:sldId id="290" r:id="rId47"/>
    <p:sldId id="365" r:id="rId48"/>
    <p:sldId id="367" r:id="rId49"/>
    <p:sldId id="291" r:id="rId50"/>
    <p:sldId id="292" r:id="rId51"/>
    <p:sldId id="293" r:id="rId52"/>
    <p:sldId id="341" r:id="rId53"/>
    <p:sldId id="343" r:id="rId54"/>
    <p:sldId id="345" r:id="rId55"/>
    <p:sldId id="355" r:id="rId56"/>
    <p:sldId id="294" r:id="rId57"/>
    <p:sldId id="295" r:id="rId58"/>
    <p:sldId id="296" r:id="rId59"/>
    <p:sldId id="299" r:id="rId60"/>
    <p:sldId id="301" r:id="rId61"/>
    <p:sldId id="302" r:id="rId62"/>
    <p:sldId id="304" r:id="rId63"/>
    <p:sldId id="305" r:id="rId64"/>
    <p:sldId id="368" r:id="rId65"/>
    <p:sldId id="314" r:id="rId66"/>
    <p:sldId id="315" r:id="rId67"/>
    <p:sldId id="316" r:id="rId68"/>
    <p:sldId id="338" r:id="rId69"/>
    <p:sldId id="357" r:id="rId70"/>
    <p:sldId id="339" r:id="rId71"/>
    <p:sldId id="366" r:id="rId72"/>
    <p:sldId id="359" r:id="rId73"/>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S/U8a6RPUuDZ82+74y6Q==" hashData="LC1mvAjCupUDtPfq6LlTxwHvFc4="/>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372"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99D000-4316-4492-B816-F422181440E1}" type="datetimeFigureOut">
              <a:rPr lang="es-ES_tradnl" smtClean="0"/>
              <a:pPr/>
              <a:t>07/08/2013</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973497-F4B8-4DC7-B2FD-E151D36EB3C3}"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5BBFD9CC-0CAA-4CAE-8B76-EEF3AECACA77}" type="datetimeFigureOut">
              <a:rPr lang="es-ES_tradnl" smtClean="0"/>
              <a:pPr/>
              <a:t>07/08/2013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7743D8B-D685-4561-BB5A-1428A2ED87A4}" type="slidenum">
              <a:rPr lang="es-ES_tradnl" smtClean="0"/>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5BBFD9CC-0CAA-4CAE-8B76-EEF3AECACA77}" type="datetimeFigureOut">
              <a:rPr lang="es-ES_tradnl" smtClean="0"/>
              <a:pPr/>
              <a:t>07/08/2013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7743D8B-D685-4561-BB5A-1428A2ED87A4}" type="slidenum">
              <a:rPr lang="es-ES_tradnl" smtClean="0"/>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BBFD9CC-0CAA-4CAE-8B76-EEF3AECACA77}" type="datetimeFigureOut">
              <a:rPr lang="es-ES_tradnl" smtClean="0"/>
              <a:pPr/>
              <a:t>07/08/2013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7743D8B-D685-4561-BB5A-1428A2ED87A4}" type="slidenum">
              <a:rPr lang="es-ES_tradnl" smtClean="0"/>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5BBFD9CC-0CAA-4CAE-8B76-EEF3AECACA77}" type="datetimeFigureOut">
              <a:rPr lang="es-ES_tradnl" smtClean="0"/>
              <a:pPr/>
              <a:t>07/08/2013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57743D8B-D685-4561-BB5A-1428A2ED87A4}" type="slidenum">
              <a:rPr lang="es-ES_tradnl" smtClean="0"/>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5BBFD9CC-0CAA-4CAE-8B76-EEF3AECACA77}" type="datetimeFigureOut">
              <a:rPr lang="es-ES_tradnl" smtClean="0"/>
              <a:pPr/>
              <a:t>07/08/2013</a:t>
            </a:fld>
            <a:endParaRPr lang="es-ES_tradnl" dirty="0"/>
          </a:p>
        </p:txBody>
      </p:sp>
      <p:sp>
        <p:nvSpPr>
          <p:cNvPr id="8" name="7 Marcador de pie de página"/>
          <p:cNvSpPr>
            <a:spLocks noGrp="1"/>
          </p:cNvSpPr>
          <p:nvPr>
            <p:ph type="ftr" sz="quarter" idx="11"/>
          </p:nvPr>
        </p:nvSpPr>
        <p:spPr/>
        <p:txBody>
          <a:bodyPr/>
          <a:lstStyle/>
          <a:p>
            <a:endParaRPr lang="es-ES_tradnl" dirty="0"/>
          </a:p>
        </p:txBody>
      </p:sp>
      <p:sp>
        <p:nvSpPr>
          <p:cNvPr id="9" name="8 Marcador de número de diapositiva"/>
          <p:cNvSpPr>
            <a:spLocks noGrp="1"/>
          </p:cNvSpPr>
          <p:nvPr>
            <p:ph type="sldNum" sz="quarter" idx="12"/>
          </p:nvPr>
        </p:nvSpPr>
        <p:spPr/>
        <p:txBody>
          <a:bodyPr/>
          <a:lstStyle/>
          <a:p>
            <a:fld id="{57743D8B-D685-4561-BB5A-1428A2ED87A4}" type="slidenum">
              <a:rPr lang="es-ES_tradnl" smtClean="0"/>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5BBFD9CC-0CAA-4CAE-8B76-EEF3AECACA77}" type="datetimeFigureOut">
              <a:rPr lang="es-ES_tradnl" smtClean="0"/>
              <a:pPr/>
              <a:t>07/08/2013</a:t>
            </a:fld>
            <a:endParaRPr lang="es-ES_tradnl" dirty="0"/>
          </a:p>
        </p:txBody>
      </p:sp>
      <p:sp>
        <p:nvSpPr>
          <p:cNvPr id="4" name="3 Marcador de pie de página"/>
          <p:cNvSpPr>
            <a:spLocks noGrp="1"/>
          </p:cNvSpPr>
          <p:nvPr>
            <p:ph type="ftr" sz="quarter" idx="11"/>
          </p:nvPr>
        </p:nvSpPr>
        <p:spPr/>
        <p:txBody>
          <a:bodyPr/>
          <a:lstStyle/>
          <a:p>
            <a:endParaRPr lang="es-ES_tradnl" dirty="0"/>
          </a:p>
        </p:txBody>
      </p:sp>
      <p:sp>
        <p:nvSpPr>
          <p:cNvPr id="5" name="4 Marcador de número de diapositiva"/>
          <p:cNvSpPr>
            <a:spLocks noGrp="1"/>
          </p:cNvSpPr>
          <p:nvPr>
            <p:ph type="sldNum" sz="quarter" idx="12"/>
          </p:nvPr>
        </p:nvSpPr>
        <p:spPr/>
        <p:txBody>
          <a:bodyPr/>
          <a:lstStyle/>
          <a:p>
            <a:fld id="{57743D8B-D685-4561-BB5A-1428A2ED87A4}" type="slidenum">
              <a:rPr lang="es-ES_tradnl" smtClean="0"/>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BBFD9CC-0CAA-4CAE-8B76-EEF3AECACA77}" type="datetimeFigureOut">
              <a:rPr lang="es-ES_tradnl" smtClean="0"/>
              <a:pPr/>
              <a:t>07/08/2013</a:t>
            </a:fld>
            <a:endParaRPr lang="es-ES_tradnl" dirty="0"/>
          </a:p>
        </p:txBody>
      </p:sp>
      <p:sp>
        <p:nvSpPr>
          <p:cNvPr id="3" name="2 Marcador de pie de página"/>
          <p:cNvSpPr>
            <a:spLocks noGrp="1"/>
          </p:cNvSpPr>
          <p:nvPr>
            <p:ph type="ftr" sz="quarter" idx="11"/>
          </p:nvPr>
        </p:nvSpPr>
        <p:spPr/>
        <p:txBody>
          <a:bodyPr/>
          <a:lstStyle/>
          <a:p>
            <a:endParaRPr lang="es-ES_tradnl" dirty="0"/>
          </a:p>
        </p:txBody>
      </p:sp>
      <p:sp>
        <p:nvSpPr>
          <p:cNvPr id="4" name="3 Marcador de número de diapositiva"/>
          <p:cNvSpPr>
            <a:spLocks noGrp="1"/>
          </p:cNvSpPr>
          <p:nvPr>
            <p:ph type="sldNum" sz="quarter" idx="12"/>
          </p:nvPr>
        </p:nvSpPr>
        <p:spPr/>
        <p:txBody>
          <a:bodyPr/>
          <a:lstStyle/>
          <a:p>
            <a:fld id="{57743D8B-D685-4561-BB5A-1428A2ED87A4}" type="slidenum">
              <a:rPr lang="es-ES_tradnl" smtClean="0"/>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BFD9CC-0CAA-4CAE-8B76-EEF3AECACA77}" type="datetimeFigureOut">
              <a:rPr lang="es-ES_tradnl" smtClean="0"/>
              <a:pPr/>
              <a:t>07/08/2013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57743D8B-D685-4561-BB5A-1428A2ED87A4}" type="slidenum">
              <a:rPr lang="es-ES_tradnl" smtClean="0"/>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BFD9CC-0CAA-4CAE-8B76-EEF3AECACA77}" type="datetimeFigureOut">
              <a:rPr lang="es-ES_tradnl" smtClean="0"/>
              <a:pPr/>
              <a:t>07/08/2013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57743D8B-D685-4561-BB5A-1428A2ED87A4}" type="slidenum">
              <a:rPr lang="es-ES_tradnl" smtClean="0"/>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5BBFD9CC-0CAA-4CAE-8B76-EEF3AECACA77}" type="datetimeFigureOut">
              <a:rPr lang="es-ES_tradnl" smtClean="0"/>
              <a:pPr/>
              <a:t>07/08/2013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7743D8B-D685-4561-BB5A-1428A2ED87A4}" type="slidenum">
              <a:rPr lang="es-ES_tradnl" smtClean="0"/>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5BBFD9CC-0CAA-4CAE-8B76-EEF3AECACA77}" type="datetimeFigureOut">
              <a:rPr lang="es-ES_tradnl" smtClean="0"/>
              <a:pPr/>
              <a:t>07/08/2013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7743D8B-D685-4561-BB5A-1428A2ED87A4}" type="slidenum">
              <a:rPr lang="es-ES_tradnl" smtClean="0"/>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dirty="0">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dirty="0">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C6E5092-87E5-480A-9458-69255E3B69B4}" type="slidenum">
              <a:rPr lang="es-ES_tradnl">
                <a:solidFill>
                  <a:srgbClr val="000000"/>
                </a:solidFill>
              </a:rPr>
              <a:pPr/>
              <a:t>‹Nº›</a:t>
            </a:fld>
            <a:endParaRPr lang="es-ES_tradnl" dirty="0">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BFD9CC-0CAA-4CAE-8B76-EEF3AECACA77}" type="datetimeFigureOut">
              <a:rPr lang="es-ES_tradnl" smtClean="0"/>
              <a:pPr/>
              <a:t>07/08/2013</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743D8B-D685-4561-BB5A-1428A2ED87A4}"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dirty="0"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dirty="0"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DE20DBD-114C-475F-BD28-C71A912D3B1B}" type="slidenum">
              <a:rPr lang="es-ES_tradnl" smtClean="0">
                <a:solidFill>
                  <a:srgbClr val="000000"/>
                </a:solidFill>
              </a:rPr>
              <a:pPr fontAlgn="base">
                <a:spcBef>
                  <a:spcPct val="0"/>
                </a:spcBef>
                <a:spcAft>
                  <a:spcPct val="0"/>
                </a:spcAft>
              </a:pPr>
              <a:t>‹Nº›</a:t>
            </a:fld>
            <a:endParaRPr lang="es-ES_tradnl" dirty="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upload.wikimedia.org/wikipedia/commons/4/4c/PeterhoffRoomWithHarp.jp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sp>
        <p:nvSpPr>
          <p:cNvPr id="68614" name="AutoShape 6" descr="data:image/jpeg;base64,/9j/4AAQSkZJRgABAQAAAQABAAD/2wCEAAkGBhIQEBUSEhQVFBQUFRQVFRUVFBAUFxQVFBQVFBUVFBQXHCYeFxkjGRQUHy8gIycpLSwsFR4xNTAqNSYsLCkBCQoKDgwOGg8PFywkHyQsKSwtLCwsKSwpLCksKSwsLCwsLCksLCwsKSwsKSwsLCwsLCksLCwpLCwpLCwsLCwsLP/AABEIAMIBAwMBIgACEQEDEQH/xAAaAAACAwEBAAAAAAAAAAAAAAABBQACBAYD/8QARBAAAQICCAMFBgMGBQMFAAAAAQACAxEEBRIhMUFRYSIycRNCUmLBI4Gx0eHwM0OhBnKCstLiFJGSwvEVJKMWNFNjov/EABkBAQEBAQEBAAAAAAAAAAAAAAABAgMEBf/EACYRAAICAgEDBQEAAwAAAAAAAAABAhEhMRIDEyIyQVFhcUIzUmL/2gAMAwEAAhEDEQA/AOjp8W1OVwGO65mkUcvcXsNlrb3H7+CvQaeYhsPNljcXnLY+i006MH8LBZY3Aa+Z2pX3orh4nyXnInpUcRB7MWWjFmurt/RCrqO4utDlGP8AStUGqHPNttwGO+wTOJZs2oYkQOKH/ubstuVYQ+x1R6dDMMBoylY0+9UnrQiV95OH3klL6cYZttMycvQ7JpRqU0Ntniinun8vzHfRc1Dt5RW+ezPU8Iwo7WxL3OtFvk4SZ9SLpbrpFz9XMPbtJvnav3sldEAsdXZYharFUKgK5GyFAqxQsqkAAvQFVQmpsBKqrAoFAVV2oAKFAXKoVAUSgKqAI2UVQWBVSgSiCoCqS/tWPYtn/wDIP5XJ2VkrAgNBc20LQmNLjeNCtxdOyMSVC3sXAxBPQeHcbroaXSA8Saf4vRc/TTK4GbDg70WOjU91rsweDM5AZnp8V1cOT5meVeKNFNo5iussuIxdgJDfRYI8cPHZtucMXYGKd/ROKVHaW2IfLm7N51O2gS8VS6M664jE/ea6Rd5ZmqwjBRaK57uG4jm2Xa1VT2CHZwIy8W/VK2MbZs8sRuH/ANmx826V0mkkG1g4ZYX7LEo93DNKXHR073TM7UttFFz0OnxnAOIN+hA/RRThRBbS34MAk0cvm8xOZTCovaODXmTQeb/b9clmoNBtmxEmGTudp09U0pELsuAgTA4ZYOGV/qukn/KC+To6QxrGgNEiBc3VcvWRLDbbzaSVoNdFvC+84Nnlsdlriw+z43XxjeGnujU76Bc4Lt4ZZPlkSuAaO0xim8w5XNHi+mSww4rg602ZJPWc8itNIgOtWmztT95JTSgVaLJiAcffZoNW67/c+rairZFkb1HR22LffzHg6fNMSueq2N7ZtnlNqf8ApJl0XQTmvLNNPJtO0VUKJQAWSkavQqskLSgCVVWVSqATXo1VAUmoCxVUQZoFAAqNUAVpIC0lUoWkUBVBEhEBUFmrNWImyWRN/wCq91np8Nz2hrczeTgGyMydkjh2HqjlYtoOLG3wzzHIDWeXqs9Lc1osMM4Z78r3HfTom1PLQ3s4fJmc3nU7aBKqPQ3WpSmw8231XsTvJy1gNVF1qyeXM6bj5LuGwobIYs4ZHXrqueiUZsFglfDPK7Oeh3WeFWxhHjvacB8lylF9TKNp8cGit2z4jc4YD7+KWDi44v4vcae/+9p6pzZBaIsS8n8Nuu50aktPhGI4uPMukXeDFVkwxY8yS6c88v0UW5lFiS4mtnnanP33KLXJA6qn0VrW2ZXd2S5yk0ixwRL58p8O/TZOIlZte2eJOWiw0uiiGJvviOvaPBu7fZcun44eyyzlaFcaEYR9pfFIm3QA4E76KUOnEmy+ZJNxxM9CvAznYfMzNxzBOnyTSjVWYXPzymDlLY+q6NpLI2dDQansC0eeXuA233SysmyNqHdLHdXo1dH8NxuHe9DshFYY5Ibc1t7nHCW/yzXCKcXcyyaeImSp4naxw5gkGh1sZXtIBG0yLl0s1zlBA/xDOzEmC1dm42HcR3XRgTTq7LHRZt6JCClpcTYCUFYhVVIQFXDVUNRDlAQoIqpQEmrNvVQJooC0lUq1pAhAVUBURDVQWDUCoCooUqk/7URCIILbuMfyuTkpbXdCdGY1rZA2weoDXTA1K3B002ZYpqZppBsi4jm6ba9F0MahMhMkBw6Zz3SCGBBALOEtyzmtzK6DxN3N4dei6STk7WiWkq9xbS43ZE2haY7u/LQ7rFEghoER/E134Y/qGQ+KbxqOAO0iCdrkZ6nRvxSKO5zXEu4muxH3gu0c6MVWwwae5ruK8H9Oi62q6pBAiPxxYNNzv8EholU2QHuva7k8p8w12W6BWphGxPhOO3Rc+pcsQNKlljWKWAkEX53TUWT/AKkzIz3AmFFz4iznYMc0ciJi84AiYbu4a6LZBpHa33kuN+ZmUqeLc3NvJ5m43nMbJtVMAwCImJ/Qbdd13lhX7kQ2g1EGNm+9xwPh26rBHpEvZP5MnadNtQnJrNsVvDh3tvok1Ko/bTaLmC8vldL7yXKFvMyyr+RVFYXuszkBeX5EdV7Qa3uELBgN2EydXfdy8KRSJDsfywZtOc/EfkqUer3PdI3Ad7Ijbdd3/wBGV9HRVTRS6IHgXNnM6zBEhvencksqim2QIJGtn3XmfzTQrxzbvJ1WipKCJCqoCwKtZVQFaahQKpViqqkJNWAVZKwMlASSBViqkIgBEFBEBUFrKCM0CoUqVJqKSVIWAWStGezuuIII63rW0yWas3gMmdbtzI3JHYejnKVSrfEbogy8f1WBvD7V3N3WepHhW+lUP81/N3GYT3Og+KWxozozi5x9pn5vqvavrRy/RhCrIxiS48Wf022Tih1HIW3jHBpHLud0jq6glpEQ3OBmG38O5+S6WBXIiCyObvb9Fw6l6gbVe4spUQwSWjiY65w+W+6U0gTNlhm097TUHRN6WwxDYZeDzHTW/TdJ6TE7EGGzihu5z4pfADJdY6xsx+nmHw28MnOl3gZA9NlF4/4Um9rhLKZIPvUW6QOgo9TmDKKOfTT57rypcUPBdDEh326bjyp7T4lqdn37rmKTAc5xMO5rb3HKX3lmuMPLylsssYRnhx3F3AZMHMThLdM31i2IwMhiTBiMy7xOSmlRmuHshJg5m5k5u6fBVq+C4utN5cz6dV0avLCxoaQqoMYyPLm70G61GUFvZPHB3SBe06jbVO6NSofZCyLsLOYP3mk1aylxXz5fvJcYyc3TLJcdHjQSRSGB2JtWSMCLLsNl0QK5mpoZhxmiLe5wcWDwiybz1ExLddIp1dljosiGqNViuJsqVWaJQVIWmhJABegKgKoFEqqAIKiqVZqAIaoVYqhQAmjaQQCoLSRwRBQKhQFYK2pbITGueLQtCQynJ0p7Lckv7Vj2LZ+MfyvW4K3RlmOPFMU2iZk5+nRe0GoT+I4SeLwNNzuvCoG9k4GKJjIeHzfRdLTI4cJNN/i9F0lJp8Y6JSq2Io9I7S4XRRjlb/uSd8RznSh3Ec22vuW+nQDEdZh8wxPTf1WGNGBFhlzxzOw7X5eq7RVKkY3ljGDWrSzs2XeM+Pp5dlWHVximTRdmTg0bpPRaO57uG4jHy7rtqopcMQ7OBGI8W65zfb9JtLlsVj9m2C4AEakTPvQTR7iTMGQ0lOSi58pfJMCCg1gYp7Mmy0YvOEt/RaKdFDhZhiTB/m8+J2+ySUt/5YEgMD4/MSt1RkxHBjjIDvenVdmq8iL4POFVbnOtsuA5jL9BqU0exgZahiUuaH/uGoT6NBaxnCJSy1+q5msiWHtG82n3ksRl3clkuGDK+nGEbYM55ehTOj0htntH8TzysPd0c70CUFoA7Uibz+XLlHjlpssTI7g62CTPHfYrq48jKwdBV7SaQ1xvJtGf8JXRAJfUdGbY7Q82ng+qZFeWcrZ0SpFSoCogVkpYqslGr0koCqE1CggLAoFVmvRqAqAoVYqqAgKJVSo1ASyrK0lUoATRBVUFQWKyVkG2RbbabaF2lxvG4W1qzViJslqZfFWO6DwrENNNm4GbTyv9Oqy0asHB3ZDA4nwjMz0VIznBxht4mOxOm4OXVZ6XZYLDDaYfzJc22w2XrSpUct5HdJjNs9nDMx3n+Pb91K/+luiu4biMTovGq3utWDy5nwjX6LuIdGhshiz/AKvEd9VylPtYRtR5ZEMKE0NkOGI3/wAnXzJbHpJBt4EZaHZMa2bPiNxGA+890rHtPaRLnjlbh2kvh6rpFVkw3Zqh1pFcA6yb9JS901EoiUkkkkuB0EwBsAorwBpoVDtusPuaMH+H5+iaxoIhCwQARy6OGs8+qb02htYyzKQ7slz1JpVkWIv8B8P9qwn3M+xX44NUGu5XRMcGz+B2XvFhWB2j5GIb2sIwHicPgEjiwjDM4g9ob2A4SycfRGiViXGTySTgTj0KrjeYj9KUqE61bbzE37+70TGgVYLPagC0OZnhGo19E8oFS2RbcOPTQf1LBWILXWod0sZfqs9zniJa45ZWrY/tmhp4Tan/AKSZfon85rmKpidpSGmGJAB3aDLlIBG0yF0s1z6ipljoJQAVm3okLkaApaQKCoLKpUBVw1QFQFJolVQFpzQKE0W3oAAK0kSFUoA2lFVQFAQogKwagUAFnp7XOaGtxJkdJSMyTkFoSf8AaeM5kEFpI4xOWll13RairdBmOnWWtMOHe08zs3HT91KIFFdasymw47b9UyqmdINluPe0A1XQxKAyEyQ5c9Sd13c+Hj7mOLeRK+iNgtAF7DyvzJ332XlCrYw7n8uQxl0VaVG7Kdq+GcvlvusMSDICJEvY6fZjXroNVtRx5GbvQ8sBze1iYH8Nvi/t3SWsYZiOLjzfcgNF4wqxcHcd4P6dNl1NV1QHARH9WD4ErLfbyzSXLCOaZR3kTcxs/NcfeFF1sWwHEOxzxUWe4/glGSLWTXttYzwGh9EvpVEsi1Eve69jdNHO06JbR4xgERTxOPK04Ddw+AW1tJ7biJmSb9ZrXHjrQ/RU9xJsxJmeDswflsmVFqosPtOfFuksr9U2gVDITiDiPL5fqskekS9k/Acr/D08qc+WIjWzVRa6/LcdrXofmqx2mM4tZcBe52UhifvFIYzXPdYF0sXZEaz0WiBW8m9iLmg45uPm20Rwr0i72bKA1opDBDuaLU9XGw68/JdGAklU0YuiBwFzZzOV4IHvvT2S49R5NxWCBGaqSgFzopYhVRmjZQADUQ5RVKAsUChNWkgKyRCMkCgLWkCFVGaACIajZUQEDlCqlQFKASlle0N0WG1rMbYPuDXT/wCE0AWStGcEwZEEEdZHBai84IxHAaIIDmXSx1mmLa5ERs3XEd35JXSqT2nEbog7vj6Dxapcwy9q66XKzX+1engnl7MX8DmNRgW9rFE2nkZ4v7d80jpD3BxtXtOWnTSSYsrIxyS7mzGUthomlDqOYtvFxwafiU5cPUKvQnolUyAe+9hvYf6vkmdHrYwjYyP/AOdwhSYhgkt5mOx26aOSilTmGM4gcHaag6bqKPLMhdaOj/x7NZ9Jn9VFy82M4SXulm03HoonBEPGLxzeL58zcZHbZNaogGA4RMTpp13WijVO6CRFHNjZxs/NSlxQ4F0PDvtvu6bKuXLxWi6yO3Vi2K2TcM9QdEkpkAxjYbgLy/IDXolcOkutShnh7xylvsmr6ex7LEPkz1c7U+gWVHt4iG+WWKY8cAdj3AZh0rydT5dl4waA57rOEu9kR6ppDqoxjZy8UsPqtrWthN7J44ROy6+YOu41W3KsRC+zXU1LDQIJGtk53Xmf+SaFc3QXEUhofjxS0IsuwXRArzTjTNp2iSQKJRDVkoGhWmgqzUBYqpVpoSQFZK7TJRAoCxVSFAVCgAVAEbKKAtNVKrNWmgKqSRkiqCNMlmrJwDJnW7cyNy0FYa1pLIbGuiCbbQkNTJ0p7Kx2GIKVQ5jtn3eFuFqXpul8eOYzi4/iZiUgQNBkm9KjGKbTjflpLIDZWgVET7QiTheG3+4lerkkrls518GCraCQRENxF4bpudtl1MGuA9shzd76JVSKR2mF0Uc3m6eZJ3R3WpQp2s8btVhw7mZF5VhDmmtLzYYJzx29/qlEd/YAw28THc7tdmnKX6pjBrNtgw2cx/Ed4tm+VeLaAYhstEwcdG7laT/2JXwKhRHHlcCMr5foon3/AKZaLrjubUyor3UKY6p77Vzffv0XL0mE4vPZXAcxylnPZe9CrJ0U9lOWrzcJbnT4r3psRsrEPlHMc3nU7bLEFw8Q/LInpMVpbKECGd8Zk+L93RedXw3Wpt5cz6dVoh1a5zrTLgOY6fPomxhMay1DEh3mXTB1Go3yW5S44QWR5RI0MQhZw0unPffdJ61lLi/hSs08wjbF4OWuyY0eM0t7WJxE8sPTd2g+K5qHbdlb54M1TMLYzO1xNrsxoLJmekp3LpSkFBm6kNc688V/8Ll0ICx1dliFisVQqArkaIUCrFVkqABeoVUJqAJVVYFAoCpVmqAIlAWKoVAUSgKoBGStJUFmlAqs0QVAVSX9qx7Efvj+VydlYqzYyy3tG2m2hdpc6RHRbi6dkYj/AGfbYcDFHD3RpoTtsunpkYESab9VztNNnhBmDyvGmnVZaPWTmu7IXzz8Pv0XVw5vmZ5V4nrT4Lnusw5285ff6rFFiiVln4nfdh2mzdPVOKTEa1tiGZk80Qd7yt8vxSk1a6I7gHEPdLcrpF3szVGGjQnOdwYjHbc7LuKnjwxDlgRzTxdv9Mkpo8BobddEbzT/ADPrssEalSNscMstCsSXdwaT45Ole8k3GQ0lOXvRXPMruI4Tsm/QCSinCiWLKW+Xs23SxPj36aLbUrjFcGOMvMfh1WWh0UxHdm8yAwf4fmE2fRxCFgiRGHm3nn1XST/n3C+ToolGZDZwjDLNx16rmqxcYZ7RuPh+mi9oFd5RDfg35H5r1iQpDtYl7jyQ9fMRkPiuUE+n6iy8tCZzBLtjIk/laeaXhWNtJcHW5znj8l70trrRiA3nH/jTZb6BVgs9rK8c0Pw+b7w+HZtRVsiyOajooLe0PNk3wz13TQpBVseUYBpuM5+4Ey/zCfTXlmmnk6J4AgUSgAsgjV6SVJI2lCkKqrKpVICa9GhVAUmoCxVUZoFAAqNUARkqC8lUqWlFAVQmiUQFQFoWeshNktT817zWasLTmhrBMuIHukZ9OqR2Ho5eM9zT2Q4mux23ByKzUoCGLDSHA/mDPyjZNqc1rGmGw2p879T4Rt8UnhUd1qxKbT+m+xXsTvJy1gvVkV1oMOBz8O/RdvBobIcO7ra8S57/AATYLQJzabw/Xr8lWDW5Zc/ky26LlNPqZibT47PWtWT4+UjAfeaVgdr7R9zhg3Dtem+pTksEQdrEub3B49umpSWsmmI61gRgBcABgAukXeEYqssyvphJnMt8ouA2Ci9mQ3OEzDBJzJAnvJRawDrKXQGMZZlLQ5k6pDSaVIWIuXIdNv3U4jVi17bRM54DQ6JZSqJdbi3uN8NvwcdBtmuXTx6tlll40LIkItNqKOPFjdRk47fFelGrMvMohm7In4LNEiFxsxDfk7Tbot9EqstM4gk/Fo2yPVdHS2B/QKlkO0cOLJum53WOsAWOtQrjnL9Qvei12fw3G/C16fVeVIBiusQ8e8Z3SzM9FwjadzLKv5MlVRA+kNMPAWrYyHCRMbTkukmudq9jW0hghcvFaPiNl36TXRSTq7LHRYXokIC5Ga4myqCsQqqkIHK4aqAKwcoCFAooFACaIvQkiLkBaSqVaaBCAqoCooGqguGoFQOUKhQJR+0tIcyCCwkG2AZaWXTHRNyldf0R8WG1rBM2wfcGumtwq1ZlimqyY5stx7wyA16LoXVYyEyWIOJOJKRUVggC0wyIxOc/kmYrgRGzN0u78tVuak3jRE0l9iqlR+zmH3wzlodR5lgiQbg+J+GZ9n5tvmm0ejBw7SJ+H3WzvcdBtqUkpEVwdJ17DgPD+7ou8c6Ma2XhVm61J+GAGTRtsulqyqO0Ae/DFo8W52SGiVVg597Dew69fkm9GrcwuA4fy7hc+pbxA0qXqGMWGwE2pTzwUXgaa3xD4/qoufFixBU19JAN4mLjhlkt9bGb3zv4lFF1l/kIvSLmNBc2Y+5JvSz/ANs05guE85X3KKJ1PUix0xJTDw+4fFOaCf8Asp5lwBOZGh1CiivV0v0kPc8qt/8AcN/i/lK6JqKi49X2NRAUBiiouZoJVUVFAw5IFRREGFuCCiiAjUXKKIUrmrOUURkQEVFFQgFFuCiijAFjrIya0i7jb6qKLSIKq6Eo8hp6JNP2zBuPiiovV0/Qvw5v1HQV1+KRkGgAZASyCT2QSJid4UUWel6Sz2OKNfBi7SI2OoSWKeCed6iidLb/AES9heyKZYn/ADKiii9Bk//Z"/>
          <p:cNvSpPr>
            <a:spLocks noChangeAspect="1" noChangeArrowheads="1"/>
          </p:cNvSpPr>
          <p:nvPr/>
        </p:nvSpPr>
        <p:spPr bwMode="auto">
          <a:xfrm>
            <a:off x="63500" y="-1571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dirty="0"/>
          </a:p>
        </p:txBody>
      </p:sp>
      <p:pic>
        <p:nvPicPr>
          <p:cNvPr id="68616" name="Picture 8" descr="http://www.acuarioaberiak.com/images/fondo%20plastificado%20azul.negro.2.jpg?keepThis=true&amp;TB_iframe=true&amp;height=400&amp;width=400"/>
          <p:cNvPicPr>
            <a:picLocks noChangeAspect="1" noChangeArrowheads="1"/>
          </p:cNvPicPr>
          <p:nvPr/>
        </p:nvPicPr>
        <p:blipFill>
          <a:blip r:embed="rId3" cstate="print"/>
          <a:srcRect t="3786" b="3287"/>
          <a:stretch>
            <a:fillRect/>
          </a:stretch>
        </p:blipFill>
        <p:spPr bwMode="auto">
          <a:xfrm>
            <a:off x="0" y="0"/>
            <a:ext cx="9144000" cy="6858048"/>
          </a:xfrm>
          <a:prstGeom prst="rect">
            <a:avLst/>
          </a:prstGeom>
          <a:noFill/>
        </p:spPr>
      </p:pic>
      <p:sp>
        <p:nvSpPr>
          <p:cNvPr id="8" name="7 Rectángulo"/>
          <p:cNvSpPr/>
          <p:nvPr/>
        </p:nvSpPr>
        <p:spPr>
          <a:xfrm>
            <a:off x="5786446" y="857232"/>
            <a:ext cx="1944763" cy="830997"/>
          </a:xfrm>
          <a:prstGeom prst="rect">
            <a:avLst/>
          </a:prstGeom>
        </p:spPr>
        <p:txBody>
          <a:bodyPr wrap="none">
            <a:spAutoFit/>
          </a:bodyPr>
          <a:lstStyle/>
          <a:p>
            <a:r>
              <a:rPr lang="es-ES_tradnl" sz="4800" dirty="0" smtClean="0">
                <a:solidFill>
                  <a:schemeClr val="tx2">
                    <a:lumMod val="50000"/>
                  </a:schemeClr>
                </a:solidFill>
                <a:latin typeface="Algerian" pitchFamily="82" charset="0"/>
              </a:rPr>
              <a:t>Rusia</a:t>
            </a:r>
            <a:endParaRPr lang="es-ES_tradnl" sz="4800" dirty="0">
              <a:solidFill>
                <a:schemeClr val="tx2">
                  <a:lumMod val="50000"/>
                </a:schemeClr>
              </a:solidFill>
              <a:latin typeface="Algerian" pitchFamily="82" charset="0"/>
            </a:endParaRPr>
          </a:p>
        </p:txBody>
      </p:sp>
      <p:sp>
        <p:nvSpPr>
          <p:cNvPr id="9" name="8 Rectángulo"/>
          <p:cNvSpPr/>
          <p:nvPr/>
        </p:nvSpPr>
        <p:spPr>
          <a:xfrm>
            <a:off x="428596" y="3571876"/>
            <a:ext cx="5786478" cy="3170099"/>
          </a:xfrm>
          <a:prstGeom prst="rect">
            <a:avLst/>
          </a:prstGeom>
        </p:spPr>
        <p:txBody>
          <a:bodyPr wrap="square">
            <a:spAutoFit/>
          </a:bodyPr>
          <a:lstStyle/>
          <a:p>
            <a:r>
              <a:rPr lang="es-ES_tradnl" sz="4000" dirty="0" smtClean="0">
                <a:solidFill>
                  <a:schemeClr val="tx2">
                    <a:lumMod val="60000"/>
                    <a:lumOff val="40000"/>
                  </a:schemeClr>
                </a:solidFill>
                <a:latin typeface="Algerian" pitchFamily="82" charset="0"/>
              </a:rPr>
              <a:t>Palacio de</a:t>
            </a:r>
          </a:p>
          <a:p>
            <a:r>
              <a:rPr lang="es-ES_tradnl" sz="4000" dirty="0" smtClean="0">
                <a:solidFill>
                  <a:schemeClr val="tx2">
                    <a:lumMod val="60000"/>
                    <a:lumOff val="40000"/>
                  </a:schemeClr>
                </a:solidFill>
                <a:latin typeface="Algerian" pitchFamily="82" charset="0"/>
              </a:rPr>
              <a:t>                Peterhof </a:t>
            </a:r>
          </a:p>
          <a:p>
            <a:r>
              <a:rPr lang="es-ES_tradnl" sz="4000" dirty="0" smtClean="0">
                <a:solidFill>
                  <a:schemeClr val="tx2">
                    <a:lumMod val="60000"/>
                    <a:lumOff val="40000"/>
                  </a:schemeClr>
                </a:solidFill>
                <a:latin typeface="Algerian" pitchFamily="82" charset="0"/>
              </a:rPr>
              <a:t> </a:t>
            </a:r>
          </a:p>
          <a:p>
            <a:r>
              <a:rPr lang="es-ES_tradnl" sz="4000" dirty="0" smtClean="0">
                <a:solidFill>
                  <a:schemeClr val="tx2">
                    <a:lumMod val="60000"/>
                    <a:lumOff val="40000"/>
                  </a:schemeClr>
                </a:solidFill>
                <a:latin typeface="Algerian" pitchFamily="82" charset="0"/>
              </a:rPr>
              <a:t>SAN PETERSBURGO </a:t>
            </a:r>
            <a:br>
              <a:rPr lang="es-ES_tradnl" sz="4000" dirty="0" smtClean="0">
                <a:solidFill>
                  <a:schemeClr val="tx2">
                    <a:lumMod val="60000"/>
                    <a:lumOff val="40000"/>
                  </a:schemeClr>
                </a:solidFill>
                <a:latin typeface="Algerian" pitchFamily="82" charset="0"/>
              </a:rPr>
            </a:br>
            <a:endParaRPr lang="es-ES_tradnl" sz="4000" dirty="0">
              <a:solidFill>
                <a:schemeClr val="tx2">
                  <a:lumMod val="60000"/>
                  <a:lumOff val="40000"/>
                </a:schemeClr>
              </a:solidFill>
              <a:latin typeface="Algerian" pitchFamily="82" charset="0"/>
            </a:endParaRPr>
          </a:p>
        </p:txBody>
      </p:sp>
      <p:pic>
        <p:nvPicPr>
          <p:cNvPr id="11" name="Picture 8" descr="http://www.acuarioaberiak.com/images/fondo%20plastificado%20azul.negro.2.jpg?keepThis=true&amp;TB_iframe=true&amp;height=400&amp;width=400"/>
          <p:cNvPicPr>
            <a:picLocks noChangeAspect="1" noChangeArrowheads="1"/>
          </p:cNvPicPr>
          <p:nvPr/>
        </p:nvPicPr>
        <p:blipFill>
          <a:blip r:embed="rId3" cstate="print"/>
          <a:srcRect t="3786" b="3287"/>
          <a:stretch>
            <a:fillRect/>
          </a:stretch>
        </p:blipFill>
        <p:spPr bwMode="auto">
          <a:xfrm>
            <a:off x="0" y="-48"/>
            <a:ext cx="9144000" cy="6858048"/>
          </a:xfrm>
          <a:prstGeom prst="rect">
            <a:avLst/>
          </a:prstGeom>
          <a:noFill/>
        </p:spPr>
      </p:pic>
    </p:spTree>
  </p:cSld>
  <p:clrMapOvr>
    <a:masterClrMapping/>
  </p:clrMapOvr>
  <p:transition spd="slow" advTm="13000">
    <p:sndAc>
      <p:stSnd>
        <p:snd r:embed="rId2" name="estereo.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770" decel="100000"/>
                                        <p:tgtEl>
                                          <p:spTgt spid="8">
                                            <p:txEl>
                                              <p:pRg st="0" end="0"/>
                                            </p:txEl>
                                          </p:spTgt>
                                        </p:tgtEl>
                                      </p:cBhvr>
                                    </p:animEffect>
                                    <p:animScale>
                                      <p:cBhvr>
                                        <p:cTn id="8" dur="770" decel="100000"/>
                                        <p:tgtEl>
                                          <p:spTgt spid="8">
                                            <p:txEl>
                                              <p:pRg st="0" end="0"/>
                                            </p:txEl>
                                          </p:spTgt>
                                        </p:tgtEl>
                                      </p:cBhvr>
                                      <p:from x="10000" y="10000"/>
                                      <p:to x="200000" y="450000"/>
                                    </p:animScale>
                                    <p:animScale>
                                      <p:cBhvr>
                                        <p:cTn id="9" dur="1230" accel="100000" fill="hold">
                                          <p:stCondLst>
                                            <p:cond delay="770"/>
                                          </p:stCondLst>
                                        </p:cTn>
                                        <p:tgtEl>
                                          <p:spTgt spid="8">
                                            <p:txEl>
                                              <p:pRg st="0" end="0"/>
                                            </p:txEl>
                                          </p:spTgt>
                                        </p:tgtEl>
                                      </p:cBhvr>
                                      <p:from x="200000" y="450000"/>
                                      <p:to x="100000" y="100000"/>
                                    </p:animScale>
                                    <p:set>
                                      <p:cBhvr>
                                        <p:cTn id="10" dur="770" fill="hold"/>
                                        <p:tgtEl>
                                          <p:spTgt spid="8">
                                            <p:txEl>
                                              <p:pRg st="0" end="0"/>
                                            </p:txEl>
                                          </p:spTgt>
                                        </p:tgtEl>
                                        <p:attrNameLst>
                                          <p:attrName>ppt_x</p:attrName>
                                        </p:attrNameLst>
                                      </p:cBhvr>
                                      <p:to>
                                        <p:strVal val="(0.5)"/>
                                      </p:to>
                                    </p:set>
                                    <p:anim from="(0.5)" to="(#ppt_x)" calcmode="lin" valueType="num">
                                      <p:cBhvr>
                                        <p:cTn id="11" dur="1230" accel="100000" fill="hold">
                                          <p:stCondLst>
                                            <p:cond delay="770"/>
                                          </p:stCondLst>
                                        </p:cTn>
                                        <p:tgtEl>
                                          <p:spTgt spid="8">
                                            <p:txEl>
                                              <p:pRg st="0" end="0"/>
                                            </p:txEl>
                                          </p:spTgt>
                                        </p:tgtEl>
                                        <p:attrNameLst>
                                          <p:attrName>ppt_x</p:attrName>
                                        </p:attrNameLst>
                                      </p:cBhvr>
                                    </p:anim>
                                    <p:set>
                                      <p:cBhvr>
                                        <p:cTn id="12" dur="770" fill="hold"/>
                                        <p:tgtEl>
                                          <p:spTgt spid="8">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8">
                                            <p:txEl>
                                              <p:pRg st="0" end="0"/>
                                            </p:txEl>
                                          </p:spTgt>
                                        </p:tgtEl>
                                        <p:attrNameLst>
                                          <p:attrName>ppt_y</p:attrName>
                                        </p:attrNameLst>
                                      </p:cBhvr>
                                    </p:anim>
                                  </p:childTnLst>
                                </p:cTn>
                              </p:par>
                            </p:childTnLst>
                          </p:cTn>
                        </p:par>
                        <p:par>
                          <p:cTn id="14" fill="hold">
                            <p:stCondLst>
                              <p:cond delay="2000"/>
                            </p:stCondLst>
                            <p:childTnLst>
                              <p:par>
                                <p:cTn id="15" presetID="51" presetClass="entr" presetSubtype="0" fill="hold" nodeType="after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770" decel="100000"/>
                                        <p:tgtEl>
                                          <p:spTgt spid="9">
                                            <p:txEl>
                                              <p:pRg st="0" end="0"/>
                                            </p:txEl>
                                          </p:spTgt>
                                        </p:tgtEl>
                                      </p:cBhvr>
                                    </p:animEffect>
                                    <p:animScale>
                                      <p:cBhvr>
                                        <p:cTn id="18" dur="770" decel="100000"/>
                                        <p:tgtEl>
                                          <p:spTgt spid="9">
                                            <p:txEl>
                                              <p:pRg st="0" end="0"/>
                                            </p:txEl>
                                          </p:spTgt>
                                        </p:tgtEl>
                                      </p:cBhvr>
                                      <p:from x="10000" y="10000"/>
                                      <p:to x="200000" y="450000"/>
                                    </p:animScale>
                                    <p:animScale>
                                      <p:cBhvr>
                                        <p:cTn id="19" dur="1230" accel="100000" fill="hold">
                                          <p:stCondLst>
                                            <p:cond delay="770"/>
                                          </p:stCondLst>
                                        </p:cTn>
                                        <p:tgtEl>
                                          <p:spTgt spid="9">
                                            <p:txEl>
                                              <p:pRg st="0" end="0"/>
                                            </p:txEl>
                                          </p:spTgt>
                                        </p:tgtEl>
                                      </p:cBhvr>
                                      <p:from x="200000" y="450000"/>
                                      <p:to x="100000" y="100000"/>
                                    </p:animScale>
                                    <p:set>
                                      <p:cBhvr>
                                        <p:cTn id="20" dur="770" fill="hold"/>
                                        <p:tgtEl>
                                          <p:spTgt spid="9">
                                            <p:txEl>
                                              <p:pRg st="0" end="0"/>
                                            </p:txEl>
                                          </p:spTgt>
                                        </p:tgtEl>
                                        <p:attrNameLst>
                                          <p:attrName>ppt_x</p:attrName>
                                        </p:attrNameLst>
                                      </p:cBhvr>
                                      <p:to>
                                        <p:strVal val="(0.5)"/>
                                      </p:to>
                                    </p:set>
                                    <p:anim from="(0.5)" to="(#ppt_x)" calcmode="lin" valueType="num">
                                      <p:cBhvr>
                                        <p:cTn id="21" dur="1230" accel="100000" fill="hold">
                                          <p:stCondLst>
                                            <p:cond delay="770"/>
                                          </p:stCondLst>
                                        </p:cTn>
                                        <p:tgtEl>
                                          <p:spTgt spid="9">
                                            <p:txEl>
                                              <p:pRg st="0" end="0"/>
                                            </p:txEl>
                                          </p:spTgt>
                                        </p:tgtEl>
                                        <p:attrNameLst>
                                          <p:attrName>ppt_x</p:attrName>
                                        </p:attrNameLst>
                                      </p:cBhvr>
                                    </p:anim>
                                    <p:set>
                                      <p:cBhvr>
                                        <p:cTn id="22" dur="770" fill="hold"/>
                                        <p:tgtEl>
                                          <p:spTgt spid="9">
                                            <p:txEl>
                                              <p:pRg st="0" end="0"/>
                                            </p:txEl>
                                          </p:spTgt>
                                        </p:tgtEl>
                                        <p:attrNameLst>
                                          <p:attrName>ppt_y</p:attrName>
                                        </p:attrNameLst>
                                      </p:cBhvr>
                                      <p:to>
                                        <p:strVal val="(#ppt_y+0.4)"/>
                                      </p:to>
                                    </p:set>
                                    <p:anim from="(#ppt_y+0.4)" to="(#ppt_y)" calcmode="lin" valueType="num">
                                      <p:cBhvr>
                                        <p:cTn id="23" dur="1230" accel="100000" fill="hold">
                                          <p:stCondLst>
                                            <p:cond delay="770"/>
                                          </p:stCondLst>
                                        </p:cTn>
                                        <p:tgtEl>
                                          <p:spTgt spid="9">
                                            <p:txEl>
                                              <p:pRg st="0" end="0"/>
                                            </p:txEl>
                                          </p:spTgt>
                                        </p:tgtEl>
                                        <p:attrNameLst>
                                          <p:attrName>ppt_y</p:attrName>
                                        </p:attrNameLst>
                                      </p:cBhvr>
                                    </p:anim>
                                  </p:childTnLst>
                                </p:cTn>
                              </p:par>
                              <p:par>
                                <p:cTn id="24" presetID="51" presetClass="entr" presetSubtype="0" fill="hold" nodeType="withEffect">
                                  <p:stCondLst>
                                    <p:cond delay="0"/>
                                  </p:stCondLst>
                                  <p:childTnLst>
                                    <p:set>
                                      <p:cBhvr>
                                        <p:cTn id="25" dur="1" fill="hold">
                                          <p:stCondLst>
                                            <p:cond delay="0"/>
                                          </p:stCondLst>
                                        </p:cTn>
                                        <p:tgtEl>
                                          <p:spTgt spid="9">
                                            <p:txEl>
                                              <p:pRg st="1" end="1"/>
                                            </p:txEl>
                                          </p:spTgt>
                                        </p:tgtEl>
                                        <p:attrNameLst>
                                          <p:attrName>style.visibility</p:attrName>
                                        </p:attrNameLst>
                                      </p:cBhvr>
                                      <p:to>
                                        <p:strVal val="visible"/>
                                      </p:to>
                                    </p:set>
                                    <p:animEffect transition="in" filter="fade">
                                      <p:cBhvr>
                                        <p:cTn id="26" dur="770" decel="100000"/>
                                        <p:tgtEl>
                                          <p:spTgt spid="9">
                                            <p:txEl>
                                              <p:pRg st="1" end="1"/>
                                            </p:txEl>
                                          </p:spTgt>
                                        </p:tgtEl>
                                      </p:cBhvr>
                                    </p:animEffect>
                                    <p:animScale>
                                      <p:cBhvr>
                                        <p:cTn id="27" dur="770" decel="100000"/>
                                        <p:tgtEl>
                                          <p:spTgt spid="9">
                                            <p:txEl>
                                              <p:pRg st="1" end="1"/>
                                            </p:txEl>
                                          </p:spTgt>
                                        </p:tgtEl>
                                      </p:cBhvr>
                                      <p:from x="10000" y="10000"/>
                                      <p:to x="200000" y="450000"/>
                                    </p:animScale>
                                    <p:animScale>
                                      <p:cBhvr>
                                        <p:cTn id="28" dur="1230" accel="100000" fill="hold">
                                          <p:stCondLst>
                                            <p:cond delay="770"/>
                                          </p:stCondLst>
                                        </p:cTn>
                                        <p:tgtEl>
                                          <p:spTgt spid="9">
                                            <p:txEl>
                                              <p:pRg st="1" end="1"/>
                                            </p:txEl>
                                          </p:spTgt>
                                        </p:tgtEl>
                                      </p:cBhvr>
                                      <p:from x="200000" y="450000"/>
                                      <p:to x="100000" y="100000"/>
                                    </p:animScale>
                                    <p:set>
                                      <p:cBhvr>
                                        <p:cTn id="29" dur="770" fill="hold"/>
                                        <p:tgtEl>
                                          <p:spTgt spid="9">
                                            <p:txEl>
                                              <p:pRg st="1" end="1"/>
                                            </p:txEl>
                                          </p:spTgt>
                                        </p:tgtEl>
                                        <p:attrNameLst>
                                          <p:attrName>ppt_x</p:attrName>
                                        </p:attrNameLst>
                                      </p:cBhvr>
                                      <p:to>
                                        <p:strVal val="(0.5)"/>
                                      </p:to>
                                    </p:set>
                                    <p:anim from="(0.5)" to="(#ppt_x)" calcmode="lin" valueType="num">
                                      <p:cBhvr>
                                        <p:cTn id="30" dur="1230" accel="100000" fill="hold">
                                          <p:stCondLst>
                                            <p:cond delay="770"/>
                                          </p:stCondLst>
                                        </p:cTn>
                                        <p:tgtEl>
                                          <p:spTgt spid="9">
                                            <p:txEl>
                                              <p:pRg st="1" end="1"/>
                                            </p:txEl>
                                          </p:spTgt>
                                        </p:tgtEl>
                                        <p:attrNameLst>
                                          <p:attrName>ppt_x</p:attrName>
                                        </p:attrNameLst>
                                      </p:cBhvr>
                                    </p:anim>
                                    <p:set>
                                      <p:cBhvr>
                                        <p:cTn id="31" dur="770" fill="hold"/>
                                        <p:tgtEl>
                                          <p:spTgt spid="9">
                                            <p:txEl>
                                              <p:pRg st="1" end="1"/>
                                            </p:txEl>
                                          </p:spTgt>
                                        </p:tgtEl>
                                        <p:attrNameLst>
                                          <p:attrName>ppt_y</p:attrName>
                                        </p:attrNameLst>
                                      </p:cBhvr>
                                      <p:to>
                                        <p:strVal val="(#ppt_y+0.4)"/>
                                      </p:to>
                                    </p:set>
                                    <p:anim from="(#ppt_y+0.4)" to="(#ppt_y)" calcmode="lin" valueType="num">
                                      <p:cBhvr>
                                        <p:cTn id="32" dur="1230" accel="100000" fill="hold">
                                          <p:stCondLst>
                                            <p:cond delay="770"/>
                                          </p:stCondLst>
                                        </p:cTn>
                                        <p:tgtEl>
                                          <p:spTgt spid="9">
                                            <p:txEl>
                                              <p:pRg st="1" end="1"/>
                                            </p:txEl>
                                          </p:spTgt>
                                        </p:tgtEl>
                                        <p:attrNameLst>
                                          <p:attrName>ppt_y</p:attrName>
                                        </p:attrNameLst>
                                      </p:cBhvr>
                                    </p:anim>
                                  </p:childTnLst>
                                </p:cTn>
                              </p:par>
                            </p:childTnLst>
                          </p:cTn>
                        </p:par>
                        <p:par>
                          <p:cTn id="33" fill="hold">
                            <p:stCondLst>
                              <p:cond delay="4000"/>
                            </p:stCondLst>
                            <p:childTnLst>
                              <p:par>
                                <p:cTn id="34" presetID="53" presetClass="entr" presetSubtype="0" fill="hold" nodeType="afterEffect">
                                  <p:stCondLst>
                                    <p:cond delay="0"/>
                                  </p:stCondLst>
                                  <p:childTnLst>
                                    <p:set>
                                      <p:cBhvr>
                                        <p:cTn id="35" dur="1" fill="hold">
                                          <p:stCondLst>
                                            <p:cond delay="0"/>
                                          </p:stCondLst>
                                        </p:cTn>
                                        <p:tgtEl>
                                          <p:spTgt spid="9">
                                            <p:txEl>
                                              <p:pRg st="3" end="3"/>
                                            </p:txEl>
                                          </p:spTgt>
                                        </p:tgtEl>
                                        <p:attrNameLst>
                                          <p:attrName>style.visibility</p:attrName>
                                        </p:attrNameLst>
                                      </p:cBhvr>
                                      <p:to>
                                        <p:strVal val="visible"/>
                                      </p:to>
                                    </p:set>
                                    <p:anim calcmode="lin" valueType="num">
                                      <p:cBhvr>
                                        <p:cTn id="36" dur="5000" fill="hold"/>
                                        <p:tgtEl>
                                          <p:spTgt spid="9">
                                            <p:txEl>
                                              <p:pRg st="3" end="3"/>
                                            </p:txEl>
                                          </p:spTgt>
                                        </p:tgtEl>
                                        <p:attrNameLst>
                                          <p:attrName>ppt_w</p:attrName>
                                        </p:attrNameLst>
                                      </p:cBhvr>
                                      <p:tavLst>
                                        <p:tav tm="0">
                                          <p:val>
                                            <p:fltVal val="0"/>
                                          </p:val>
                                        </p:tav>
                                        <p:tav tm="100000">
                                          <p:val>
                                            <p:strVal val="#ppt_w"/>
                                          </p:val>
                                        </p:tav>
                                      </p:tavLst>
                                    </p:anim>
                                    <p:anim calcmode="lin" valueType="num">
                                      <p:cBhvr>
                                        <p:cTn id="37" dur="5000" fill="hold"/>
                                        <p:tgtEl>
                                          <p:spTgt spid="9">
                                            <p:txEl>
                                              <p:pRg st="3" end="3"/>
                                            </p:txEl>
                                          </p:spTgt>
                                        </p:tgtEl>
                                        <p:attrNameLst>
                                          <p:attrName>ppt_h</p:attrName>
                                        </p:attrNameLst>
                                      </p:cBhvr>
                                      <p:tavLst>
                                        <p:tav tm="0">
                                          <p:val>
                                            <p:fltVal val="0"/>
                                          </p:val>
                                        </p:tav>
                                        <p:tav tm="100000">
                                          <p:val>
                                            <p:strVal val="#ppt_h"/>
                                          </p:val>
                                        </p:tav>
                                      </p:tavLst>
                                    </p:anim>
                                    <p:animEffect transition="in" filter="fade">
                                      <p:cBhvr>
                                        <p:cTn id="38" dur="5000"/>
                                        <p:tgtEl>
                                          <p:spTgt spid="9">
                                            <p:txEl>
                                              <p:pRg st="3" end="3"/>
                                            </p:txEl>
                                          </p:spTgt>
                                        </p:tgtEl>
                                      </p:cBhvr>
                                    </p:animEffect>
                                  </p:childTnLst>
                                </p:cTn>
                              </p:par>
                            </p:childTnLst>
                          </p:cTn>
                        </p:par>
                        <p:par>
                          <p:cTn id="39" fill="hold">
                            <p:stCondLst>
                              <p:cond delay="9000"/>
                            </p:stCondLst>
                            <p:childTnLst>
                              <p:par>
                                <p:cTn id="40" presetID="53" presetClass="entr" presetSubtype="0"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0" fill="hold"/>
                                        <p:tgtEl>
                                          <p:spTgt spid="11"/>
                                        </p:tgtEl>
                                        <p:attrNameLst>
                                          <p:attrName>ppt_w</p:attrName>
                                        </p:attrNameLst>
                                      </p:cBhvr>
                                      <p:tavLst>
                                        <p:tav tm="0">
                                          <p:val>
                                            <p:fltVal val="0"/>
                                          </p:val>
                                        </p:tav>
                                        <p:tav tm="100000">
                                          <p:val>
                                            <p:strVal val="#ppt_w"/>
                                          </p:val>
                                        </p:tav>
                                      </p:tavLst>
                                    </p:anim>
                                    <p:anim calcmode="lin" valueType="num">
                                      <p:cBhvr>
                                        <p:cTn id="43" dur="5000" fill="hold"/>
                                        <p:tgtEl>
                                          <p:spTgt spid="11"/>
                                        </p:tgtEl>
                                        <p:attrNameLst>
                                          <p:attrName>ppt_h</p:attrName>
                                        </p:attrNameLst>
                                      </p:cBhvr>
                                      <p:tavLst>
                                        <p:tav tm="0">
                                          <p:val>
                                            <p:fltVal val="0"/>
                                          </p:val>
                                        </p:tav>
                                        <p:tav tm="100000">
                                          <p:val>
                                            <p:strVal val="#ppt_h"/>
                                          </p:val>
                                        </p:tav>
                                      </p:tavLst>
                                    </p:anim>
                                    <p:animEffect transition="in" filter="fade">
                                      <p:cBhvr>
                                        <p:cTn id="44" dur="5000"/>
                                        <p:tgtEl>
                                          <p:spTgt spid="11"/>
                                        </p:tgtEl>
                                      </p:cBhvr>
                                    </p:animEffect>
                                  </p:childTnLst>
                                </p:cTn>
                              </p:par>
                            </p:childTnLst>
                          </p:cTn>
                        </p:par>
                        <p:par>
                          <p:cTn id="45" fill="hold">
                            <p:stCondLst>
                              <p:cond delay="14000"/>
                            </p:stCondLst>
                            <p:childTnLst>
                              <p:par>
                                <p:cTn id="46" presetID="55" presetClass="exit" presetSubtype="0" fill="hold" nodeType="afterEffect">
                                  <p:stCondLst>
                                    <p:cond delay="0"/>
                                  </p:stCondLst>
                                  <p:childTnLst>
                                    <p:anim calcmode="lin" valueType="num">
                                      <p:cBhvr>
                                        <p:cTn id="47" dur="5000"/>
                                        <p:tgtEl>
                                          <p:spTgt spid="11"/>
                                        </p:tgtEl>
                                        <p:attrNameLst>
                                          <p:attrName>ppt_w</p:attrName>
                                        </p:attrNameLst>
                                      </p:cBhvr>
                                      <p:tavLst>
                                        <p:tav tm="0">
                                          <p:val>
                                            <p:strVal val="ppt_w"/>
                                          </p:val>
                                        </p:tav>
                                        <p:tav tm="100000">
                                          <p:val>
                                            <p:strVal val="ppt_w*0.70"/>
                                          </p:val>
                                        </p:tav>
                                      </p:tavLst>
                                    </p:anim>
                                    <p:anim calcmode="lin" valueType="num">
                                      <p:cBhvr>
                                        <p:cTn id="48" dur="5000"/>
                                        <p:tgtEl>
                                          <p:spTgt spid="11"/>
                                        </p:tgtEl>
                                        <p:attrNameLst>
                                          <p:attrName>ppt_h</p:attrName>
                                        </p:attrNameLst>
                                      </p:cBhvr>
                                      <p:tavLst>
                                        <p:tav tm="0">
                                          <p:val>
                                            <p:strVal val="ppt_h"/>
                                          </p:val>
                                        </p:tav>
                                        <p:tav tm="100000">
                                          <p:val>
                                            <p:strVal val="ppt_h"/>
                                          </p:val>
                                        </p:tav>
                                      </p:tavLst>
                                    </p:anim>
                                    <p:animEffect transition="out" filter="fade">
                                      <p:cBhvr>
                                        <p:cTn id="49" dur="5000"/>
                                        <p:tgtEl>
                                          <p:spTgt spid="11"/>
                                        </p:tgtEl>
                                      </p:cBhvr>
                                    </p:animEffect>
                                    <p:set>
                                      <p:cBhvr>
                                        <p:cTn id="50"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1683" name="Picture 3" descr="C:\Users\abuelitos\Desktop\Lines_Plain_.jpg"/>
          <p:cNvPicPr>
            <a:picLocks noChangeAspect="1" noChangeArrowheads="1"/>
          </p:cNvPicPr>
          <p:nvPr/>
        </p:nvPicPr>
        <p:blipFill>
          <a:blip r:embed="rId2" cstate="print"/>
          <a:srcRect l="4383" t="11182" r="-3732" b="18506"/>
          <a:stretch>
            <a:fillRect/>
          </a:stretch>
        </p:blipFill>
        <p:spPr bwMode="auto">
          <a:xfrm>
            <a:off x="0" y="-18000"/>
            <a:ext cx="9715472" cy="6876000"/>
          </a:xfrm>
          <a:prstGeom prst="rect">
            <a:avLst/>
          </a:prstGeom>
          <a:noFill/>
        </p:spPr>
      </p:pic>
      <p:sp>
        <p:nvSpPr>
          <p:cNvPr id="6" name="5 Rectángulo"/>
          <p:cNvSpPr/>
          <p:nvPr/>
        </p:nvSpPr>
        <p:spPr>
          <a:xfrm>
            <a:off x="642910" y="857232"/>
            <a:ext cx="7929618" cy="4893647"/>
          </a:xfrm>
          <a:prstGeom prst="rect">
            <a:avLst/>
          </a:prstGeom>
        </p:spPr>
        <p:txBody>
          <a:bodyPr wrap="square">
            <a:spAutoFit/>
          </a:bodyPr>
          <a:lstStyle/>
          <a:p>
            <a:r>
              <a:rPr lang="es-ES_tradnl" sz="2400" dirty="0" smtClean="0">
                <a:solidFill>
                  <a:schemeClr val="bg1"/>
                </a:solidFill>
                <a:latin typeface="Algerian" pitchFamily="82" charset="0"/>
              </a:rPr>
              <a:t> </a:t>
            </a:r>
          </a:p>
          <a:p>
            <a:r>
              <a:rPr lang="es-ES_tradnl" sz="2400" dirty="0" smtClean="0">
                <a:solidFill>
                  <a:schemeClr val="bg1"/>
                </a:solidFill>
                <a:latin typeface="Algerian" pitchFamily="82" charset="0"/>
              </a:rPr>
              <a:t> a unos 30 kilómetros de San Petersburgo, uN lujoso palacio e impresionantes jardines.</a:t>
            </a:r>
          </a:p>
          <a:p>
            <a:r>
              <a:rPr lang="es-ES_tradnl" sz="2400" dirty="0" smtClean="0">
                <a:solidFill>
                  <a:schemeClr val="bg1"/>
                </a:solidFill>
                <a:latin typeface="Algerian" pitchFamily="82" charset="0"/>
              </a:rPr>
              <a:t>“ El Palacio de Peterhof”.</a:t>
            </a:r>
          </a:p>
          <a:p>
            <a:r>
              <a:rPr lang="es-ES_tradnl" sz="2400" dirty="0" smtClean="0">
                <a:solidFill>
                  <a:schemeClr val="bg1"/>
                </a:solidFill>
                <a:latin typeface="Algerian" pitchFamily="82" charset="0"/>
              </a:rPr>
              <a:t> SITUADO a orillas del golfo de Finlandia, es también conocido como el Versalles ruso. </a:t>
            </a:r>
          </a:p>
          <a:p>
            <a:r>
              <a:rPr lang="es-ES_tradnl" sz="2400" dirty="0" smtClean="0">
                <a:solidFill>
                  <a:schemeClr val="bg1"/>
                </a:solidFill>
                <a:latin typeface="Algerian" pitchFamily="82" charset="0"/>
              </a:rPr>
              <a:t>Su construcción comenzó en 1715 por deseo de Pedro I el Grande. Sus aspiraciones de crear monumentos colosales se plasman más claramente sin duda en este conjunto con su increíble colección de fuentes. </a:t>
            </a:r>
          </a:p>
          <a:p>
            <a:r>
              <a:rPr lang="es-ES_tradnl" sz="2400" dirty="0" smtClean="0">
                <a:solidFill>
                  <a:schemeClr val="bg1"/>
                </a:solidFill>
                <a:latin typeface="Algerian" pitchFamily="82" charset="0"/>
              </a:rPr>
              <a:t>El Palacio es obra de Le Blond, que dio fin a la creación del mismo en 1721. </a:t>
            </a:r>
            <a:endParaRPr lang="es-ES_tradnl" sz="2400" dirty="0">
              <a:solidFill>
                <a:schemeClr val="bg1"/>
              </a:solidFill>
              <a:latin typeface="Algerian" pitchFamily="82" charset="0"/>
            </a:endParaRPr>
          </a:p>
        </p:txBody>
      </p:sp>
    </p:spTree>
  </p:cSld>
  <p:clrMapOvr>
    <a:masterClrMapping/>
  </p:clrMapOvr>
  <p:transition spd="slow" advTm="26000">
    <p:strips dir="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7" name="Picture 3" descr="C:\Users\abuelitos\Desktop\Nueva carpeta (3)\Peterhof%201%20brodyaga.ru[1].jpg"/>
          <p:cNvPicPr>
            <a:picLocks noChangeAspect="1" noChangeArrowheads="1"/>
          </p:cNvPicPr>
          <p:nvPr/>
        </p:nvPicPr>
        <p:blipFill>
          <a:blip r:embed="rId2" cstate="print"/>
          <a:srcRect l="6787" b="9961"/>
          <a:stretch>
            <a:fillRect/>
          </a:stretch>
        </p:blipFill>
        <p:spPr bwMode="auto">
          <a:xfrm>
            <a:off x="52358" y="0"/>
            <a:ext cx="9091642" cy="6586558"/>
          </a:xfrm>
          <a:prstGeom prst="rect">
            <a:avLst/>
          </a:prstGeom>
          <a:noFill/>
          <a:effectLst>
            <a:softEdge rad="317500"/>
          </a:effectLst>
        </p:spPr>
      </p:pic>
      <p:sp>
        <p:nvSpPr>
          <p:cNvPr id="5" name="4 Rectángulo"/>
          <p:cNvSpPr/>
          <p:nvPr/>
        </p:nvSpPr>
        <p:spPr>
          <a:xfrm>
            <a:off x="946157" y="6286520"/>
            <a:ext cx="998991" cy="276999"/>
          </a:xfrm>
          <a:prstGeom prst="rect">
            <a:avLst/>
          </a:prstGeom>
        </p:spPr>
        <p:txBody>
          <a:bodyPr wrap="none">
            <a:spAutoFit/>
          </a:bodyPr>
          <a:lstStyle/>
          <a:p>
            <a:pPr algn="ctr"/>
            <a:r>
              <a:rPr lang="es-ES" sz="1200" b="1" dirty="0" smtClean="0">
                <a:ln w="50800"/>
                <a:solidFill>
                  <a:schemeClr val="tx2">
                    <a:lumMod val="75000"/>
                  </a:schemeClr>
                </a:solidFill>
                <a:latin typeface="Blackadder ITC" pitchFamily="82" charset="0"/>
              </a:rPr>
              <a:t>Pps Mari Tere</a:t>
            </a:r>
            <a:endParaRPr lang="es-ES" sz="1200" b="1" dirty="0">
              <a:ln w="50800"/>
              <a:solidFill>
                <a:schemeClr val="tx2">
                  <a:lumMod val="75000"/>
                </a:schemeClr>
              </a:solidFill>
              <a:latin typeface="Blackadder ITC" pitchFamily="82" charset="0"/>
            </a:endParaRPr>
          </a:p>
        </p:txBody>
      </p:sp>
    </p:spTree>
  </p:cSld>
  <p:clrMapOvr>
    <a:masterClrMapping/>
  </p:clrMapOvr>
  <p:transition spd="slow" advTm="5000">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614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accent1">
              <a:shade val="50000"/>
            </a:schemeClr>
          </a:lnRef>
          <a:fillRef idx="1">
            <a:schemeClr val="accent1"/>
          </a:fillRef>
          <a:effectRef idx="0">
            <a:schemeClr val="accent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22" name="Picture 2" descr="http://www.palaciosdeeuropa.com/peterhof/imagenes/5.jpg"/>
          <p:cNvPicPr>
            <a:picLocks noChangeAspect="1" noChangeArrowheads="1"/>
          </p:cNvPicPr>
          <p:nvPr/>
        </p:nvPicPr>
        <p:blipFill>
          <a:blip r:embed="rId2" cstate="print"/>
          <a:srcRect/>
          <a:stretch>
            <a:fillRect/>
          </a:stretch>
        </p:blipFill>
        <p:spPr bwMode="auto">
          <a:xfrm>
            <a:off x="785786" y="785794"/>
            <a:ext cx="7620000" cy="5257801"/>
          </a:xfrm>
          <a:prstGeom prst="rect">
            <a:avLst/>
          </a:prstGeom>
          <a:noFill/>
          <a:effectLst>
            <a:softEdge rad="635000"/>
          </a:effectLst>
        </p:spPr>
      </p:pic>
      <p:sp>
        <p:nvSpPr>
          <p:cNvPr id="5" name="4 Rectángulo"/>
          <p:cNvSpPr/>
          <p:nvPr/>
        </p:nvSpPr>
        <p:spPr>
          <a:xfrm>
            <a:off x="2357422" y="428604"/>
            <a:ext cx="3446777" cy="461665"/>
          </a:xfrm>
          <a:prstGeom prst="rect">
            <a:avLst/>
          </a:prstGeom>
        </p:spPr>
        <p:txBody>
          <a:bodyPr wrap="none">
            <a:spAutoFit/>
          </a:bodyPr>
          <a:lstStyle/>
          <a:p>
            <a:r>
              <a:rPr lang="es-ES_tradnl" sz="2400" dirty="0" smtClean="0">
                <a:solidFill>
                  <a:schemeClr val="tx2">
                    <a:lumMod val="75000"/>
                  </a:schemeClr>
                </a:solidFill>
                <a:latin typeface="Algerian" pitchFamily="82" charset="0"/>
              </a:rPr>
              <a:t>Fachada delantera</a:t>
            </a:r>
            <a:endParaRPr lang="es-ES_tradnl" sz="2400" dirty="0">
              <a:solidFill>
                <a:schemeClr val="tx2">
                  <a:lumMod val="75000"/>
                </a:schemeClr>
              </a:solidFill>
              <a:latin typeface="Algerian" pitchFamily="82" charset="0"/>
            </a:endParaRPr>
          </a:p>
        </p:txBody>
      </p:sp>
      <p:sp>
        <p:nvSpPr>
          <p:cNvPr id="6" name="5 Rectángulo"/>
          <p:cNvSpPr/>
          <p:nvPr/>
        </p:nvSpPr>
        <p:spPr>
          <a:xfrm>
            <a:off x="633780" y="6143644"/>
            <a:ext cx="998991"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Mari Tere</a:t>
            </a:r>
            <a:endParaRPr lang="es-ES" sz="1200" dirty="0">
              <a:ln w="50800"/>
              <a:solidFill>
                <a:schemeClr val="tx2">
                  <a:lumMod val="75000"/>
                </a:schemeClr>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2946" name="Picture 2" descr="http://www.palaciosdeeuropa.com/peterhof/imagenes/6.jpg"/>
          <p:cNvPicPr>
            <a:picLocks noChangeAspect="1" noChangeArrowheads="1"/>
          </p:cNvPicPr>
          <p:nvPr/>
        </p:nvPicPr>
        <p:blipFill>
          <a:blip r:embed="rId2" cstate="print"/>
          <a:srcRect/>
          <a:stretch>
            <a:fillRect/>
          </a:stretch>
        </p:blipFill>
        <p:spPr bwMode="auto">
          <a:xfrm>
            <a:off x="285720" y="357166"/>
            <a:ext cx="8630136" cy="6300000"/>
          </a:xfrm>
          <a:prstGeom prst="rect">
            <a:avLst/>
          </a:prstGeom>
          <a:noFill/>
          <a:effectLst>
            <a:softEdge rad="635000"/>
          </a:effectLst>
        </p:spPr>
      </p:pic>
      <p:sp>
        <p:nvSpPr>
          <p:cNvPr id="5" name="4 Rectángulo"/>
          <p:cNvSpPr/>
          <p:nvPr/>
        </p:nvSpPr>
        <p:spPr>
          <a:xfrm>
            <a:off x="633780" y="6286520"/>
            <a:ext cx="998991"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Mari Tere</a:t>
            </a:r>
            <a:endParaRPr lang="es-ES" sz="1200" dirty="0">
              <a:ln w="50800"/>
              <a:solidFill>
                <a:schemeClr val="tx2">
                  <a:lumMod val="75000"/>
                </a:schemeClr>
              </a:solidFill>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8294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graphicFrame>
        <p:nvGraphicFramePr>
          <p:cNvPr id="4" name="3 Marcador de contenido"/>
          <p:cNvGraphicFramePr>
            <a:graphicFrameLocks noGrp="1"/>
          </p:cNvGraphicFramePr>
          <p:nvPr>
            <p:ph idx="1"/>
          </p:nvPr>
        </p:nvGraphicFramePr>
        <p:xfrm>
          <a:off x="1524000" y="3040221"/>
          <a:ext cx="6096000" cy="1645920"/>
        </p:xfrm>
        <a:graphic>
          <a:graphicData uri="http://schemas.openxmlformats.org/drawingml/2006/table">
            <a:tbl>
              <a:tblPr/>
              <a:tblGrid>
                <a:gridCol w="3048000"/>
                <a:gridCol w="3048000"/>
              </a:tblGrid>
              <a:tr h="0">
                <a:tc>
                  <a:txBody>
                    <a:bodyPr/>
                    <a:lstStyle/>
                    <a:p>
                      <a:pPr algn="l"/>
                      <a:r>
                        <a:rPr lang="es-ES_tradnl" dirty="0"/>
                        <a:t/>
                      </a:r>
                      <a:br>
                        <a:rPr lang="es-ES_tradnl" dirty="0"/>
                      </a:br>
                      <a:endParaRPr lang="es-ES_tradnl" dirty="0"/>
                    </a:p>
                  </a:txBody>
                  <a:tcPr marL="0" marR="0" marT="0" marB="0">
                    <a:lnL>
                      <a:noFill/>
                    </a:lnL>
                    <a:lnR>
                      <a:noFill/>
                    </a:lnR>
                    <a:lnT>
                      <a:noFill/>
                    </a:lnT>
                    <a:lnB>
                      <a:noFill/>
                    </a:lnB>
                  </a:tcPr>
                </a:tc>
                <a:tc>
                  <a:txBody>
                    <a:bodyPr/>
                    <a:lstStyle/>
                    <a:p>
                      <a:endParaRPr lang="es-ES_tradnl" dirty="0"/>
                    </a:p>
                  </a:txBody>
                  <a:tcPr marL="0" marR="0" marT="0" marB="0">
                    <a:lnL>
                      <a:noFill/>
                    </a:lnL>
                    <a:lnR>
                      <a:noFill/>
                    </a:lnR>
                    <a:lnT>
                      <a:noFill/>
                    </a:lnT>
                    <a:lnB>
                      <a:noFill/>
                    </a:lnB>
                  </a:tcPr>
                </a:tc>
              </a:tr>
              <a:tr h="0">
                <a:tc>
                  <a:txBody>
                    <a:bodyPr/>
                    <a:lstStyle/>
                    <a:p>
                      <a:endParaRPr lang="es-ES_tradnl" dirty="0"/>
                    </a:p>
                  </a:txBody>
                  <a:tcPr marL="0" marR="0" marT="0" marB="0">
                    <a:lnL>
                      <a:noFill/>
                    </a:lnL>
                    <a:lnR>
                      <a:noFill/>
                    </a:lnR>
                    <a:lnT>
                      <a:noFill/>
                    </a:lnT>
                    <a:lnB>
                      <a:noFill/>
                    </a:lnB>
                  </a:tcPr>
                </a:tc>
                <a:tc>
                  <a:txBody>
                    <a:bodyPr/>
                    <a:lstStyle/>
                    <a:p>
                      <a:pPr algn="r"/>
                      <a:r>
                        <a:rPr lang="es-ES_tradnl" dirty="0"/>
                        <a:t/>
                      </a:r>
                      <a:br>
                        <a:rPr lang="es-ES_tradnl" dirty="0"/>
                      </a:br>
                      <a:endParaRPr lang="es-ES_tradnl" dirty="0"/>
                    </a:p>
                  </a:txBody>
                  <a:tcPr marL="0" marR="0" marT="0" marB="0" anchor="ctr">
                    <a:lnL>
                      <a:noFill/>
                    </a:lnL>
                    <a:lnR>
                      <a:noFill/>
                    </a:lnR>
                    <a:lnT>
                      <a:noFill/>
                    </a:lnT>
                    <a:lnB>
                      <a:noFill/>
                    </a:lnB>
                  </a:tcPr>
                </a:tc>
              </a:tr>
              <a:tr h="0">
                <a:tc>
                  <a:txBody>
                    <a:bodyPr/>
                    <a:lstStyle/>
                    <a:p>
                      <a:endParaRPr lang="es-ES_tradnl" dirty="0"/>
                    </a:p>
                  </a:txBody>
                  <a:tcPr marL="0" marR="0" marT="0" marB="0">
                    <a:lnL>
                      <a:noFill/>
                    </a:lnL>
                    <a:lnR>
                      <a:noFill/>
                    </a:lnR>
                    <a:lnT>
                      <a:noFill/>
                    </a:lnT>
                    <a:lnB>
                      <a:noFill/>
                    </a:lnB>
                  </a:tcPr>
                </a:tc>
                <a:tc>
                  <a:txBody>
                    <a:bodyPr/>
                    <a:lstStyle/>
                    <a:p>
                      <a:endParaRPr lang="es-ES_tradnl" dirty="0"/>
                    </a:p>
                  </a:txBody>
                  <a:tcPr marL="0" marR="0" marT="0" marB="0">
                    <a:lnL>
                      <a:noFill/>
                    </a:lnL>
                    <a:lnR>
                      <a:noFill/>
                    </a:lnR>
                    <a:lnT>
                      <a:noFill/>
                    </a:lnT>
                    <a:lnB>
                      <a:noFill/>
                    </a:lnB>
                  </a:tcPr>
                </a:tc>
              </a:tr>
              <a:tr h="0">
                <a:tc>
                  <a:txBody>
                    <a:bodyPr/>
                    <a:lstStyle/>
                    <a:p>
                      <a:endParaRPr lang="es-ES_tradnl" dirty="0"/>
                    </a:p>
                  </a:txBody>
                  <a:tcPr marL="0" marR="0" marT="0" marB="0">
                    <a:lnL>
                      <a:noFill/>
                    </a:lnL>
                    <a:lnR>
                      <a:noFill/>
                    </a:lnR>
                    <a:lnT>
                      <a:noFill/>
                    </a:lnT>
                    <a:lnB>
                      <a:noFill/>
                    </a:lnB>
                  </a:tcPr>
                </a:tc>
                <a:tc>
                  <a:txBody>
                    <a:bodyPr/>
                    <a:lstStyle/>
                    <a:p>
                      <a:endParaRPr lang="es-ES_tradnl" dirty="0"/>
                    </a:p>
                  </a:txBody>
                  <a:tcPr marL="0" marR="0" marT="0" marB="0" anchor="ctr">
                    <a:lnL>
                      <a:noFill/>
                    </a:lnL>
                    <a:lnR>
                      <a:noFill/>
                    </a:lnR>
                    <a:lnT>
                      <a:noFill/>
                    </a:lnT>
                    <a:lnB>
                      <a:noFill/>
                    </a:lnB>
                  </a:tcPr>
                </a:tc>
              </a:tr>
            </a:tbl>
          </a:graphicData>
        </a:graphic>
      </p:graphicFrame>
      <p:pic>
        <p:nvPicPr>
          <p:cNvPr id="83969" name="Picture 1" descr="http://www.palaciosdeeuropa.com/peterhof/imagenes/7.jpg"/>
          <p:cNvPicPr>
            <a:picLocks noChangeAspect="1" noChangeArrowheads="1"/>
          </p:cNvPicPr>
          <p:nvPr/>
        </p:nvPicPr>
        <p:blipFill>
          <a:blip r:embed="rId2" cstate="print"/>
          <a:srcRect/>
          <a:stretch>
            <a:fillRect/>
          </a:stretch>
        </p:blipFill>
        <p:spPr bwMode="auto">
          <a:xfrm>
            <a:off x="1571602" y="0"/>
            <a:ext cx="5786807" cy="6840000"/>
          </a:xfrm>
          <a:prstGeom prst="rect">
            <a:avLst/>
          </a:prstGeom>
          <a:noFill/>
          <a:effectLst>
            <a:softEdge rad="635000"/>
          </a:effectLst>
        </p:spPr>
      </p:pic>
      <p:sp>
        <p:nvSpPr>
          <p:cNvPr id="7" name="6 Rectángulo"/>
          <p:cNvSpPr/>
          <p:nvPr/>
        </p:nvSpPr>
        <p:spPr>
          <a:xfrm>
            <a:off x="571472" y="357166"/>
            <a:ext cx="4572000" cy="830997"/>
          </a:xfrm>
          <a:prstGeom prst="rect">
            <a:avLst/>
          </a:prstGeom>
        </p:spPr>
        <p:txBody>
          <a:bodyPr>
            <a:spAutoFit/>
          </a:bodyPr>
          <a:lstStyle/>
          <a:p>
            <a:r>
              <a:rPr lang="es-ES_tradnl" sz="2400" dirty="0" smtClean="0">
                <a:solidFill>
                  <a:srgbClr val="FFC000"/>
                </a:solidFill>
                <a:latin typeface="Algerian" pitchFamily="82" charset="0"/>
              </a:rPr>
              <a:t>Capilla </a:t>
            </a:r>
            <a:br>
              <a:rPr lang="es-ES_tradnl" sz="2400" dirty="0" smtClean="0">
                <a:solidFill>
                  <a:srgbClr val="FFC000"/>
                </a:solidFill>
                <a:latin typeface="Algerian" pitchFamily="82" charset="0"/>
              </a:rPr>
            </a:br>
            <a:endParaRPr lang="es-ES_tradnl" sz="2400" dirty="0">
              <a:solidFill>
                <a:srgbClr val="FFC000"/>
              </a:solidFill>
              <a:latin typeface="Algerian" pitchFamily="82" charset="0"/>
            </a:endParaRPr>
          </a:p>
        </p:txBody>
      </p:sp>
      <p:sp>
        <p:nvSpPr>
          <p:cNvPr id="6" name="5 Rectángulo"/>
          <p:cNvSpPr/>
          <p:nvPr/>
        </p:nvSpPr>
        <p:spPr>
          <a:xfrm>
            <a:off x="490904" y="6215082"/>
            <a:ext cx="998991"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Mari Tere</a:t>
            </a:r>
            <a:endParaRPr lang="es-ES" sz="1200" dirty="0">
              <a:ln w="50800"/>
              <a:solidFill>
                <a:schemeClr val="tx2">
                  <a:lumMod val="75000"/>
                </a:schemeClr>
              </a:solidFill>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3" name="Picture 3" descr="C:\Users\abuelitos\Desktop\Nueva carpeta (3)\Viaje.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6" name="5 Rectángulo"/>
          <p:cNvSpPr/>
          <p:nvPr/>
        </p:nvSpPr>
        <p:spPr>
          <a:xfrm>
            <a:off x="357158" y="357166"/>
            <a:ext cx="1606529" cy="276999"/>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1200" b="1" dirty="0" smtClean="0">
                <a:ln w="50800"/>
                <a:solidFill>
                  <a:schemeClr val="tx2">
                    <a:lumMod val="75000"/>
                  </a:schemeClr>
                </a:solidFill>
                <a:latin typeface="Blackadder ITC" pitchFamily="82" charset="0"/>
              </a:rPr>
              <a:t>Pps y fotografía Mari Tere</a:t>
            </a:r>
            <a:endParaRPr lang="es-ES" sz="1200" b="1" cap="none" spc="0" dirty="0">
              <a:ln w="50800"/>
              <a:solidFill>
                <a:schemeClr val="tx2">
                  <a:lumMod val="75000"/>
                </a:schemeClr>
              </a:solidFill>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2" name="Picture 2" descr="C:\Users\abuelitos\Desktop\Nueva carpeta (3)\Viaje 1.jpg"/>
          <p:cNvPicPr>
            <a:picLocks noChangeAspect="1" noChangeArrowheads="1"/>
          </p:cNvPicPr>
          <p:nvPr/>
        </p:nvPicPr>
        <p:blipFill>
          <a:blip r:embed="rId2" cstate="print"/>
          <a:srcRect/>
          <a:stretch>
            <a:fillRect/>
          </a:stretch>
        </p:blipFill>
        <p:spPr bwMode="auto">
          <a:xfrm>
            <a:off x="0" y="-54000"/>
            <a:ext cx="9217892" cy="6912000"/>
          </a:xfrm>
          <a:prstGeom prst="rect">
            <a:avLst/>
          </a:prstGeom>
          <a:noFill/>
        </p:spPr>
      </p:pic>
      <p:sp>
        <p:nvSpPr>
          <p:cNvPr id="5" name="4 Rectángulo"/>
          <p:cNvSpPr/>
          <p:nvPr/>
        </p:nvSpPr>
        <p:spPr>
          <a:xfrm>
            <a:off x="500034" y="214290"/>
            <a:ext cx="1606529"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y fotografía Mari Tere</a:t>
            </a:r>
            <a:endParaRPr lang="es-ES" sz="1200" cap="none" spc="0" dirty="0">
              <a:ln w="50800"/>
              <a:solidFill>
                <a:schemeClr val="tx2">
                  <a:lumMod val="75000"/>
                </a:schemeClr>
              </a:solidFill>
              <a:effectLst/>
              <a:latin typeface="Blackadder ITC" pitchFamily="82"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1024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7410" name="Picture 2" descr="C:\Users\abuelitos\Desktop\Nueva carpeta (3)\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42388" y="285728"/>
            <a:ext cx="1606529"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y fotografía Mari Tere</a:t>
            </a:r>
            <a:endParaRPr lang="es-ES" sz="1200" cap="none" spc="0" dirty="0">
              <a:ln w="50800"/>
              <a:solidFill>
                <a:schemeClr val="tx2">
                  <a:lumMod val="75000"/>
                </a:schemeClr>
              </a:solidFill>
              <a:effectLst/>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2290" name="Picture 2" descr="C:\Users\abuelitos\Desktop\Nueva carpeta (3)\Viaje a 3.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13826" y="214290"/>
            <a:ext cx="1606529"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y fotografía Mari Tere</a:t>
            </a:r>
            <a:endParaRPr lang="es-ES" sz="1200" cap="none" spc="0" dirty="0">
              <a:ln w="50800"/>
              <a:solidFill>
                <a:schemeClr val="tx2">
                  <a:lumMod val="75000"/>
                </a:schemeClr>
              </a:solidFill>
              <a:effectLst/>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9218" name="Picture 2" descr="C:\Users\abuelitos\Desktop\Nueva carpeta (3)\Viaje2.jpg"/>
          <p:cNvPicPr>
            <a:picLocks noChangeAspect="1" noChangeArrowheads="1"/>
          </p:cNvPicPr>
          <p:nvPr/>
        </p:nvPicPr>
        <p:blipFill>
          <a:blip r:embed="rId2" cstate="print"/>
          <a:srcRect/>
          <a:stretch>
            <a:fillRect/>
          </a:stretch>
        </p:blipFill>
        <p:spPr bwMode="auto">
          <a:xfrm>
            <a:off x="1000100" y="857232"/>
            <a:ext cx="6719312" cy="5040000"/>
          </a:xfrm>
          <a:prstGeom prst="rect">
            <a:avLst/>
          </a:prstGeom>
          <a:noFill/>
          <a:effectLst>
            <a:softEdge rad="317500"/>
          </a:effectLst>
        </p:spPr>
      </p:pic>
      <p:sp>
        <p:nvSpPr>
          <p:cNvPr id="5" name="4 Rectángulo"/>
          <p:cNvSpPr/>
          <p:nvPr/>
        </p:nvSpPr>
        <p:spPr>
          <a:xfrm>
            <a:off x="5643570" y="5357826"/>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5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3" descr="C:\Users\abuelitos\Desktop\Lines_Plain_.jpg"/>
          <p:cNvPicPr>
            <a:picLocks noChangeAspect="1" noChangeArrowheads="1"/>
          </p:cNvPicPr>
          <p:nvPr/>
        </p:nvPicPr>
        <p:blipFill>
          <a:blip r:embed="rId2" cstate="print"/>
          <a:srcRect l="4383" t="11182" r="-3732" b="18506"/>
          <a:stretch>
            <a:fillRect/>
          </a:stretch>
        </p:blipFill>
        <p:spPr bwMode="auto">
          <a:xfrm>
            <a:off x="0" y="-18000"/>
            <a:ext cx="9715472" cy="6876000"/>
          </a:xfrm>
          <a:prstGeom prst="rect">
            <a:avLst/>
          </a:prstGeom>
          <a:noFill/>
        </p:spPr>
      </p:pic>
      <p:sp>
        <p:nvSpPr>
          <p:cNvPr id="6" name="5 Rectángulo"/>
          <p:cNvSpPr/>
          <p:nvPr/>
        </p:nvSpPr>
        <p:spPr>
          <a:xfrm>
            <a:off x="857224" y="1500174"/>
            <a:ext cx="7500990" cy="3785652"/>
          </a:xfrm>
          <a:prstGeom prst="rect">
            <a:avLst/>
          </a:prstGeom>
        </p:spPr>
        <p:txBody>
          <a:bodyPr wrap="square">
            <a:spAutoFit/>
          </a:bodyPr>
          <a:lstStyle/>
          <a:p>
            <a:r>
              <a:rPr lang="es-ES" sz="2400" dirty="0" smtClean="0">
                <a:solidFill>
                  <a:schemeClr val="bg1"/>
                </a:solidFill>
                <a:latin typeface="Algerian" pitchFamily="82" charset="0"/>
              </a:rPr>
              <a:t>Hasta la Revolución de Octubre (1917) Peterhof fue residencia de los zares. En el año 1918 se transformó en museo. Durante LA Segunda Guerra Mundial estuvo ocupado por las tropas alemanas. Antes de su llegada se pudieron evacuar más de 8.000 objetos de decoración de los palacios y cerca de 50 estatuas. Las tropas alemanas destruyeron casi todo. Después de la Segunda Guerra Mundial se empezó a restaurar el Palacio</a:t>
            </a:r>
            <a:r>
              <a:rPr lang="es-ES" sz="2000" dirty="0" smtClean="0">
                <a:solidFill>
                  <a:schemeClr val="bg1"/>
                </a:solidFill>
                <a:latin typeface="Algerian" pitchFamily="82" charset="0"/>
              </a:rPr>
              <a:t>,</a:t>
            </a:r>
            <a:endParaRPr lang="es-ES_tradnl" sz="2000" dirty="0">
              <a:solidFill>
                <a:schemeClr val="bg1"/>
              </a:solidFill>
              <a:latin typeface="Algerian" pitchFamily="82" charset="0"/>
            </a:endParaRPr>
          </a:p>
        </p:txBody>
      </p:sp>
    </p:spTree>
  </p:cSld>
  <p:clrMapOvr>
    <a:masterClrMapping/>
  </p:clrMapOvr>
  <p:transition spd="slow" advTm="24000">
    <p:strips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5778" name="Picture 2" descr="http://www.palaciosdeeuropa.com/peterhof/imagenes/9.jpg"/>
          <p:cNvPicPr>
            <a:picLocks noChangeAspect="1" noChangeArrowheads="1"/>
          </p:cNvPicPr>
          <p:nvPr/>
        </p:nvPicPr>
        <p:blipFill>
          <a:blip r:embed="rId2" cstate="print"/>
          <a:srcRect/>
          <a:stretch>
            <a:fillRect/>
          </a:stretch>
        </p:blipFill>
        <p:spPr bwMode="auto">
          <a:xfrm>
            <a:off x="571472" y="500042"/>
            <a:ext cx="7968000" cy="5976000"/>
          </a:xfrm>
          <a:prstGeom prst="rect">
            <a:avLst/>
          </a:prstGeom>
          <a:noFill/>
          <a:effectLst>
            <a:softEdge rad="317500"/>
          </a:effectLst>
        </p:spPr>
      </p:pic>
      <p:pic>
        <p:nvPicPr>
          <p:cNvPr id="5" name="Picture 2" descr="http://www.palaciosdeeuropa.com/peterhof/imagenes/8.jpg"/>
          <p:cNvPicPr>
            <a:picLocks noChangeAspect="1" noChangeArrowheads="1"/>
          </p:cNvPicPr>
          <p:nvPr/>
        </p:nvPicPr>
        <p:blipFill>
          <a:blip r:embed="rId3" cstate="print"/>
          <a:srcRect/>
          <a:stretch>
            <a:fillRect/>
          </a:stretch>
        </p:blipFill>
        <p:spPr bwMode="auto">
          <a:xfrm>
            <a:off x="1714480" y="285728"/>
            <a:ext cx="4762500" cy="6353175"/>
          </a:xfrm>
          <a:prstGeom prst="rect">
            <a:avLst/>
          </a:prstGeom>
          <a:noFill/>
        </p:spPr>
      </p:pic>
      <p:sp>
        <p:nvSpPr>
          <p:cNvPr id="6" name="5 Rectángulo"/>
          <p:cNvSpPr/>
          <p:nvPr/>
        </p:nvSpPr>
        <p:spPr>
          <a:xfrm>
            <a:off x="7232701" y="6286520"/>
            <a:ext cx="998991"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Mari Tere</a:t>
            </a:r>
            <a:endParaRPr lang="es-ES" sz="1200" dirty="0">
              <a:ln w="50800"/>
              <a:solidFill>
                <a:schemeClr val="tx2">
                  <a:lumMod val="75000"/>
                </a:schemeClr>
              </a:solidFill>
              <a:latin typeface="Blackadder ITC" pitchFamily="82" charset="0"/>
            </a:endParaRPr>
          </a:p>
        </p:txBody>
      </p:sp>
    </p:spTree>
  </p:cSld>
  <p:clrMapOvr>
    <a:masterClrMapping/>
  </p:clrMapOvr>
  <p:transition spd="slow" advTm="12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Effect transition="in" filter="fade">
                                      <p:cBhvr>
                                        <p:cTn id="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pic>
        <p:nvPicPr>
          <p:cNvPr id="3074" name="Picture 2" descr="File:PeterhoffRoomWithHarp.jpg">
            <a:hlinkClick r:id="rId2"/>
          </p:cNvPr>
          <p:cNvPicPr>
            <a:picLocks noChangeAspect="1" noChangeArrowheads="1"/>
          </p:cNvPicPr>
          <p:nvPr/>
        </p:nvPicPr>
        <p:blipFill>
          <a:blip r:embed="rId3" cstate="print"/>
          <a:srcRect/>
          <a:stretch>
            <a:fillRect/>
          </a:stretch>
        </p:blipFill>
        <p:spPr bwMode="auto">
          <a:xfrm>
            <a:off x="214282" y="714356"/>
            <a:ext cx="8719264" cy="5940000"/>
          </a:xfrm>
          <a:prstGeom prst="rect">
            <a:avLst/>
          </a:prstGeom>
          <a:noFill/>
          <a:effectLst>
            <a:softEdge rad="635000"/>
          </a:effectLst>
        </p:spPr>
      </p:pic>
      <p:sp>
        <p:nvSpPr>
          <p:cNvPr id="5" name="4 Rectángulo"/>
          <p:cNvSpPr/>
          <p:nvPr/>
        </p:nvSpPr>
        <p:spPr>
          <a:xfrm>
            <a:off x="2928926" y="285728"/>
            <a:ext cx="3518912" cy="461665"/>
          </a:xfrm>
          <a:prstGeom prst="rect">
            <a:avLst/>
          </a:prstGeom>
        </p:spPr>
        <p:txBody>
          <a:bodyPr wrap="none">
            <a:spAutoFit/>
          </a:bodyPr>
          <a:lstStyle/>
          <a:p>
            <a:r>
              <a:rPr lang="es-ES_tradnl" sz="2400" dirty="0" smtClean="0">
                <a:solidFill>
                  <a:schemeClr val="tx2"/>
                </a:solidFill>
                <a:latin typeface="Algerian" pitchFamily="82" charset="0"/>
              </a:rPr>
              <a:t>Habitación con arpa</a:t>
            </a:r>
            <a:endParaRPr lang="es-ES_tradnl" sz="2400" dirty="0">
              <a:solidFill>
                <a:schemeClr val="tx2"/>
              </a:solidFill>
              <a:latin typeface="Algerian" pitchFamily="82" charset="0"/>
            </a:endParaRPr>
          </a:p>
        </p:txBody>
      </p:sp>
      <p:sp>
        <p:nvSpPr>
          <p:cNvPr id="6" name="5 Rectángulo"/>
          <p:cNvSpPr/>
          <p:nvPr/>
        </p:nvSpPr>
        <p:spPr>
          <a:xfrm>
            <a:off x="705218" y="6286520"/>
            <a:ext cx="998991"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Mari Tere</a:t>
            </a:r>
            <a:endParaRPr lang="es-ES" sz="1200" dirty="0">
              <a:ln w="50800"/>
              <a:solidFill>
                <a:schemeClr val="tx2">
                  <a:lumMod val="75000"/>
                </a:schemeClr>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flipV="1">
            <a:off x="457200" y="0"/>
            <a:ext cx="8229600" cy="274638"/>
          </a:xfrm>
        </p:spPr>
        <p:txBody>
          <a:bodyPr>
            <a:normAutofit fontScale="90000"/>
          </a:bodyPr>
          <a:lstStyle/>
          <a:p>
            <a:endParaRPr lang="es-ES_tradnl" dirty="0"/>
          </a:p>
        </p:txBody>
      </p:sp>
      <p:sp>
        <p:nvSpPr>
          <p:cNvPr id="3" name="2 Marcador de contenido"/>
          <p:cNvSpPr>
            <a:spLocks noGrp="1"/>
          </p:cNvSpPr>
          <p:nvPr>
            <p:ph idx="1"/>
          </p:nvPr>
        </p:nvSpPr>
        <p:spPr>
          <a:xfrm>
            <a:off x="0" y="0"/>
            <a:ext cx="9144000" cy="6858000"/>
          </a:xfrm>
        </p:spPr>
        <p:style>
          <a:lnRef idx="0">
            <a:scrgbClr r="0" g="0" b="0"/>
          </a:lnRef>
          <a:fillRef idx="1002">
            <a:schemeClr val="lt2"/>
          </a:fillRef>
          <a:effectRef idx="0">
            <a:scrgbClr r="0" g="0" b="0"/>
          </a:effectRef>
          <a:fontRef idx="major"/>
        </p:style>
        <p:txBody>
          <a:bodyPr/>
          <a:lstStyle/>
          <a:p>
            <a:endParaRPr lang="es-ES_tradnl" dirty="0"/>
          </a:p>
        </p:txBody>
      </p:sp>
      <p:pic>
        <p:nvPicPr>
          <p:cNvPr id="76802" name="Picture 2" descr="http://www.palaciosdeeuropa.com/peterhof/imagenes/11.jpg"/>
          <p:cNvPicPr>
            <a:picLocks noChangeAspect="1" noChangeArrowheads="1"/>
          </p:cNvPicPr>
          <p:nvPr/>
        </p:nvPicPr>
        <p:blipFill>
          <a:blip r:embed="rId2" cstate="print"/>
          <a:srcRect/>
          <a:stretch>
            <a:fillRect/>
          </a:stretch>
        </p:blipFill>
        <p:spPr bwMode="auto">
          <a:xfrm>
            <a:off x="214282" y="571480"/>
            <a:ext cx="8593968" cy="6048000"/>
          </a:xfrm>
          <a:prstGeom prst="rect">
            <a:avLst/>
          </a:prstGeom>
          <a:noFill/>
          <a:effectLst>
            <a:softEdge rad="635000"/>
          </a:effectLst>
        </p:spPr>
      </p:pic>
      <p:sp>
        <p:nvSpPr>
          <p:cNvPr id="7" name="6 Rectángulo"/>
          <p:cNvSpPr/>
          <p:nvPr/>
        </p:nvSpPr>
        <p:spPr>
          <a:xfrm>
            <a:off x="3428992" y="357166"/>
            <a:ext cx="2775119" cy="461665"/>
          </a:xfrm>
          <a:prstGeom prst="rect">
            <a:avLst/>
          </a:prstGeom>
        </p:spPr>
        <p:txBody>
          <a:bodyPr wrap="none">
            <a:spAutoFit/>
          </a:bodyPr>
          <a:lstStyle/>
          <a:p>
            <a:r>
              <a:rPr lang="es-ES_tradnl" sz="2400" dirty="0" smtClean="0">
                <a:solidFill>
                  <a:schemeClr val="tx2"/>
                </a:solidFill>
                <a:latin typeface="Algerian" pitchFamily="82" charset="0"/>
              </a:rPr>
              <a:t>Salón del trono</a:t>
            </a:r>
            <a:endParaRPr lang="es-ES_tradnl" sz="2400" dirty="0">
              <a:solidFill>
                <a:schemeClr val="tx2"/>
              </a:solidFill>
              <a:latin typeface="Algerian" pitchFamily="82" charset="0"/>
            </a:endParaRPr>
          </a:p>
        </p:txBody>
      </p:sp>
      <p:sp>
        <p:nvSpPr>
          <p:cNvPr id="6" name="5 Rectángulo"/>
          <p:cNvSpPr/>
          <p:nvPr/>
        </p:nvSpPr>
        <p:spPr>
          <a:xfrm>
            <a:off x="705218" y="6286520"/>
            <a:ext cx="998991"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Mari Tere</a:t>
            </a:r>
            <a:endParaRPr lang="es-ES" sz="1200" dirty="0">
              <a:ln w="50800"/>
              <a:solidFill>
                <a:schemeClr val="tx2">
                  <a:lumMod val="75000"/>
                </a:schemeClr>
              </a:solidFill>
              <a:latin typeface="Blackadder ITC" pitchFamily="82"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7680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6"/>
          </a:lnRef>
          <a:fillRef idx="3">
            <a:schemeClr val="accent6"/>
          </a:fillRef>
          <a:effectRef idx="2">
            <a:schemeClr val="accent6"/>
          </a:effectRef>
          <a:fontRef idx="minor">
            <a:schemeClr val="lt1"/>
          </a:fontRef>
        </p:style>
        <p:txBody>
          <a:bodyPr/>
          <a:lstStyle/>
          <a:p>
            <a:endParaRPr lang="es-ES_tradnl" dirty="0"/>
          </a:p>
        </p:txBody>
      </p:sp>
      <p:pic>
        <p:nvPicPr>
          <p:cNvPr id="74754" name="Picture 2" descr="http://www.palaciosdeeuropa.com/peterhof/imagenes/10.jpg"/>
          <p:cNvPicPr>
            <a:picLocks noChangeAspect="1" noChangeArrowheads="1"/>
          </p:cNvPicPr>
          <p:nvPr/>
        </p:nvPicPr>
        <p:blipFill>
          <a:blip r:embed="rId2" cstate="print"/>
          <a:srcRect/>
          <a:stretch>
            <a:fillRect/>
          </a:stretch>
        </p:blipFill>
        <p:spPr bwMode="auto">
          <a:xfrm>
            <a:off x="571472" y="571480"/>
            <a:ext cx="8016000" cy="6012000"/>
          </a:xfrm>
          <a:prstGeom prst="rect">
            <a:avLst/>
          </a:prstGeom>
          <a:noFill/>
          <a:effectLst>
            <a:softEdge rad="317500"/>
          </a:effectLst>
        </p:spPr>
      </p:pic>
      <p:sp>
        <p:nvSpPr>
          <p:cNvPr id="5" name="4 Rectángulo"/>
          <p:cNvSpPr/>
          <p:nvPr/>
        </p:nvSpPr>
        <p:spPr>
          <a:xfrm>
            <a:off x="3857620" y="214290"/>
            <a:ext cx="2395207" cy="461665"/>
          </a:xfrm>
          <a:prstGeom prst="rect">
            <a:avLst/>
          </a:prstGeom>
        </p:spPr>
        <p:txBody>
          <a:bodyPr wrap="none">
            <a:spAutoFit/>
          </a:bodyPr>
          <a:lstStyle/>
          <a:p>
            <a:r>
              <a:rPr lang="es-ES_tradnl" sz="2400" dirty="0" smtClean="0">
                <a:solidFill>
                  <a:srgbClr val="FFFF00"/>
                </a:solidFill>
                <a:latin typeface="Algerian" pitchFamily="82" charset="0"/>
              </a:rPr>
              <a:t>Salón dorado</a:t>
            </a:r>
            <a:endParaRPr lang="es-ES_tradnl" sz="2400" dirty="0">
              <a:solidFill>
                <a:srgbClr val="FFFF00"/>
              </a:solidFill>
              <a:latin typeface="Algerian" pitchFamily="82" charset="0"/>
            </a:endParaRPr>
          </a:p>
        </p:txBody>
      </p:sp>
      <p:sp>
        <p:nvSpPr>
          <p:cNvPr id="6" name="5 Rectángulo"/>
          <p:cNvSpPr/>
          <p:nvPr/>
        </p:nvSpPr>
        <p:spPr>
          <a:xfrm>
            <a:off x="562342" y="6215082"/>
            <a:ext cx="998991"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Mari Tere</a:t>
            </a:r>
            <a:endParaRPr lang="es-ES" sz="1200" dirty="0">
              <a:ln w="50800"/>
              <a:solidFill>
                <a:schemeClr val="tx2">
                  <a:lumMod val="75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3"/>
          </a:lnRef>
          <a:fillRef idx="3">
            <a:schemeClr val="accent3"/>
          </a:fillRef>
          <a:effectRef idx="2">
            <a:schemeClr val="accent3"/>
          </a:effectRef>
          <a:fontRef idx="minor">
            <a:schemeClr val="lt1"/>
          </a:fontRef>
        </p:style>
        <p:txBody>
          <a:bodyPr/>
          <a:lstStyle/>
          <a:p>
            <a:endParaRPr lang="es-ES_tradnl" dirty="0"/>
          </a:p>
        </p:txBody>
      </p:sp>
      <p:pic>
        <p:nvPicPr>
          <p:cNvPr id="77826" name="Picture 2" descr="http://www.palaciosdeeuropa.com/peterhof/imagenes/12.jpg"/>
          <p:cNvPicPr>
            <a:picLocks noChangeAspect="1" noChangeArrowheads="1"/>
          </p:cNvPicPr>
          <p:nvPr/>
        </p:nvPicPr>
        <p:blipFill>
          <a:blip r:embed="rId2" cstate="print"/>
          <a:srcRect/>
          <a:stretch>
            <a:fillRect/>
          </a:stretch>
        </p:blipFill>
        <p:spPr bwMode="auto">
          <a:xfrm>
            <a:off x="357158" y="1458000"/>
            <a:ext cx="8116227" cy="5400000"/>
          </a:xfrm>
          <a:prstGeom prst="rect">
            <a:avLst/>
          </a:prstGeom>
          <a:noFill/>
          <a:effectLst>
            <a:softEdge rad="635000"/>
          </a:effectLst>
        </p:spPr>
      </p:pic>
      <p:sp>
        <p:nvSpPr>
          <p:cNvPr id="5" name="4 Rectángulo"/>
          <p:cNvSpPr/>
          <p:nvPr/>
        </p:nvSpPr>
        <p:spPr>
          <a:xfrm>
            <a:off x="2714612" y="500042"/>
            <a:ext cx="2468946" cy="461665"/>
          </a:xfrm>
          <a:prstGeom prst="rect">
            <a:avLst/>
          </a:prstGeom>
        </p:spPr>
        <p:txBody>
          <a:bodyPr wrap="none">
            <a:spAutoFit/>
          </a:bodyPr>
          <a:lstStyle/>
          <a:p>
            <a:r>
              <a:rPr lang="es-ES_tradnl" sz="2400" dirty="0" smtClean="0">
                <a:solidFill>
                  <a:schemeClr val="accent3">
                    <a:lumMod val="50000"/>
                  </a:schemeClr>
                </a:solidFill>
                <a:latin typeface="Algerian" pitchFamily="82" charset="0"/>
              </a:rPr>
              <a:t>Sala interior </a:t>
            </a:r>
            <a:endParaRPr lang="es-ES_tradnl" sz="2400" dirty="0">
              <a:solidFill>
                <a:schemeClr val="accent3">
                  <a:lumMod val="50000"/>
                </a:schemeClr>
              </a:solidFill>
              <a:latin typeface="Algerian" pitchFamily="82" charset="0"/>
            </a:endParaRPr>
          </a:p>
        </p:txBody>
      </p:sp>
      <p:sp>
        <p:nvSpPr>
          <p:cNvPr id="6" name="5 Rectángulo"/>
          <p:cNvSpPr/>
          <p:nvPr/>
        </p:nvSpPr>
        <p:spPr>
          <a:xfrm>
            <a:off x="633780" y="6215082"/>
            <a:ext cx="998991"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Mari Tere</a:t>
            </a:r>
            <a:endParaRPr lang="es-ES" sz="1200" dirty="0">
              <a:ln w="50800"/>
              <a:solidFill>
                <a:schemeClr val="tx2">
                  <a:lumMod val="75000"/>
                </a:schemeClr>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6"/>
          </a:lnRef>
          <a:fillRef idx="2">
            <a:schemeClr val="accent6"/>
          </a:fillRef>
          <a:effectRef idx="1">
            <a:schemeClr val="accent6"/>
          </a:effectRef>
          <a:fontRef idx="minor">
            <a:schemeClr val="dk1"/>
          </a:fontRef>
        </p:style>
        <p:txBody>
          <a:bodyPr/>
          <a:lstStyle/>
          <a:p>
            <a:endParaRPr lang="es-ES_tradnl" dirty="0"/>
          </a:p>
        </p:txBody>
      </p:sp>
      <p:pic>
        <p:nvPicPr>
          <p:cNvPr id="92162" name="Picture 2" descr="http://farm1.staticflickr.com/116/292526506_ee1d1ef4b8_z.jpg?zz=1"/>
          <p:cNvPicPr>
            <a:picLocks noChangeAspect="1" noChangeArrowheads="1"/>
          </p:cNvPicPr>
          <p:nvPr/>
        </p:nvPicPr>
        <p:blipFill>
          <a:blip r:embed="rId2" cstate="print"/>
          <a:srcRect/>
          <a:stretch>
            <a:fillRect/>
          </a:stretch>
        </p:blipFill>
        <p:spPr bwMode="auto">
          <a:xfrm>
            <a:off x="1142976" y="1285860"/>
            <a:ext cx="6744733" cy="4500000"/>
          </a:xfrm>
          <a:prstGeom prst="rect">
            <a:avLst/>
          </a:prstGeom>
          <a:noFill/>
          <a:effectLst>
            <a:softEdge rad="317500"/>
          </a:effectLst>
        </p:spPr>
      </p:pic>
      <p:sp>
        <p:nvSpPr>
          <p:cNvPr id="5" name="4 Rectángulo"/>
          <p:cNvSpPr/>
          <p:nvPr/>
        </p:nvSpPr>
        <p:spPr>
          <a:xfrm>
            <a:off x="776656" y="6143644"/>
            <a:ext cx="998991"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Mari Tere</a:t>
            </a:r>
            <a:endParaRPr lang="es-ES" sz="1200" dirty="0">
              <a:ln w="50800"/>
              <a:solidFill>
                <a:schemeClr val="tx2">
                  <a:lumMod val="75000"/>
                </a:schemeClr>
              </a:solidFill>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9216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2706" name="Picture 2" descr="C:\Users\abuelitos\Desktop\fundo.jpg"/>
          <p:cNvPicPr>
            <a:picLocks noChangeAspect="1" noChangeArrowheads="1"/>
          </p:cNvPicPr>
          <p:nvPr/>
        </p:nvPicPr>
        <p:blipFill>
          <a:blip r:embed="rId2" cstate="print"/>
          <a:srcRect l="2265" r="2621" b="3299"/>
          <a:stretch>
            <a:fillRect/>
          </a:stretch>
        </p:blipFill>
        <p:spPr bwMode="auto">
          <a:xfrm>
            <a:off x="0" y="-2"/>
            <a:ext cx="9144000" cy="6876000"/>
          </a:xfrm>
          <a:prstGeom prst="rect">
            <a:avLst/>
          </a:prstGeom>
          <a:noFill/>
        </p:spPr>
      </p:pic>
      <p:sp>
        <p:nvSpPr>
          <p:cNvPr id="5" name="4 Rectángulo"/>
          <p:cNvSpPr/>
          <p:nvPr/>
        </p:nvSpPr>
        <p:spPr>
          <a:xfrm>
            <a:off x="785786" y="335846"/>
            <a:ext cx="7572428" cy="738664"/>
          </a:xfrm>
          <a:prstGeom prst="rect">
            <a:avLst/>
          </a:prstGeom>
        </p:spPr>
        <p:txBody>
          <a:bodyPr wrap="square">
            <a:spAutoFit/>
          </a:bodyPr>
          <a:lstStyle/>
          <a:p>
            <a:endParaRPr lang="es-ES_tradnl" sz="2400" dirty="0" smtClean="0">
              <a:solidFill>
                <a:schemeClr val="bg1"/>
              </a:solidFill>
            </a:endParaRPr>
          </a:p>
          <a:p>
            <a:endParaRPr lang="es-ES_tradnl" dirty="0"/>
          </a:p>
        </p:txBody>
      </p:sp>
      <p:sp>
        <p:nvSpPr>
          <p:cNvPr id="7" name="6 Rectángulo"/>
          <p:cNvSpPr/>
          <p:nvPr/>
        </p:nvSpPr>
        <p:spPr>
          <a:xfrm>
            <a:off x="571472" y="714356"/>
            <a:ext cx="8286808" cy="5539978"/>
          </a:xfrm>
          <a:prstGeom prst="rect">
            <a:avLst/>
          </a:prstGeom>
        </p:spPr>
        <p:txBody>
          <a:bodyPr wrap="square">
            <a:spAutoFit/>
          </a:bodyPr>
          <a:lstStyle/>
          <a:p>
            <a:r>
              <a:rPr lang="es-ES_tradnl" sz="2400" dirty="0" smtClean="0">
                <a:solidFill>
                  <a:schemeClr val="bg1"/>
                </a:solidFill>
                <a:latin typeface="Algerian" pitchFamily="82" charset="0"/>
              </a:rPr>
              <a:t>EN el interior del Palacio está totalmente prohibido hacer fotografías (LAS FOTOS INCLUIDAS SON DE INTERNET) con una gran vigilancia CADA POCOS MTS .EJERCIDA Curiosamente por mujeres.</a:t>
            </a:r>
          </a:p>
          <a:p>
            <a:r>
              <a:rPr lang="es-ES_tradnl" sz="2400" dirty="0" smtClean="0">
                <a:solidFill>
                  <a:schemeClr val="bg1"/>
                </a:solidFill>
                <a:latin typeface="Algerian" pitchFamily="82" charset="0"/>
              </a:rPr>
              <a:t> En la escalera principal había una al principio, otra en medio y una más al final de la subida. Y luego por todos los sitios VIGILANCIA.</a:t>
            </a:r>
            <a:endParaRPr lang="es-ES_tradnl" sz="2400" dirty="0" smtClean="0">
              <a:solidFill>
                <a:schemeClr val="bg1"/>
              </a:solidFill>
            </a:endParaRPr>
          </a:p>
          <a:p>
            <a:r>
              <a:rPr lang="es-ES_tradnl" dirty="0" smtClean="0"/>
              <a:t>.  </a:t>
            </a:r>
          </a:p>
          <a:p>
            <a:r>
              <a:rPr lang="es-ES_tradnl" sz="2400" dirty="0" smtClean="0">
                <a:solidFill>
                  <a:schemeClr val="bg1"/>
                </a:solidFill>
                <a:latin typeface="Algerian" pitchFamily="82" charset="0"/>
              </a:rPr>
              <a:t>Dentro del complejo de fuentes destaca la conocida como La Gran Cascada, una serie de terrazas coronadas por estatuas doradas, donde una multitud de chorros de agua descienden desde el nivel del palacio por un terraplén hasta el canal que lleva el agua hacia el mar Báltico.</a:t>
            </a:r>
            <a:endParaRPr lang="es-ES_tradnl" sz="2400" dirty="0">
              <a:solidFill>
                <a:schemeClr val="bg1"/>
              </a:solidFill>
              <a:latin typeface="Algerian" pitchFamily="82" charset="0"/>
            </a:endParaRPr>
          </a:p>
        </p:txBody>
      </p:sp>
    </p:spTree>
  </p:cSld>
  <p:clrMapOvr>
    <a:masterClrMapping/>
  </p:clrMapOvr>
  <p:transition spd="slow" advTm="27000">
    <p:strips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8131" name="Picture 3" descr="C:\Users\abuelitos\Desktop\Nueva carpeta (3)\1.jpg"/>
          <p:cNvPicPr>
            <a:picLocks noChangeAspect="1" noChangeArrowheads="1"/>
          </p:cNvPicPr>
          <p:nvPr/>
        </p:nvPicPr>
        <p:blipFill>
          <a:blip r:embed="rId2" cstate="print"/>
          <a:srcRect/>
          <a:stretch>
            <a:fillRect/>
          </a:stretch>
        </p:blipFill>
        <p:spPr bwMode="auto">
          <a:xfrm>
            <a:off x="-428660" y="-54000"/>
            <a:ext cx="10365889" cy="6912000"/>
          </a:xfrm>
          <a:prstGeom prst="rect">
            <a:avLst/>
          </a:prstGeom>
          <a:noFill/>
        </p:spPr>
      </p:pic>
      <p:sp>
        <p:nvSpPr>
          <p:cNvPr id="5" name="4 Rectángulo"/>
          <p:cNvSpPr/>
          <p:nvPr/>
        </p:nvSpPr>
        <p:spPr>
          <a:xfrm>
            <a:off x="8206208" y="357166"/>
            <a:ext cx="998991"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Mari Tere</a:t>
            </a:r>
            <a:endParaRPr lang="es-ES" sz="1200" dirty="0">
              <a:ln w="50800"/>
              <a:solidFill>
                <a:schemeClr val="tx2">
                  <a:lumMod val="75000"/>
                </a:schemeClr>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4" name="Picture 2" descr="C:\Users\abuelitos\Desktop\Nueva carpeta (3)\Saint-Petersburg-White-Palace-tzar[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85786" y="285728"/>
            <a:ext cx="7215238" cy="1015663"/>
          </a:xfrm>
          <a:prstGeom prst="rect">
            <a:avLst/>
          </a:prstGeom>
        </p:spPr>
        <p:txBody>
          <a:bodyPr wrap="square">
            <a:spAutoFit/>
          </a:bodyPr>
          <a:lstStyle/>
          <a:p>
            <a:r>
              <a:rPr lang="es-ES_tradnl" sz="2000" dirty="0" smtClean="0">
                <a:latin typeface="Algerian" pitchFamily="82" charset="0"/>
              </a:rPr>
              <a:t>El Gran Palacio se encuentra en la parte central del conjunto arquitectónico de Peterhof sobre una terraza natural de 20-m de altura.</a:t>
            </a:r>
            <a:endParaRPr lang="es-ES_tradnl" sz="2000" dirty="0">
              <a:latin typeface="Algerian" pitchFamily="82" charset="0"/>
            </a:endParaRPr>
          </a:p>
        </p:txBody>
      </p:sp>
      <p:sp>
        <p:nvSpPr>
          <p:cNvPr id="6" name="5 Rectángulo"/>
          <p:cNvSpPr/>
          <p:nvPr/>
        </p:nvSpPr>
        <p:spPr>
          <a:xfrm>
            <a:off x="7348952" y="6286520"/>
            <a:ext cx="998991"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Mari Tere</a:t>
            </a:r>
            <a:endParaRPr lang="es-ES" sz="1200" dirty="0">
              <a:ln w="50800"/>
              <a:solidFill>
                <a:schemeClr val="bg1"/>
              </a:solidFill>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4578" name="Picture 2" descr="C:\Users\abuelitos\Desktop\Nueva carpeta (3)\Saint-Petersburg.jpg"/>
          <p:cNvPicPr>
            <a:picLocks noChangeAspect="1" noChangeArrowheads="1"/>
          </p:cNvPicPr>
          <p:nvPr/>
        </p:nvPicPr>
        <p:blipFill>
          <a:blip r:embed="rId2" cstate="print"/>
          <a:srcRect/>
          <a:stretch>
            <a:fillRect/>
          </a:stretch>
        </p:blipFill>
        <p:spPr bwMode="auto">
          <a:xfrm>
            <a:off x="-23057" y="-18000"/>
            <a:ext cx="9167057" cy="6876000"/>
          </a:xfrm>
          <a:prstGeom prst="rect">
            <a:avLst/>
          </a:prstGeom>
          <a:noFill/>
        </p:spPr>
      </p:pic>
      <p:sp>
        <p:nvSpPr>
          <p:cNvPr id="5" name="4 Rectángulo"/>
          <p:cNvSpPr/>
          <p:nvPr/>
        </p:nvSpPr>
        <p:spPr>
          <a:xfrm>
            <a:off x="633780" y="6286520"/>
            <a:ext cx="998991"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rgbClr r="0" g="0" b="0"/>
          </a:lnRef>
          <a:fillRef idx="1002">
            <a:schemeClr val="dk2"/>
          </a:fillRef>
          <a:effectRef idx="0">
            <a:scrgbClr r="0" g="0" b="0"/>
          </a:effectRef>
          <a:fontRef idx="major"/>
        </p:style>
        <p:txBody>
          <a:bodyPr/>
          <a:lstStyle/>
          <a:p>
            <a:endParaRPr lang="es-ES_tradnl" dirty="0"/>
          </a:p>
        </p:txBody>
      </p:sp>
      <p:pic>
        <p:nvPicPr>
          <p:cNvPr id="4098" name="Picture 2"/>
          <p:cNvPicPr>
            <a:picLocks noChangeAspect="1" noChangeArrowheads="1"/>
          </p:cNvPicPr>
          <p:nvPr/>
        </p:nvPicPr>
        <p:blipFill>
          <a:blip r:embed="rId2" cstate="print"/>
          <a:srcRect/>
          <a:stretch>
            <a:fillRect/>
          </a:stretch>
        </p:blipFill>
        <p:spPr bwMode="auto">
          <a:xfrm>
            <a:off x="500034" y="500042"/>
            <a:ext cx="7820091" cy="5868000"/>
          </a:xfrm>
          <a:prstGeom prst="rect">
            <a:avLst/>
          </a:prstGeom>
          <a:noFill/>
          <a:ln w="9525">
            <a:noFill/>
            <a:miter lim="800000"/>
            <a:headEnd/>
            <a:tailEnd/>
          </a:ln>
          <a:effectLst>
            <a:softEdge rad="635000"/>
          </a:effectLst>
        </p:spPr>
      </p:pic>
      <p:sp>
        <p:nvSpPr>
          <p:cNvPr id="5" name="4 Rectángulo"/>
          <p:cNvSpPr/>
          <p:nvPr/>
        </p:nvSpPr>
        <p:spPr>
          <a:xfrm>
            <a:off x="705218" y="6215082"/>
            <a:ext cx="998991"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Mari Tere</a:t>
            </a:r>
            <a:endParaRPr lang="es-ES" sz="1200" dirty="0">
              <a:ln w="50800"/>
              <a:solidFill>
                <a:schemeClr val="bg1"/>
              </a:solidFill>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rgbClr r="0" g="0" b="0"/>
          </a:lnRef>
          <a:fillRef idx="1002">
            <a:schemeClr val="dk2"/>
          </a:fillRef>
          <a:effectRef idx="0">
            <a:scrgbClr r="0" g="0" b="0"/>
          </a:effectRef>
          <a:fontRef idx="major"/>
        </p:style>
        <p:txBody>
          <a:bodyPr/>
          <a:lstStyle/>
          <a:p>
            <a:endParaRPr lang="es-ES_tradnl" dirty="0"/>
          </a:p>
        </p:txBody>
      </p:sp>
      <p:pic>
        <p:nvPicPr>
          <p:cNvPr id="1026" name="Picture 2" descr="C:\Users\abuelitos\Desktop\Nueva carpeta (3)\1_16_02022012161916_2[1].jpg"/>
          <p:cNvPicPr>
            <a:picLocks noChangeAspect="1" noChangeArrowheads="1"/>
          </p:cNvPicPr>
          <p:nvPr/>
        </p:nvPicPr>
        <p:blipFill>
          <a:blip r:embed="rId2" cstate="print"/>
          <a:srcRect t="5357"/>
          <a:stretch>
            <a:fillRect/>
          </a:stretch>
        </p:blipFill>
        <p:spPr bwMode="auto">
          <a:xfrm>
            <a:off x="714348" y="857232"/>
            <a:ext cx="7590532" cy="5364000"/>
          </a:xfrm>
          <a:prstGeom prst="rect">
            <a:avLst/>
          </a:prstGeom>
          <a:noFill/>
          <a:effectLst>
            <a:softEdge rad="635000"/>
          </a:effectLst>
        </p:spPr>
      </p:pic>
      <p:sp>
        <p:nvSpPr>
          <p:cNvPr id="5" name="4 Rectángulo"/>
          <p:cNvSpPr/>
          <p:nvPr/>
        </p:nvSpPr>
        <p:spPr>
          <a:xfrm>
            <a:off x="633780" y="6215082"/>
            <a:ext cx="998991"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266" name="Picture 2" descr="C:\Users\abuelitos\Desktop\Nueva carpeta (3)\Viaje4.jpg"/>
          <p:cNvPicPr>
            <a:picLocks noChangeAspect="1" noChangeArrowheads="1"/>
          </p:cNvPicPr>
          <p:nvPr/>
        </p:nvPicPr>
        <p:blipFill>
          <a:blip r:embed="rId2" cstate="print"/>
          <a:srcRect/>
          <a:stretch>
            <a:fillRect/>
          </a:stretch>
        </p:blipFill>
        <p:spPr bwMode="auto">
          <a:xfrm>
            <a:off x="-23057" y="-18000"/>
            <a:ext cx="9167057" cy="6876000"/>
          </a:xfrm>
          <a:prstGeom prst="rect">
            <a:avLst/>
          </a:prstGeom>
          <a:noFill/>
        </p:spPr>
      </p:pic>
      <p:sp>
        <p:nvSpPr>
          <p:cNvPr id="5" name="4 Rectángulo"/>
          <p:cNvSpPr/>
          <p:nvPr/>
        </p:nvSpPr>
        <p:spPr>
          <a:xfrm>
            <a:off x="856702" y="214290"/>
            <a:ext cx="1606529"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y fotografía Mari Tere</a:t>
            </a:r>
            <a:endParaRPr lang="es-ES" sz="1200" cap="none" spc="0" dirty="0">
              <a:ln w="50800"/>
              <a:solidFill>
                <a:schemeClr val="tx2">
                  <a:lumMod val="75000"/>
                </a:schemeClr>
              </a:solidFill>
              <a:effectLst/>
              <a:latin typeface="Blackadder ITC" pitchFamily="82" charset="0"/>
            </a:endParaRPr>
          </a:p>
        </p:txBody>
      </p:sp>
    </p:spTree>
  </p:cSld>
  <p:clrMapOvr>
    <a:masterClrMapping/>
  </p:clrMapOvr>
  <p:transition spd="slow" advTm="4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314" name="Picture 2" descr="C:\Users\abuelitos\Desktop\Nueva carpeta (3)\Viaje a5.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13826" y="214290"/>
            <a:ext cx="1606529"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y fotografía Mari Tere</a:t>
            </a:r>
            <a:endParaRPr lang="es-ES" sz="1200" cap="none" spc="0" dirty="0">
              <a:ln w="50800"/>
              <a:solidFill>
                <a:schemeClr val="tx2">
                  <a:lumMod val="75000"/>
                </a:schemeClr>
              </a:solidFill>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7042" name="Picture 2" descr="C:\Users\abuelitos\Desktop\Fuente.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491828" y="6286520"/>
            <a:ext cx="998991"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Mari Tere</a:t>
            </a:r>
            <a:endParaRPr lang="es-ES" sz="1200" dirty="0">
              <a:ln w="50800"/>
              <a:solidFill>
                <a:schemeClr val="tx2">
                  <a:lumMod val="75000"/>
                </a:schemeClr>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2706" name="Picture 2" descr="C:\Users\abuelitos\Desktop\fundo.jpg"/>
          <p:cNvPicPr>
            <a:picLocks noChangeAspect="1" noChangeArrowheads="1"/>
          </p:cNvPicPr>
          <p:nvPr/>
        </p:nvPicPr>
        <p:blipFill>
          <a:blip r:embed="rId2" cstate="print"/>
          <a:srcRect l="2265" r="2621" b="3299"/>
          <a:stretch>
            <a:fillRect/>
          </a:stretch>
        </p:blipFill>
        <p:spPr bwMode="auto">
          <a:xfrm>
            <a:off x="0" y="-2"/>
            <a:ext cx="9144000" cy="6876000"/>
          </a:xfrm>
          <a:prstGeom prst="rect">
            <a:avLst/>
          </a:prstGeom>
          <a:noFill/>
        </p:spPr>
      </p:pic>
      <p:sp>
        <p:nvSpPr>
          <p:cNvPr id="5" name="4 Rectángulo"/>
          <p:cNvSpPr/>
          <p:nvPr/>
        </p:nvSpPr>
        <p:spPr>
          <a:xfrm>
            <a:off x="928662" y="642918"/>
            <a:ext cx="7572428" cy="5909310"/>
          </a:xfrm>
          <a:prstGeom prst="rect">
            <a:avLst/>
          </a:prstGeom>
        </p:spPr>
        <p:txBody>
          <a:bodyPr wrap="square">
            <a:spAutoFit/>
          </a:bodyPr>
          <a:lstStyle/>
          <a:p>
            <a:r>
              <a:rPr lang="es-ES_tradnl" sz="2400" dirty="0" smtClean="0">
                <a:solidFill>
                  <a:schemeClr val="bg1"/>
                </a:solidFill>
                <a:latin typeface="Algerian" pitchFamily="82" charset="0"/>
              </a:rPr>
              <a:t>Peterhof se convirtió en su residencia veraniega preferida. Pedro el Grande por sí mismo dibujó los bocetos de sus palacios y parques Ya la idea general de todo el conjunto es del zar. </a:t>
            </a:r>
            <a:br>
              <a:rPr lang="es-ES_tradnl" sz="2400" dirty="0" smtClean="0">
                <a:solidFill>
                  <a:schemeClr val="bg1"/>
                </a:solidFill>
                <a:latin typeface="Algerian" pitchFamily="82" charset="0"/>
              </a:rPr>
            </a:br>
            <a:r>
              <a:rPr lang="es-ES_tradnl" sz="2400" dirty="0" smtClean="0">
                <a:solidFill>
                  <a:schemeClr val="bg1"/>
                </a:solidFill>
                <a:latin typeface="Algerian" pitchFamily="82" charset="0"/>
              </a:rPr>
              <a:t>Los Parques de Peterhof tienen un sistema natural de agua corriente. Las fuentes funcionan sin bombas durante todo el día desde las 11.00 hasta las 18.00. La ingeniería hidráulica de las</a:t>
            </a:r>
            <a:r>
              <a:rPr lang="es-ES_tradnl" sz="2400" b="1" dirty="0" smtClean="0">
                <a:solidFill>
                  <a:schemeClr val="bg1"/>
                </a:solidFill>
                <a:latin typeface="Algerian" pitchFamily="82" charset="0"/>
              </a:rPr>
              <a:t> </a:t>
            </a:r>
            <a:r>
              <a:rPr lang="es-ES_tradnl" sz="2400" dirty="0" smtClean="0">
                <a:solidFill>
                  <a:schemeClr val="bg1"/>
                </a:solidFill>
                <a:latin typeface="Algerian" pitchFamily="82" charset="0"/>
              </a:rPr>
              <a:t>fuentes se data de los años 1721-1722. Esta</a:t>
            </a:r>
            <a:r>
              <a:rPr lang="es-ES_tradnl" sz="2400" b="1" dirty="0" smtClean="0">
                <a:solidFill>
                  <a:schemeClr val="bg1"/>
                </a:solidFill>
                <a:latin typeface="Algerian" pitchFamily="82" charset="0"/>
              </a:rPr>
              <a:t> </a:t>
            </a:r>
            <a:r>
              <a:rPr lang="es-ES_tradnl" sz="2400" dirty="0" smtClean="0">
                <a:solidFill>
                  <a:schemeClr val="bg1"/>
                </a:solidFill>
                <a:latin typeface="Algerian" pitchFamily="82" charset="0"/>
              </a:rPr>
              <a:t>joya de fontanería fue construida bajo la dirección del maestro ruso Tuvolkov.</a:t>
            </a:r>
          </a:p>
          <a:p>
            <a:endParaRPr lang="es-ES_tradnl" sz="2400" dirty="0" smtClean="0">
              <a:solidFill>
                <a:schemeClr val="bg1"/>
              </a:solidFill>
              <a:latin typeface="Algerian" pitchFamily="82" charset="0"/>
            </a:endParaRPr>
          </a:p>
          <a:p>
            <a:endParaRPr lang="es-ES_tradnl" sz="2400" dirty="0" smtClean="0">
              <a:solidFill>
                <a:schemeClr val="bg1"/>
              </a:solidFill>
            </a:endParaRPr>
          </a:p>
          <a:p>
            <a:endParaRPr lang="es-ES_tradnl" dirty="0"/>
          </a:p>
        </p:txBody>
      </p:sp>
    </p:spTree>
  </p:cSld>
  <p:clrMapOvr>
    <a:masterClrMapping/>
  </p:clrMapOvr>
  <p:transition spd="slow" advTm="25000">
    <p:strips dir="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C:\Users\abuelitos\Desktop\fundo.jpg"/>
          <p:cNvPicPr>
            <a:picLocks noChangeAspect="1" noChangeArrowheads="1"/>
          </p:cNvPicPr>
          <p:nvPr/>
        </p:nvPicPr>
        <p:blipFill>
          <a:blip r:embed="rId2" cstate="print"/>
          <a:srcRect l="2265" r="2621" b="3299"/>
          <a:stretch>
            <a:fillRect/>
          </a:stretch>
        </p:blipFill>
        <p:spPr bwMode="auto">
          <a:xfrm>
            <a:off x="0" y="-2"/>
            <a:ext cx="9144000" cy="6876000"/>
          </a:xfrm>
          <a:prstGeom prst="rect">
            <a:avLst/>
          </a:prstGeom>
          <a:noFill/>
        </p:spPr>
      </p:pic>
      <p:sp>
        <p:nvSpPr>
          <p:cNvPr id="5" name="4 Rectángulo"/>
          <p:cNvSpPr/>
          <p:nvPr/>
        </p:nvSpPr>
        <p:spPr>
          <a:xfrm>
            <a:off x="928662" y="1285860"/>
            <a:ext cx="7286676" cy="3785652"/>
          </a:xfrm>
          <a:prstGeom prst="rect">
            <a:avLst/>
          </a:prstGeom>
        </p:spPr>
        <p:txBody>
          <a:bodyPr wrap="square">
            <a:spAutoFit/>
          </a:bodyPr>
          <a:lstStyle/>
          <a:p>
            <a:r>
              <a:rPr lang="es-ES_tradnl" sz="2400" dirty="0" smtClean="0">
                <a:solidFill>
                  <a:schemeClr val="bg1"/>
                </a:solidFill>
                <a:latin typeface="Algerian" pitchFamily="82" charset="0"/>
              </a:rPr>
              <a:t>El agua para las fuentes fluye por un sistema de canales, embalses y tuberías por su curso natural.</a:t>
            </a:r>
            <a:r>
              <a:rPr lang="es-ES_tradnl" sz="2400" dirty="0" smtClean="0">
                <a:latin typeface="Algerian" pitchFamily="82" charset="0"/>
              </a:rPr>
              <a:t> </a:t>
            </a:r>
            <a:r>
              <a:rPr lang="es-ES_tradnl" sz="2400" dirty="0" smtClean="0">
                <a:solidFill>
                  <a:schemeClr val="bg1"/>
                </a:solidFill>
                <a:latin typeface="Algerian" pitchFamily="82" charset="0"/>
              </a:rPr>
              <a:t>de más de veinte kilómetros de longitud Las fuentes funcionan por el sistema de los vasos comunicantes y no utilizan bombas. El suministro del agua es suficiente para mantener unas 180 fuentes y 4 cascadas  trabajando diariamente durante siete horas. </a:t>
            </a:r>
          </a:p>
        </p:txBody>
      </p:sp>
    </p:spTree>
  </p:cSld>
  <p:clrMapOvr>
    <a:masterClrMapping/>
  </p:clrMapOvr>
  <p:transition spd="slow" advTm="19000">
    <p:strips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4338" name="Picture 2" descr="C:\Users\abuelitos\Desktop\Nueva carpeta (3)\Viaje 6.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928932" y="214290"/>
            <a:ext cx="1606529" cy="276999"/>
          </a:xfrm>
          <a:prstGeom prst="rect">
            <a:avLst/>
          </a:prstGeom>
        </p:spPr>
        <p:txBody>
          <a:bodyPr wrap="none">
            <a:spAutoFit/>
          </a:bodyPr>
          <a:lstStyle/>
          <a:p>
            <a:pPr algn="ctr"/>
            <a:r>
              <a:rPr lang="es-ES" sz="1200" dirty="0" smtClean="0">
                <a:ln w="50800"/>
                <a:solidFill>
                  <a:schemeClr val="tx2">
                    <a:lumMod val="75000"/>
                  </a:schemeClr>
                </a:solidFill>
                <a:latin typeface="Blackadder ITC" pitchFamily="82" charset="0"/>
              </a:rPr>
              <a:t>Pps y fotografía Mari Tere</a:t>
            </a:r>
            <a:endParaRPr lang="es-ES" sz="1200" cap="none" spc="0" dirty="0">
              <a:ln w="50800"/>
              <a:solidFill>
                <a:schemeClr val="tx2">
                  <a:lumMod val="75000"/>
                </a:schemeClr>
              </a:solidFill>
              <a:effectLst/>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5362" name="Picture 2" descr="C:\Users\abuelitos\Desktop\Nueva carpeta (3)\Viaje a7.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285720" y="4643446"/>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6386"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13826" y="214290"/>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638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8434" name="Picture 2" descr="C:\Users\abuelitos\Desktop\Nueva carpeta (3)\3.jpg"/>
          <p:cNvPicPr>
            <a:picLocks noChangeAspect="1" noChangeArrowheads="1"/>
          </p:cNvPicPr>
          <p:nvPr/>
        </p:nvPicPr>
        <p:blipFill>
          <a:blip r:embed="rId2" cstate="print"/>
          <a:srcRect/>
          <a:stretch>
            <a:fillRect/>
          </a:stretch>
        </p:blipFill>
        <p:spPr bwMode="auto">
          <a:xfrm>
            <a:off x="3987000" y="0"/>
            <a:ext cx="5157000" cy="6876000"/>
          </a:xfrm>
          <a:prstGeom prst="rect">
            <a:avLst/>
          </a:prstGeom>
          <a:noFill/>
        </p:spPr>
      </p:pic>
      <p:pic>
        <p:nvPicPr>
          <p:cNvPr id="18436" name="Picture 4" descr="C:\Users\abuelitos\Desktop\Nueva carpeta (3)\1.jpg"/>
          <p:cNvPicPr>
            <a:picLocks noChangeAspect="1" noChangeArrowheads="1"/>
          </p:cNvPicPr>
          <p:nvPr/>
        </p:nvPicPr>
        <p:blipFill>
          <a:blip r:embed="rId3" cstate="print"/>
          <a:srcRect/>
          <a:stretch>
            <a:fillRect/>
          </a:stretch>
        </p:blipFill>
        <p:spPr bwMode="auto">
          <a:xfrm>
            <a:off x="-357222" y="0"/>
            <a:ext cx="5157000" cy="6876000"/>
          </a:xfrm>
          <a:prstGeom prst="rect">
            <a:avLst/>
          </a:prstGeom>
          <a:noFill/>
        </p:spPr>
      </p:pic>
      <p:sp>
        <p:nvSpPr>
          <p:cNvPr id="7" name="6 Rectángulo"/>
          <p:cNvSpPr/>
          <p:nvPr/>
        </p:nvSpPr>
        <p:spPr>
          <a:xfrm>
            <a:off x="3286116" y="285728"/>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9458"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4857752" y="357166"/>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pic>
        <p:nvPicPr>
          <p:cNvPr id="20482" name="Picture 2" descr="C:\Users\abuelitos\Desktop\Nueva carpeta (3)\1.jpg"/>
          <p:cNvPicPr>
            <a:picLocks noChangeAspect="1" noChangeArrowheads="1"/>
          </p:cNvPicPr>
          <p:nvPr/>
        </p:nvPicPr>
        <p:blipFill>
          <a:blip r:embed="rId2" cstate="print"/>
          <a:srcRect/>
          <a:stretch>
            <a:fillRect/>
          </a:stretch>
        </p:blipFill>
        <p:spPr bwMode="auto">
          <a:xfrm>
            <a:off x="2071670" y="0"/>
            <a:ext cx="4834398" cy="6444000"/>
          </a:xfrm>
          <a:prstGeom prst="rect">
            <a:avLst/>
          </a:prstGeom>
          <a:noFill/>
          <a:effectLst>
            <a:softEdge rad="317500"/>
          </a:effectLst>
        </p:spPr>
      </p:pic>
      <p:sp>
        <p:nvSpPr>
          <p:cNvPr id="5" name="4 Rectángulo"/>
          <p:cNvSpPr/>
          <p:nvPr/>
        </p:nvSpPr>
        <p:spPr>
          <a:xfrm>
            <a:off x="1642520" y="214290"/>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2048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1506"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857494" y="214290"/>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2530"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857494" y="214290"/>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3554" name="Picture 2" descr="C:\Users\abuelitos\Desktop\Nueva carpeta (3)\1.jpg"/>
          <p:cNvPicPr>
            <a:picLocks noChangeAspect="1" noChangeArrowheads="1"/>
          </p:cNvPicPr>
          <p:nvPr/>
        </p:nvPicPr>
        <p:blipFill>
          <a:blip r:embed="rId2" cstate="print"/>
          <a:srcRect/>
          <a:stretch>
            <a:fillRect/>
          </a:stretch>
        </p:blipFill>
        <p:spPr bwMode="auto">
          <a:xfrm>
            <a:off x="-23057" y="-18000"/>
            <a:ext cx="9167057" cy="6876000"/>
          </a:xfrm>
          <a:prstGeom prst="rect">
            <a:avLst/>
          </a:prstGeom>
          <a:noFill/>
        </p:spPr>
      </p:pic>
      <p:sp>
        <p:nvSpPr>
          <p:cNvPr id="5" name="4 Rectángulo"/>
          <p:cNvSpPr/>
          <p:nvPr/>
        </p:nvSpPr>
        <p:spPr>
          <a:xfrm>
            <a:off x="1000100" y="357166"/>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5602" name="Picture 2" descr="C:\Users\abuelitos\Desktop\Nueva carpeta (3)\1.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5" name="4 Rectángulo"/>
          <p:cNvSpPr/>
          <p:nvPr/>
        </p:nvSpPr>
        <p:spPr>
          <a:xfrm>
            <a:off x="7143768" y="285728"/>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6626"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786578" y="357166"/>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C:\Users\abuelitos\Desktop\fundo.jpg"/>
          <p:cNvPicPr>
            <a:picLocks noChangeAspect="1" noChangeArrowheads="1"/>
          </p:cNvPicPr>
          <p:nvPr/>
        </p:nvPicPr>
        <p:blipFill>
          <a:blip r:embed="rId2" cstate="print"/>
          <a:srcRect l="2265" r="2621" b="3299"/>
          <a:stretch>
            <a:fillRect/>
          </a:stretch>
        </p:blipFill>
        <p:spPr bwMode="auto">
          <a:xfrm>
            <a:off x="0" y="-2"/>
            <a:ext cx="9144000" cy="6876000"/>
          </a:xfrm>
          <a:prstGeom prst="rect">
            <a:avLst/>
          </a:prstGeom>
          <a:noFill/>
        </p:spPr>
      </p:pic>
      <p:pic>
        <p:nvPicPr>
          <p:cNvPr id="5" name="Picture 2" descr="C:\Users\abuelitos\Desktop\Nueva carpeta (3)\1.jpg"/>
          <p:cNvPicPr>
            <a:picLocks noChangeAspect="1" noChangeArrowheads="1"/>
          </p:cNvPicPr>
          <p:nvPr/>
        </p:nvPicPr>
        <p:blipFill>
          <a:blip r:embed="rId3" cstate="print"/>
          <a:srcRect/>
          <a:stretch>
            <a:fillRect/>
          </a:stretch>
        </p:blipFill>
        <p:spPr bwMode="auto">
          <a:xfrm>
            <a:off x="2143108" y="-18000"/>
            <a:ext cx="5158494" cy="6876000"/>
          </a:xfrm>
          <a:prstGeom prst="rect">
            <a:avLst/>
          </a:prstGeom>
          <a:noFill/>
          <a:effectLst>
            <a:softEdge rad="317500"/>
          </a:effectLst>
        </p:spPr>
      </p:pic>
      <p:sp>
        <p:nvSpPr>
          <p:cNvPr id="6" name="5 Rectángulo"/>
          <p:cNvSpPr/>
          <p:nvPr/>
        </p:nvSpPr>
        <p:spPr>
          <a:xfrm>
            <a:off x="785264" y="6072206"/>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8674"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4642916" y="142852"/>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9698"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215206" y="214290"/>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22"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85786" y="6072206"/>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1746"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571472" y="6215082"/>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9938" name="Picture 2" descr="C:\Users\abuelitos\Desktop\Nueva carpeta (3)\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571472" y="6215082"/>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4000">
    <p:randomBa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1986" name="Picture 2" descr="C:\Users\abuelitos\Desktop\Nueva carpeta (3)\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286644" y="1428736"/>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2770" name="Picture 2" descr="C:\Users\abuelitos\Desktop\Nueva carpeta (3)\1.jpg"/>
          <p:cNvPicPr>
            <a:picLocks noChangeAspect="1" noChangeArrowheads="1"/>
          </p:cNvPicPr>
          <p:nvPr/>
        </p:nvPicPr>
        <p:blipFill>
          <a:blip r:embed="rId2" cstate="print"/>
          <a:srcRect/>
          <a:stretch>
            <a:fillRect/>
          </a:stretch>
        </p:blipFill>
        <p:spPr bwMode="auto">
          <a:xfrm>
            <a:off x="0" y="0"/>
            <a:ext cx="9167057" cy="6876000"/>
          </a:xfrm>
          <a:prstGeom prst="rect">
            <a:avLst/>
          </a:prstGeom>
          <a:noFill/>
        </p:spPr>
      </p:pic>
      <p:sp>
        <p:nvSpPr>
          <p:cNvPr id="5" name="4 Rectángulo"/>
          <p:cNvSpPr/>
          <p:nvPr/>
        </p:nvSpPr>
        <p:spPr>
          <a:xfrm>
            <a:off x="214282" y="5929330"/>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3794"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42388" y="6286520"/>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4818"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13826" y="6286520"/>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Homo Architectus Blog arquitectura jardines fuentes San Petersburgo Peterhof Rusia palacio verano parque piramide"/>
          <p:cNvPicPr>
            <a:picLocks noChangeAspect="1" noChangeArrowheads="1"/>
          </p:cNvPicPr>
          <p:nvPr/>
        </p:nvPicPr>
        <p:blipFill>
          <a:blip r:embed="rId2" cstate="print"/>
          <a:srcRect/>
          <a:stretch>
            <a:fillRect/>
          </a:stretch>
        </p:blipFill>
        <p:spPr bwMode="auto">
          <a:xfrm>
            <a:off x="0" y="0"/>
            <a:ext cx="9312000" cy="6984000"/>
          </a:xfrm>
          <a:prstGeom prst="rect">
            <a:avLst/>
          </a:prstGeom>
          <a:noFill/>
        </p:spPr>
      </p:pic>
      <p:sp>
        <p:nvSpPr>
          <p:cNvPr id="5" name="4 Rectángulo"/>
          <p:cNvSpPr/>
          <p:nvPr/>
        </p:nvSpPr>
        <p:spPr>
          <a:xfrm>
            <a:off x="562342" y="6143644"/>
            <a:ext cx="998991"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3970" name="Picture 2" descr="Homo Architectus Blog arquitectura jardines fuentes San Petersburgo Peterhof Rusia palacio verano parque"/>
          <p:cNvPicPr>
            <a:picLocks noChangeAspect="1" noChangeArrowheads="1"/>
          </p:cNvPicPr>
          <p:nvPr/>
        </p:nvPicPr>
        <p:blipFill>
          <a:blip r:embed="rId2" cstate="print"/>
          <a:srcRect/>
          <a:stretch>
            <a:fillRect/>
          </a:stretch>
        </p:blipFill>
        <p:spPr bwMode="auto">
          <a:xfrm>
            <a:off x="-18" y="0"/>
            <a:ext cx="9144018" cy="6876000"/>
          </a:xfrm>
          <a:prstGeom prst="rect">
            <a:avLst/>
          </a:prstGeom>
          <a:noFill/>
        </p:spPr>
      </p:pic>
      <p:sp>
        <p:nvSpPr>
          <p:cNvPr id="5" name="4 Rectángulo"/>
          <p:cNvSpPr/>
          <p:nvPr/>
        </p:nvSpPr>
        <p:spPr>
          <a:xfrm>
            <a:off x="2276854" y="6286520"/>
            <a:ext cx="998991"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6018" name="Picture 2" descr="C:\Users\abuelitos\Desktop\Girasol[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pic>
        <p:nvPicPr>
          <p:cNvPr id="5" name="Picture 2" descr="C:\Users\abuelitos\Desktop\Girasol[1].jpg"/>
          <p:cNvPicPr>
            <a:picLocks noChangeAspect="1" noChangeArrowheads="1"/>
          </p:cNvPicPr>
          <p:nvPr/>
        </p:nvPicPr>
        <p:blipFill>
          <a:blip r:embed="rId2" cstate="print"/>
          <a:srcRect/>
          <a:stretch>
            <a:fillRect/>
          </a:stretch>
        </p:blipFill>
        <p:spPr bwMode="auto">
          <a:xfrm>
            <a:off x="0" y="-18000"/>
            <a:ext cx="9167057" cy="6876000"/>
          </a:xfrm>
          <a:prstGeom prst="rect">
            <a:avLst/>
          </a:prstGeom>
          <a:noFill/>
        </p:spPr>
      </p:pic>
      <p:sp>
        <p:nvSpPr>
          <p:cNvPr id="6" name="5 Rectángulo"/>
          <p:cNvSpPr/>
          <p:nvPr/>
        </p:nvSpPr>
        <p:spPr>
          <a:xfrm>
            <a:off x="705218" y="6215082"/>
            <a:ext cx="998991"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ppt_w*0.70"/>
                                          </p:val>
                                        </p:tav>
                                      </p:tavLst>
                                    </p:anim>
                                    <p:anim calcmode="lin" valueType="num">
                                      <p:cBhvr>
                                        <p:cTn id="7" dur="3000"/>
                                        <p:tgtEl>
                                          <p:spTgt spid="5"/>
                                        </p:tgtEl>
                                        <p:attrNameLst>
                                          <p:attrName>ppt_h</p:attrName>
                                        </p:attrNameLst>
                                      </p:cBhvr>
                                      <p:tavLst>
                                        <p:tav tm="0">
                                          <p:val>
                                            <p:strVal val="ppt_h"/>
                                          </p:val>
                                        </p:tav>
                                        <p:tav tm="100000">
                                          <p:val>
                                            <p:strVal val="ppt_h"/>
                                          </p:val>
                                        </p:tav>
                                      </p:tavLst>
                                    </p:anim>
                                    <p:animEffect transition="out" filter="fade">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2706" name="Picture 2" descr="C:\Users\abuelitos\Desktop\fundo.jpg"/>
          <p:cNvPicPr>
            <a:picLocks noChangeAspect="1" noChangeArrowheads="1"/>
          </p:cNvPicPr>
          <p:nvPr/>
        </p:nvPicPr>
        <p:blipFill>
          <a:blip r:embed="rId2" cstate="print"/>
          <a:srcRect l="2265" r="2621" b="3299"/>
          <a:stretch>
            <a:fillRect/>
          </a:stretch>
        </p:blipFill>
        <p:spPr bwMode="auto">
          <a:xfrm>
            <a:off x="0" y="-2"/>
            <a:ext cx="9144000" cy="6876000"/>
          </a:xfrm>
          <a:prstGeom prst="rect">
            <a:avLst/>
          </a:prstGeom>
          <a:noFill/>
        </p:spPr>
      </p:pic>
      <p:sp>
        <p:nvSpPr>
          <p:cNvPr id="5" name="4 Rectángulo"/>
          <p:cNvSpPr/>
          <p:nvPr/>
        </p:nvSpPr>
        <p:spPr>
          <a:xfrm>
            <a:off x="785786" y="335846"/>
            <a:ext cx="7572428" cy="738664"/>
          </a:xfrm>
          <a:prstGeom prst="rect">
            <a:avLst/>
          </a:prstGeom>
        </p:spPr>
        <p:txBody>
          <a:bodyPr wrap="square">
            <a:spAutoFit/>
          </a:bodyPr>
          <a:lstStyle/>
          <a:p>
            <a:endParaRPr lang="es-ES_tradnl" sz="2400" dirty="0" smtClean="0">
              <a:solidFill>
                <a:schemeClr val="bg1"/>
              </a:solidFill>
            </a:endParaRPr>
          </a:p>
          <a:p>
            <a:endParaRPr lang="es-ES_tradnl" dirty="0"/>
          </a:p>
        </p:txBody>
      </p:sp>
      <p:pic>
        <p:nvPicPr>
          <p:cNvPr id="6" name="Picture 2" descr="http://us.123rf.com/400wm/400/400/anoli50/anoli501205/anoli50120500027/13756124-una-de-las-fuentes-del-palacio-y-el-parque-conjunto-de-peterhof.jpg"/>
          <p:cNvPicPr>
            <a:picLocks noChangeAspect="1" noChangeArrowheads="1"/>
          </p:cNvPicPr>
          <p:nvPr/>
        </p:nvPicPr>
        <p:blipFill>
          <a:blip r:embed="rId3" cstate="print"/>
          <a:srcRect/>
          <a:stretch>
            <a:fillRect/>
          </a:stretch>
        </p:blipFill>
        <p:spPr bwMode="auto">
          <a:xfrm>
            <a:off x="857224" y="857232"/>
            <a:ext cx="7729584" cy="5292000"/>
          </a:xfrm>
          <a:prstGeom prst="rect">
            <a:avLst/>
          </a:prstGeom>
          <a:noFill/>
          <a:effectLst>
            <a:softEdge rad="317500"/>
          </a:effectLst>
        </p:spPr>
      </p:pic>
      <p:sp>
        <p:nvSpPr>
          <p:cNvPr id="7" name="6 Rectángulo"/>
          <p:cNvSpPr/>
          <p:nvPr/>
        </p:nvSpPr>
        <p:spPr>
          <a:xfrm>
            <a:off x="490904" y="6215082"/>
            <a:ext cx="998991"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Mari Tere</a:t>
            </a:r>
            <a:endParaRPr lang="es-ES" sz="1200" dirty="0">
              <a:ln w="5080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5842"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42388" y="6286520"/>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6866" name="Picture 2" descr="C:\Users\abuelitos\Desktop\Nueva carpeta (3)\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215206" y="6357958"/>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7890"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928662" y="6357958"/>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62"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214282" y="6215082"/>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cap="none" spc="0" dirty="0">
              <a:ln w="50800"/>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3010" name="Picture 2" descr="C:\Users\abuelitos\Desktop\Nueva carpeta (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42388" y="6215082"/>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4034" name="Picture 2" descr="C:\Users\abuelitos\Desktop\Nueva carpeta (3)\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85264" y="6143644"/>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6082" name="Picture 2" descr="C:\Users\abuelitos\Desktop\Nueva carpeta (3)\4.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13826" y="6286520"/>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300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7106" name="Picture 2" descr="C:\Users\abuelitos\Desktop\Nueva carpeta (3)\5.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42388" y="6286520"/>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cap="none" spc="0" dirty="0">
              <a:ln w="50800"/>
              <a:solidFill>
                <a:schemeClr val="bg1"/>
              </a:solidFill>
              <a:effectLst/>
              <a:latin typeface="Blackadder ITC" pitchFamily="82" charset="0"/>
            </a:endParaRPr>
          </a:p>
        </p:txBody>
      </p:sp>
    </p:spTree>
  </p:cSld>
  <p:clrMapOvr>
    <a:masterClrMapping/>
  </p:clrMapOvr>
  <p:transition spd="slow" advTm="300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5058" name="Picture 2" descr="C:\Users\abuelitos\Desktop\Nueva carpeta (3)\3.jpg"/>
          <p:cNvPicPr>
            <a:picLocks noChangeAspect="1" noChangeArrowheads="1"/>
          </p:cNvPicPr>
          <p:nvPr/>
        </p:nvPicPr>
        <p:blipFill>
          <a:blip r:embed="rId2" cstate="print"/>
          <a:srcRect/>
          <a:stretch>
            <a:fillRect/>
          </a:stretch>
        </p:blipFill>
        <p:spPr bwMode="auto">
          <a:xfrm>
            <a:off x="-23057" y="-18000"/>
            <a:ext cx="9167057" cy="6876000"/>
          </a:xfrm>
          <a:prstGeom prst="rect">
            <a:avLst/>
          </a:prstGeom>
          <a:noFill/>
        </p:spPr>
      </p:pic>
      <p:sp>
        <p:nvSpPr>
          <p:cNvPr id="5" name="4 Rectángulo"/>
          <p:cNvSpPr/>
          <p:nvPr/>
        </p:nvSpPr>
        <p:spPr>
          <a:xfrm>
            <a:off x="785264" y="6215082"/>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cap="none" spc="0" dirty="0">
              <a:ln w="50800"/>
              <a:solidFill>
                <a:schemeClr val="bg1"/>
              </a:solidFill>
              <a:effectLst/>
              <a:latin typeface="Blackadder ITC" pitchFamily="82" charset="0"/>
            </a:endParaRPr>
          </a:p>
        </p:txBody>
      </p:sp>
      <p:sp>
        <p:nvSpPr>
          <p:cNvPr id="6" name="5 Rectángulo"/>
          <p:cNvSpPr/>
          <p:nvPr/>
        </p:nvSpPr>
        <p:spPr>
          <a:xfrm>
            <a:off x="4735505" y="5357826"/>
            <a:ext cx="2561920" cy="523220"/>
          </a:xfrm>
          <a:prstGeom prst="rect">
            <a:avLst/>
          </a:prstGeom>
          <a:noFill/>
        </p:spPr>
        <p:txBody>
          <a:bodyPr wrap="none" lIns="91440" tIns="45720" rIns="91440" bIns="45720">
            <a:spAutoFit/>
          </a:bodyPr>
          <a:lstStyle/>
          <a:p>
            <a:pPr algn="ctr"/>
            <a:r>
              <a:rPr lang="es-ES" sz="2800" b="1" cap="none" spc="50" dirty="0" smtClean="0">
                <a:ln w="12700" cmpd="sng">
                  <a:solidFill>
                    <a:schemeClr val="accent6">
                      <a:satMod val="120000"/>
                      <a:shade val="80000"/>
                    </a:schemeClr>
                  </a:solidFill>
                  <a:prstDash val="solid"/>
                </a:ln>
                <a:solidFill>
                  <a:srgbClr val="00B0F0"/>
                </a:solidFill>
                <a:effectLst>
                  <a:glow rad="53100">
                    <a:schemeClr val="accent6">
                      <a:satMod val="180000"/>
                      <a:alpha val="30000"/>
                    </a:schemeClr>
                  </a:glow>
                </a:effectLst>
                <a:latin typeface="Algerian" pitchFamily="82" charset="0"/>
              </a:rPr>
              <a:t>Mar Báltico</a:t>
            </a:r>
            <a:endParaRPr lang="es-ES" sz="2800" b="1" cap="none" spc="50" dirty="0">
              <a:ln w="12700" cmpd="sng">
                <a:solidFill>
                  <a:schemeClr val="accent6">
                    <a:satMod val="120000"/>
                    <a:shade val="80000"/>
                  </a:schemeClr>
                </a:solidFill>
                <a:prstDash val="solid"/>
              </a:ln>
              <a:solidFill>
                <a:srgbClr val="00B0F0"/>
              </a:solidFill>
              <a:effectLst>
                <a:glow rad="53100">
                  <a:schemeClr val="accent6">
                    <a:satMod val="180000"/>
                    <a:alpha val="30000"/>
                  </a:schemeClr>
                </a:glow>
              </a:effectLst>
              <a:latin typeface="Algerian" pitchFamily="82" charset="0"/>
            </a:endParaRPr>
          </a:p>
        </p:txBody>
      </p:sp>
      <p:sp>
        <p:nvSpPr>
          <p:cNvPr id="8" name="7 Rectángulo"/>
          <p:cNvSpPr/>
          <p:nvPr/>
        </p:nvSpPr>
        <p:spPr>
          <a:xfrm>
            <a:off x="500034" y="214290"/>
            <a:ext cx="7929618" cy="2246769"/>
          </a:xfrm>
          <a:prstGeom prst="rect">
            <a:avLst/>
          </a:prstGeom>
        </p:spPr>
        <p:txBody>
          <a:bodyPr wrap="square">
            <a:spAutoFit/>
          </a:bodyPr>
          <a:lstStyle/>
          <a:p>
            <a:r>
              <a:rPr lang="es-ES_tradnl" sz="2000" dirty="0" smtClean="0">
                <a:latin typeface="Algerian" pitchFamily="82" charset="0"/>
              </a:rPr>
              <a:t>El mar Báltico es un mar interior de agua salobre del norte de Europa abierto al mar del Norte y, finalmente, al océano Atlántico a través de los estrechos de Kattegat y Skagerrak. el modo más impresionante  de llegar a San Petersburgo  es por el barco rápido hidrofolio que te lleva hasta los mismos pies del Hermitage. </a:t>
            </a:r>
            <a:endParaRPr lang="es-ES_tradnl" sz="2000" dirty="0">
              <a:latin typeface="Algerian" pitchFamily="82" charset="0"/>
            </a:endParaRPr>
          </a:p>
        </p:txBody>
      </p:sp>
    </p:spTree>
  </p:cSld>
  <p:clrMapOvr>
    <a:masterClrMapping/>
  </p:clrMapOvr>
  <p:transition spd="slow" advTm="1500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SAN PETERSBURGO\4.jpg"/>
          <p:cNvPicPr>
            <a:picLocks noChangeAspect="1" noChangeArrowheads="1"/>
          </p:cNvPicPr>
          <p:nvPr/>
        </p:nvPicPr>
        <p:blipFill>
          <a:blip r:embed="rId2" cstate="print"/>
          <a:srcRect b="21040"/>
          <a:stretch>
            <a:fillRect/>
          </a:stretch>
        </p:blipFill>
        <p:spPr bwMode="auto">
          <a:xfrm>
            <a:off x="0" y="857232"/>
            <a:ext cx="9144000" cy="5429264"/>
          </a:xfrm>
          <a:prstGeom prst="rect">
            <a:avLst/>
          </a:prstGeom>
          <a:noFill/>
          <a:effectLst>
            <a:softEdge rad="317500"/>
          </a:effectLst>
        </p:spPr>
      </p:pic>
      <p:sp>
        <p:nvSpPr>
          <p:cNvPr id="5" name="4 Rectángulo"/>
          <p:cNvSpPr/>
          <p:nvPr/>
        </p:nvSpPr>
        <p:spPr>
          <a:xfrm>
            <a:off x="500034" y="5500702"/>
            <a:ext cx="1606529"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0" name="Picture 2" descr="C:\Users\abuelitos\Desktop\SAN PETERSBURGO\3.jpg"/>
          <p:cNvPicPr>
            <a:picLocks noChangeAspect="1" noChangeArrowheads="1"/>
          </p:cNvPicPr>
          <p:nvPr/>
        </p:nvPicPr>
        <p:blipFill>
          <a:blip r:embed="rId2" cstate="print"/>
          <a:srcRect/>
          <a:stretch>
            <a:fillRect/>
          </a:stretch>
        </p:blipFill>
        <p:spPr bwMode="auto">
          <a:xfrm>
            <a:off x="0" y="0"/>
            <a:ext cx="9144000" cy="6876000"/>
          </a:xfrm>
          <a:prstGeom prst="rect">
            <a:avLst/>
          </a:prstGeom>
          <a:noFill/>
        </p:spPr>
      </p:pic>
      <p:sp>
        <p:nvSpPr>
          <p:cNvPr id="5" name="4 Rectángulo"/>
          <p:cNvSpPr/>
          <p:nvPr/>
        </p:nvSpPr>
        <p:spPr>
          <a:xfrm>
            <a:off x="500034" y="285728"/>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4" name="Picture 2" descr="C:\Users\abuelitos\Desktop\SAN PETERSBURGO\5.jpg"/>
          <p:cNvPicPr>
            <a:picLocks noChangeAspect="1" noChangeArrowheads="1"/>
          </p:cNvPicPr>
          <p:nvPr/>
        </p:nvPicPr>
        <p:blipFill>
          <a:blip r:embed="rId2" cstate="print"/>
          <a:srcRect/>
          <a:stretch>
            <a:fillRect/>
          </a:stretch>
        </p:blipFill>
        <p:spPr bwMode="auto">
          <a:xfrm flipH="1">
            <a:off x="-2" y="-1"/>
            <a:ext cx="9144001" cy="6876000"/>
          </a:xfrm>
          <a:prstGeom prst="rect">
            <a:avLst/>
          </a:prstGeom>
          <a:noFill/>
        </p:spPr>
      </p:pic>
      <p:sp>
        <p:nvSpPr>
          <p:cNvPr id="6" name="5 Rectángulo"/>
          <p:cNvSpPr/>
          <p:nvPr/>
        </p:nvSpPr>
        <p:spPr>
          <a:xfrm>
            <a:off x="713826" y="357166"/>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SAN PETERSBURGO\2.jpg"/>
          <p:cNvPicPr>
            <a:picLocks noChangeAspect="1" noChangeArrowheads="1"/>
          </p:cNvPicPr>
          <p:nvPr/>
        </p:nvPicPr>
        <p:blipFill>
          <a:blip r:embed="rId2" cstate="print"/>
          <a:srcRect l="13123" r="11988" b="18220"/>
          <a:stretch>
            <a:fillRect/>
          </a:stretch>
        </p:blipFill>
        <p:spPr bwMode="auto">
          <a:xfrm>
            <a:off x="0" y="0"/>
            <a:ext cx="9144000" cy="6858000"/>
          </a:xfrm>
          <a:prstGeom prst="rect">
            <a:avLst/>
          </a:prstGeom>
          <a:noFill/>
        </p:spPr>
      </p:pic>
      <p:sp>
        <p:nvSpPr>
          <p:cNvPr id="5" name="4 Rectángulo"/>
          <p:cNvSpPr/>
          <p:nvPr/>
        </p:nvSpPr>
        <p:spPr>
          <a:xfrm>
            <a:off x="642388" y="6143644"/>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8066" name="Picture 2" descr="C:\Users\abuelitos\Desktop\barco.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Viaje a Rus.jpg"/>
          <p:cNvPicPr>
            <a:picLocks noChangeAspect="1" noChangeArrowheads="1"/>
          </p:cNvPicPr>
          <p:nvPr/>
        </p:nvPicPr>
        <p:blipFill>
          <a:blip r:embed="rId2" cstate="print"/>
          <a:srcRect/>
          <a:stretch>
            <a:fillRect/>
          </a:stretch>
        </p:blipFill>
        <p:spPr bwMode="auto">
          <a:xfrm>
            <a:off x="0" y="0"/>
            <a:ext cx="9167057" cy="6876000"/>
          </a:xfrm>
          <a:prstGeom prst="rect">
            <a:avLst/>
          </a:prstGeom>
          <a:noFill/>
        </p:spPr>
      </p:pic>
      <p:sp>
        <p:nvSpPr>
          <p:cNvPr id="5" name="4 Rectángulo"/>
          <p:cNvSpPr/>
          <p:nvPr/>
        </p:nvSpPr>
        <p:spPr>
          <a:xfrm>
            <a:off x="642388" y="6286520"/>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Viaje.jpg"/>
          <p:cNvPicPr>
            <a:picLocks noChangeAspect="1" noChangeArrowheads="1"/>
          </p:cNvPicPr>
          <p:nvPr/>
        </p:nvPicPr>
        <p:blipFill>
          <a:blip r:embed="rId2" cstate="print"/>
          <a:srcRect/>
          <a:stretch>
            <a:fillRect/>
          </a:stretch>
        </p:blipFill>
        <p:spPr bwMode="auto">
          <a:xfrm>
            <a:off x="0" y="0"/>
            <a:ext cx="9215052" cy="6912000"/>
          </a:xfrm>
          <a:prstGeom prst="rect">
            <a:avLst/>
          </a:prstGeom>
          <a:noFill/>
        </p:spPr>
      </p:pic>
      <p:sp>
        <p:nvSpPr>
          <p:cNvPr id="5" name="4 Rectángulo"/>
          <p:cNvSpPr/>
          <p:nvPr/>
        </p:nvSpPr>
        <p:spPr>
          <a:xfrm>
            <a:off x="428596" y="428604"/>
            <a:ext cx="4572000" cy="1938992"/>
          </a:xfrm>
          <a:prstGeom prst="rect">
            <a:avLst/>
          </a:prstGeom>
        </p:spPr>
        <p:txBody>
          <a:bodyPr>
            <a:spAutoFit/>
          </a:bodyPr>
          <a:lstStyle/>
          <a:p>
            <a:pPr algn="ctr"/>
            <a:r>
              <a:rPr lang="es-ES" sz="2000" b="1" dirty="0" smtClean="0">
                <a:ln w="50800"/>
                <a:solidFill>
                  <a:srgbClr val="002060"/>
                </a:solidFill>
                <a:latin typeface="Algerian" pitchFamily="82" charset="0"/>
              </a:rPr>
              <a:t>DISEÑO Y FOTOGRAFÍAS</a:t>
            </a:r>
          </a:p>
          <a:p>
            <a:pPr algn="ctr"/>
            <a:r>
              <a:rPr lang="es-ES" sz="2000" b="1" dirty="0" smtClean="0">
                <a:ln w="50800"/>
                <a:solidFill>
                  <a:srgbClr val="002060"/>
                </a:solidFill>
                <a:latin typeface="Algerian" pitchFamily="82" charset="0"/>
              </a:rPr>
              <a:t>MARÍA TERESA ESPÍN  </a:t>
            </a:r>
          </a:p>
          <a:p>
            <a:pPr algn="ctr"/>
            <a:r>
              <a:rPr lang="es-ES" sz="2000" b="1" dirty="0" smtClean="0">
                <a:ln w="50800"/>
                <a:solidFill>
                  <a:srgbClr val="002060"/>
                </a:solidFill>
                <a:latin typeface="Algerian" pitchFamily="82" charset="0"/>
              </a:rPr>
              <a:t>Música </a:t>
            </a:r>
          </a:p>
          <a:p>
            <a:pPr algn="ctr"/>
            <a:r>
              <a:rPr lang="es-ES" sz="2000" b="1" dirty="0" smtClean="0">
                <a:ln w="50800"/>
                <a:solidFill>
                  <a:srgbClr val="002060"/>
                </a:solidFill>
                <a:latin typeface="Algerian" pitchFamily="82" charset="0"/>
              </a:rPr>
              <a:t>Bond girls </a:t>
            </a:r>
          </a:p>
          <a:p>
            <a:pPr algn="ctr"/>
            <a:r>
              <a:rPr lang="es-ES" sz="2000" b="1" dirty="0" smtClean="0">
                <a:ln w="50800"/>
                <a:solidFill>
                  <a:srgbClr val="002060"/>
                </a:solidFill>
                <a:latin typeface="Algerian" pitchFamily="82" charset="0"/>
              </a:rPr>
              <a:t>“The 1812”</a:t>
            </a:r>
          </a:p>
          <a:p>
            <a:pPr algn="ctr"/>
            <a:r>
              <a:rPr lang="es-ES" sz="2000" b="1" dirty="0" smtClean="0">
                <a:ln w="50800"/>
                <a:solidFill>
                  <a:srgbClr val="002060"/>
                </a:solidFill>
                <a:latin typeface="Algerian" pitchFamily="82" charset="0"/>
              </a:rPr>
              <a:t>2013</a:t>
            </a:r>
            <a:endParaRPr lang="es-ES" sz="2000" b="1" dirty="0">
              <a:ln w="50800"/>
              <a:solidFill>
                <a:srgbClr val="002060"/>
              </a:solidFill>
              <a:latin typeface="Algerian" pitchFamily="82" charset="0"/>
            </a:endParaRPr>
          </a:p>
        </p:txBody>
      </p:sp>
      <p:sp>
        <p:nvSpPr>
          <p:cNvPr id="6" name="5 Rectángulo"/>
          <p:cNvSpPr/>
          <p:nvPr/>
        </p:nvSpPr>
        <p:spPr>
          <a:xfrm>
            <a:off x="856702" y="6143644"/>
            <a:ext cx="1606529"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dirty="0"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dirty="0"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dirty="0"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dirty="0"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dirty="0"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dirty="0"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charset="0"/>
                          <a:hlinkClick r:id="rId6"/>
                        </a:rPr>
                        <a:t>Dedicatorias</a:t>
                      </a:r>
                      <a:endParaRPr kumimoji="0" lang="es-ES_tradnl" sz="900" b="1" i="0" u="none" strike="noStrike" cap="none" normalizeH="0" baseline="0" dirty="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7"/>
                        </a:rPr>
                        <a:t>Fechas Especiales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8"/>
                        </a:rPr>
                        <a:t>Graciosos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9"/>
                        </a:rPr>
                        <a:t>Historia y Arte</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0"/>
                        </a:rPr>
                        <a:t>Lugares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1"/>
                        </a:rPr>
                        <a:t>Musicales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2"/>
                        </a:rPr>
                        <a:t>Naturaleza y Ciencias</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3"/>
                        </a:rPr>
                        <a:t>Política</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4"/>
                        </a:rPr>
                        <a:t>Reflexión</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5"/>
                        </a:rPr>
                        <a:t>Religiosos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6"/>
                        </a:rPr>
                        <a:t>Románticos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7"/>
                        </a:rPr>
                        <a:t>Salud</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dirty="0"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dirty="0"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charset="0"/>
                          <a:hlinkClick r:id="rId18"/>
                        </a:rPr>
                        <a:t>Dedicatorias</a:t>
                      </a:r>
                      <a:endParaRPr kumimoji="0" lang="es-ES_tradnl" sz="900" b="1" i="0" u="none" strike="noStrike" cap="none" normalizeH="0" baseline="0" dirty="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9"/>
                        </a:rPr>
                        <a:t>Fechas Especiales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0"/>
                        </a:rPr>
                        <a:t>Graciosos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1"/>
                        </a:rPr>
                        <a:t>Historia y Arte</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2"/>
                        </a:rPr>
                        <a:t>Lugares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3"/>
                        </a:rPr>
                        <a:t>Musicales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4"/>
                        </a:rPr>
                        <a:t>Naturaleza y Ciencias</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5"/>
                        </a:rPr>
                        <a:t>Política</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6"/>
                        </a:rPr>
                        <a:t>Reflexión</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7"/>
                        </a:rPr>
                        <a:t>Religiosos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8"/>
                        </a:rPr>
                        <a:t>Románticos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9"/>
                        </a:rPr>
                        <a:t>Salud</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dirty="0" smtClean="0">
                <a:solidFill>
                  <a:srgbClr val="04265C"/>
                </a:solidFill>
                <a:latin typeface="Berlin Sans FB Demi" pitchFamily="34" charset="0"/>
              </a:rPr>
              <a:t>Accede a la sección que desees desde aquí:</a:t>
            </a:r>
          </a:p>
        </p:txBody>
      </p:sp>
    </p:spTree>
  </p:cSld>
  <p:clrMapOvr>
    <a:masterClrMapping/>
  </p:clrMapOvr>
  <p:transition spd="slow" advTm="1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1180</TotalTime>
  <Words>837</Words>
  <Application>Microsoft Office PowerPoint</Application>
  <PresentationFormat>Presentación en pantalla (4:3)</PresentationFormat>
  <Paragraphs>127</Paragraphs>
  <Slides>71</Slides>
  <Notes>0</Notes>
  <HiddenSlides>0</HiddenSlides>
  <MMClips>0</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Palacio de Peterhof</dc:title>
  <dc:creator>abuelitos</dc:creator>
  <cp:lastModifiedBy>abuelitos</cp:lastModifiedBy>
  <cp:revision>383</cp:revision>
  <dcterms:created xsi:type="dcterms:W3CDTF">2013-07-29T15:11:15Z</dcterms:created>
  <dcterms:modified xsi:type="dcterms:W3CDTF">2013-08-07T16:21:28Z</dcterms:modified>
</cp:coreProperties>
</file>