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s/slide56.xml" ContentType="application/vnd.openxmlformats-officedocument.presentationml.slide+xml"/>
  <Override PartName="/ppt/slides/slide5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8.xml" ContentType="application/vnd.openxmlformats-officedocument.presentationml.slide+xml"/>
  <Override PartName="/ppt/slides/slide49.xml" ContentType="application/vnd.openxmlformats-officedocument.presentationml.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63"/>
  </p:notesMasterIdLst>
  <p:sldIdLst>
    <p:sldId id="256" r:id="rId3"/>
    <p:sldId id="377" r:id="rId4"/>
    <p:sldId id="367" r:id="rId5"/>
    <p:sldId id="379" r:id="rId6"/>
    <p:sldId id="275" r:id="rId7"/>
    <p:sldId id="382" r:id="rId8"/>
    <p:sldId id="363" r:id="rId9"/>
    <p:sldId id="368" r:id="rId10"/>
    <p:sldId id="261" r:id="rId11"/>
    <p:sldId id="259" r:id="rId12"/>
    <p:sldId id="262" r:id="rId13"/>
    <p:sldId id="280" r:id="rId14"/>
    <p:sldId id="322" r:id="rId15"/>
    <p:sldId id="326" r:id="rId16"/>
    <p:sldId id="328" r:id="rId17"/>
    <p:sldId id="371" r:id="rId18"/>
    <p:sldId id="330" r:id="rId19"/>
    <p:sldId id="332" r:id="rId20"/>
    <p:sldId id="334" r:id="rId21"/>
    <p:sldId id="374" r:id="rId22"/>
    <p:sldId id="333" r:id="rId23"/>
    <p:sldId id="337" r:id="rId24"/>
    <p:sldId id="372" r:id="rId25"/>
    <p:sldId id="373" r:id="rId26"/>
    <p:sldId id="264" r:id="rId27"/>
    <p:sldId id="265" r:id="rId28"/>
    <p:sldId id="266" r:id="rId29"/>
    <p:sldId id="268" r:id="rId30"/>
    <p:sldId id="376" r:id="rId31"/>
    <p:sldId id="384" r:id="rId32"/>
    <p:sldId id="286" r:id="rId33"/>
    <p:sldId id="390" r:id="rId34"/>
    <p:sldId id="391" r:id="rId35"/>
    <p:sldId id="393" r:id="rId36"/>
    <p:sldId id="289" r:id="rId37"/>
    <p:sldId id="291" r:id="rId38"/>
    <p:sldId id="293" r:id="rId39"/>
    <p:sldId id="294" r:id="rId40"/>
    <p:sldId id="295" r:id="rId41"/>
    <p:sldId id="297" r:id="rId42"/>
    <p:sldId id="299" r:id="rId43"/>
    <p:sldId id="301" r:id="rId44"/>
    <p:sldId id="302" r:id="rId45"/>
    <p:sldId id="303" r:id="rId46"/>
    <p:sldId id="304" r:id="rId47"/>
    <p:sldId id="306" r:id="rId48"/>
    <p:sldId id="307" r:id="rId49"/>
    <p:sldId id="375" r:id="rId50"/>
    <p:sldId id="310" r:id="rId51"/>
    <p:sldId id="312" r:id="rId52"/>
    <p:sldId id="314" r:id="rId53"/>
    <p:sldId id="315" r:id="rId54"/>
    <p:sldId id="316" r:id="rId55"/>
    <p:sldId id="364" r:id="rId56"/>
    <p:sldId id="399" r:id="rId57"/>
    <p:sldId id="400" r:id="rId58"/>
    <p:sldId id="401" r:id="rId59"/>
    <p:sldId id="402" r:id="rId60"/>
    <p:sldId id="387" r:id="rId61"/>
    <p:sldId id="403" r:id="rId62"/>
  </p:sldIdLst>
  <p:sldSz cx="9144000" cy="6858000" type="screen4x3"/>
  <p:notesSz cx="6858000" cy="9144000"/>
  <p:defaultTextStyle>
    <a:defPPr>
      <a:defRPr lang="es-ES_trad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1klVCrp7BY0lcmVx6huv2A==" hashData="L9nQxskGp0/o4ggdhByv/8YR1YI="/>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52" d="100"/>
          <a:sy n="52" d="100"/>
        </p:scale>
        <p:origin x="-228" y="-90"/>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notesMaster" Target="notesMasters/notesMaster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presProps" Target="presProp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tableStyles" Target="tableStyles.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_tradnl"/>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4ECF4084-DFB0-4D0C-BF00-5826AC4F4218}" type="datetimeFigureOut">
              <a:rPr lang="es-ES_tradnl" smtClean="0"/>
              <a:pPr/>
              <a:t>12/08/2013</a:t>
            </a:fld>
            <a:endParaRPr lang="es-ES_tradnl"/>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_tradnl"/>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_tradnl"/>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868DD4DD-81AB-4DC1-BA15-104F684C0091}" type="slidenum">
              <a:rPr lang="es-ES_tradnl" smtClean="0"/>
              <a:pPr/>
              <a:t>‹Nº›</a:t>
            </a:fld>
            <a:endParaRPr lang="es-ES_tradnl"/>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_tradnl" dirty="0"/>
          </a:p>
        </p:txBody>
      </p:sp>
      <p:sp>
        <p:nvSpPr>
          <p:cNvPr id="4" name="3 Marcador de número de diapositiva"/>
          <p:cNvSpPr>
            <a:spLocks noGrp="1"/>
          </p:cNvSpPr>
          <p:nvPr>
            <p:ph type="sldNum" sz="quarter" idx="10"/>
          </p:nvPr>
        </p:nvSpPr>
        <p:spPr/>
        <p:txBody>
          <a:bodyPr/>
          <a:lstStyle/>
          <a:p>
            <a:fld id="{868DD4DD-81AB-4DC1-BA15-104F684C0091}" type="slidenum">
              <a:rPr lang="es-ES_tradnl" smtClean="0"/>
              <a:pPr/>
              <a:t>55</a:t>
            </a:fld>
            <a:endParaRPr lang="es-ES_tradnl"/>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_tradnl"/>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_tradnl"/>
          </a:p>
        </p:txBody>
      </p:sp>
      <p:sp>
        <p:nvSpPr>
          <p:cNvPr id="4" name="3 Marcador de fecha"/>
          <p:cNvSpPr>
            <a:spLocks noGrp="1"/>
          </p:cNvSpPr>
          <p:nvPr>
            <p:ph type="dt" sz="half" idx="10"/>
          </p:nvPr>
        </p:nvSpPr>
        <p:spPr/>
        <p:txBody>
          <a:bodyPr/>
          <a:lstStyle/>
          <a:p>
            <a:fld id="{4FE82F1F-3BE4-4E5F-BD5B-3CEA11231BB2}" type="datetimeFigureOut">
              <a:rPr lang="es-ES_tradnl" smtClean="0"/>
              <a:pPr/>
              <a:t>12/08/2013</a:t>
            </a:fld>
            <a:endParaRPr lang="es-ES_tradnl" dirty="0"/>
          </a:p>
        </p:txBody>
      </p:sp>
      <p:sp>
        <p:nvSpPr>
          <p:cNvPr id="5" name="4 Marcador de pie de página"/>
          <p:cNvSpPr>
            <a:spLocks noGrp="1"/>
          </p:cNvSpPr>
          <p:nvPr>
            <p:ph type="ftr" sz="quarter" idx="11"/>
          </p:nvPr>
        </p:nvSpPr>
        <p:spPr/>
        <p:txBody>
          <a:bodyPr/>
          <a:lstStyle/>
          <a:p>
            <a:endParaRPr lang="es-ES_tradnl" dirty="0"/>
          </a:p>
        </p:txBody>
      </p:sp>
      <p:sp>
        <p:nvSpPr>
          <p:cNvPr id="6" name="5 Marcador de número de diapositiva"/>
          <p:cNvSpPr>
            <a:spLocks noGrp="1"/>
          </p:cNvSpPr>
          <p:nvPr>
            <p:ph type="sldNum" sz="quarter" idx="12"/>
          </p:nvPr>
        </p:nvSpPr>
        <p:spPr/>
        <p:txBody>
          <a:bodyPr/>
          <a:lstStyle/>
          <a:p>
            <a:fld id="{DA76CE20-8132-4AD6-B040-3AFDBABDC8DA}" type="slidenum">
              <a:rPr lang="es-ES_tradnl" smtClean="0"/>
              <a:pPr/>
              <a:t>‹Nº›</a:t>
            </a:fld>
            <a:endParaRPr lang="es-ES_tradnl"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_tradnl"/>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fecha"/>
          <p:cNvSpPr>
            <a:spLocks noGrp="1"/>
          </p:cNvSpPr>
          <p:nvPr>
            <p:ph type="dt" sz="half" idx="10"/>
          </p:nvPr>
        </p:nvSpPr>
        <p:spPr/>
        <p:txBody>
          <a:bodyPr/>
          <a:lstStyle/>
          <a:p>
            <a:fld id="{4FE82F1F-3BE4-4E5F-BD5B-3CEA11231BB2}" type="datetimeFigureOut">
              <a:rPr lang="es-ES_tradnl" smtClean="0"/>
              <a:pPr/>
              <a:t>12/08/2013</a:t>
            </a:fld>
            <a:endParaRPr lang="es-ES_tradnl" dirty="0"/>
          </a:p>
        </p:txBody>
      </p:sp>
      <p:sp>
        <p:nvSpPr>
          <p:cNvPr id="5" name="4 Marcador de pie de página"/>
          <p:cNvSpPr>
            <a:spLocks noGrp="1"/>
          </p:cNvSpPr>
          <p:nvPr>
            <p:ph type="ftr" sz="quarter" idx="11"/>
          </p:nvPr>
        </p:nvSpPr>
        <p:spPr/>
        <p:txBody>
          <a:bodyPr/>
          <a:lstStyle/>
          <a:p>
            <a:endParaRPr lang="es-ES_tradnl" dirty="0"/>
          </a:p>
        </p:txBody>
      </p:sp>
      <p:sp>
        <p:nvSpPr>
          <p:cNvPr id="6" name="5 Marcador de número de diapositiva"/>
          <p:cNvSpPr>
            <a:spLocks noGrp="1"/>
          </p:cNvSpPr>
          <p:nvPr>
            <p:ph type="sldNum" sz="quarter" idx="12"/>
          </p:nvPr>
        </p:nvSpPr>
        <p:spPr/>
        <p:txBody>
          <a:bodyPr/>
          <a:lstStyle/>
          <a:p>
            <a:fld id="{DA76CE20-8132-4AD6-B040-3AFDBABDC8DA}" type="slidenum">
              <a:rPr lang="es-ES_tradnl" smtClean="0"/>
              <a:pPr/>
              <a:t>‹Nº›</a:t>
            </a:fld>
            <a:endParaRPr lang="es-ES_tradnl"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_tradnl"/>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4FE82F1F-3BE4-4E5F-BD5B-3CEA11231BB2}" type="datetimeFigureOut">
              <a:rPr lang="es-ES_tradnl" smtClean="0"/>
              <a:pPr/>
              <a:t>12/08/2013</a:t>
            </a:fld>
            <a:endParaRPr lang="es-ES_tradnl" dirty="0"/>
          </a:p>
        </p:txBody>
      </p:sp>
      <p:sp>
        <p:nvSpPr>
          <p:cNvPr id="5" name="4 Marcador de pie de página"/>
          <p:cNvSpPr>
            <a:spLocks noGrp="1"/>
          </p:cNvSpPr>
          <p:nvPr>
            <p:ph type="ftr" sz="quarter" idx="11"/>
          </p:nvPr>
        </p:nvSpPr>
        <p:spPr/>
        <p:txBody>
          <a:bodyPr/>
          <a:lstStyle/>
          <a:p>
            <a:endParaRPr lang="es-ES_tradnl" dirty="0"/>
          </a:p>
        </p:txBody>
      </p:sp>
      <p:sp>
        <p:nvSpPr>
          <p:cNvPr id="6" name="5 Marcador de número de diapositiva"/>
          <p:cNvSpPr>
            <a:spLocks noGrp="1"/>
          </p:cNvSpPr>
          <p:nvPr>
            <p:ph type="sldNum" sz="quarter" idx="12"/>
          </p:nvPr>
        </p:nvSpPr>
        <p:spPr/>
        <p:txBody>
          <a:bodyPr/>
          <a:lstStyle/>
          <a:p>
            <a:fld id="{DA76CE20-8132-4AD6-B040-3AFDBABDC8DA}" type="slidenum">
              <a:rPr lang="es-ES_tradnl" smtClean="0"/>
              <a:pPr/>
              <a:t>‹Nº›</a:t>
            </a:fld>
            <a:endParaRPr lang="es-ES_tradnl"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_tradnl"/>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5" name="4 Marcador de fecha"/>
          <p:cNvSpPr>
            <a:spLocks noGrp="1"/>
          </p:cNvSpPr>
          <p:nvPr>
            <p:ph type="dt" sz="half" idx="10"/>
          </p:nvPr>
        </p:nvSpPr>
        <p:spPr/>
        <p:txBody>
          <a:bodyPr/>
          <a:lstStyle/>
          <a:p>
            <a:fld id="{4FE82F1F-3BE4-4E5F-BD5B-3CEA11231BB2}" type="datetimeFigureOut">
              <a:rPr lang="es-ES_tradnl" smtClean="0"/>
              <a:pPr/>
              <a:t>12/08/2013</a:t>
            </a:fld>
            <a:endParaRPr lang="es-ES_tradnl" dirty="0"/>
          </a:p>
        </p:txBody>
      </p:sp>
      <p:sp>
        <p:nvSpPr>
          <p:cNvPr id="6" name="5 Marcador de pie de página"/>
          <p:cNvSpPr>
            <a:spLocks noGrp="1"/>
          </p:cNvSpPr>
          <p:nvPr>
            <p:ph type="ftr" sz="quarter" idx="11"/>
          </p:nvPr>
        </p:nvSpPr>
        <p:spPr/>
        <p:txBody>
          <a:bodyPr/>
          <a:lstStyle/>
          <a:p>
            <a:endParaRPr lang="es-ES_tradnl" dirty="0"/>
          </a:p>
        </p:txBody>
      </p:sp>
      <p:sp>
        <p:nvSpPr>
          <p:cNvPr id="7" name="6 Marcador de número de diapositiva"/>
          <p:cNvSpPr>
            <a:spLocks noGrp="1"/>
          </p:cNvSpPr>
          <p:nvPr>
            <p:ph type="sldNum" sz="quarter" idx="12"/>
          </p:nvPr>
        </p:nvSpPr>
        <p:spPr/>
        <p:txBody>
          <a:bodyPr/>
          <a:lstStyle/>
          <a:p>
            <a:fld id="{DA76CE20-8132-4AD6-B040-3AFDBABDC8DA}" type="slidenum">
              <a:rPr lang="es-ES_tradnl" smtClean="0"/>
              <a:pPr/>
              <a:t>‹Nº›</a:t>
            </a:fld>
            <a:endParaRPr lang="es-ES_tradnl"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_tradnl"/>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7" name="6 Marcador de fecha"/>
          <p:cNvSpPr>
            <a:spLocks noGrp="1"/>
          </p:cNvSpPr>
          <p:nvPr>
            <p:ph type="dt" sz="half" idx="10"/>
          </p:nvPr>
        </p:nvSpPr>
        <p:spPr/>
        <p:txBody>
          <a:bodyPr/>
          <a:lstStyle/>
          <a:p>
            <a:fld id="{4FE82F1F-3BE4-4E5F-BD5B-3CEA11231BB2}" type="datetimeFigureOut">
              <a:rPr lang="es-ES_tradnl" smtClean="0"/>
              <a:pPr/>
              <a:t>12/08/2013</a:t>
            </a:fld>
            <a:endParaRPr lang="es-ES_tradnl" dirty="0"/>
          </a:p>
        </p:txBody>
      </p:sp>
      <p:sp>
        <p:nvSpPr>
          <p:cNvPr id="8" name="7 Marcador de pie de página"/>
          <p:cNvSpPr>
            <a:spLocks noGrp="1"/>
          </p:cNvSpPr>
          <p:nvPr>
            <p:ph type="ftr" sz="quarter" idx="11"/>
          </p:nvPr>
        </p:nvSpPr>
        <p:spPr/>
        <p:txBody>
          <a:bodyPr/>
          <a:lstStyle/>
          <a:p>
            <a:endParaRPr lang="es-ES_tradnl" dirty="0"/>
          </a:p>
        </p:txBody>
      </p:sp>
      <p:sp>
        <p:nvSpPr>
          <p:cNvPr id="9" name="8 Marcador de número de diapositiva"/>
          <p:cNvSpPr>
            <a:spLocks noGrp="1"/>
          </p:cNvSpPr>
          <p:nvPr>
            <p:ph type="sldNum" sz="quarter" idx="12"/>
          </p:nvPr>
        </p:nvSpPr>
        <p:spPr/>
        <p:txBody>
          <a:bodyPr/>
          <a:lstStyle/>
          <a:p>
            <a:fld id="{DA76CE20-8132-4AD6-B040-3AFDBABDC8DA}" type="slidenum">
              <a:rPr lang="es-ES_tradnl" smtClean="0"/>
              <a:pPr/>
              <a:t>‹Nº›</a:t>
            </a:fld>
            <a:endParaRPr lang="es-ES_tradnl"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_tradnl"/>
          </a:p>
        </p:txBody>
      </p:sp>
      <p:sp>
        <p:nvSpPr>
          <p:cNvPr id="3" name="2 Marcador de fecha"/>
          <p:cNvSpPr>
            <a:spLocks noGrp="1"/>
          </p:cNvSpPr>
          <p:nvPr>
            <p:ph type="dt" sz="half" idx="10"/>
          </p:nvPr>
        </p:nvSpPr>
        <p:spPr/>
        <p:txBody>
          <a:bodyPr/>
          <a:lstStyle/>
          <a:p>
            <a:fld id="{4FE82F1F-3BE4-4E5F-BD5B-3CEA11231BB2}" type="datetimeFigureOut">
              <a:rPr lang="es-ES_tradnl" smtClean="0"/>
              <a:pPr/>
              <a:t>12/08/2013</a:t>
            </a:fld>
            <a:endParaRPr lang="es-ES_tradnl" dirty="0"/>
          </a:p>
        </p:txBody>
      </p:sp>
      <p:sp>
        <p:nvSpPr>
          <p:cNvPr id="4" name="3 Marcador de pie de página"/>
          <p:cNvSpPr>
            <a:spLocks noGrp="1"/>
          </p:cNvSpPr>
          <p:nvPr>
            <p:ph type="ftr" sz="quarter" idx="11"/>
          </p:nvPr>
        </p:nvSpPr>
        <p:spPr/>
        <p:txBody>
          <a:bodyPr/>
          <a:lstStyle/>
          <a:p>
            <a:endParaRPr lang="es-ES_tradnl" dirty="0"/>
          </a:p>
        </p:txBody>
      </p:sp>
      <p:sp>
        <p:nvSpPr>
          <p:cNvPr id="5" name="4 Marcador de número de diapositiva"/>
          <p:cNvSpPr>
            <a:spLocks noGrp="1"/>
          </p:cNvSpPr>
          <p:nvPr>
            <p:ph type="sldNum" sz="quarter" idx="12"/>
          </p:nvPr>
        </p:nvSpPr>
        <p:spPr/>
        <p:txBody>
          <a:bodyPr/>
          <a:lstStyle/>
          <a:p>
            <a:fld id="{DA76CE20-8132-4AD6-B040-3AFDBABDC8DA}" type="slidenum">
              <a:rPr lang="es-ES_tradnl" smtClean="0"/>
              <a:pPr/>
              <a:t>‹Nº›</a:t>
            </a:fld>
            <a:endParaRPr lang="es-ES_tradnl"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4FE82F1F-3BE4-4E5F-BD5B-3CEA11231BB2}" type="datetimeFigureOut">
              <a:rPr lang="es-ES_tradnl" smtClean="0"/>
              <a:pPr/>
              <a:t>12/08/2013</a:t>
            </a:fld>
            <a:endParaRPr lang="es-ES_tradnl" dirty="0"/>
          </a:p>
        </p:txBody>
      </p:sp>
      <p:sp>
        <p:nvSpPr>
          <p:cNvPr id="3" name="2 Marcador de pie de página"/>
          <p:cNvSpPr>
            <a:spLocks noGrp="1"/>
          </p:cNvSpPr>
          <p:nvPr>
            <p:ph type="ftr" sz="quarter" idx="11"/>
          </p:nvPr>
        </p:nvSpPr>
        <p:spPr/>
        <p:txBody>
          <a:bodyPr/>
          <a:lstStyle/>
          <a:p>
            <a:endParaRPr lang="es-ES_tradnl" dirty="0"/>
          </a:p>
        </p:txBody>
      </p:sp>
      <p:sp>
        <p:nvSpPr>
          <p:cNvPr id="4" name="3 Marcador de número de diapositiva"/>
          <p:cNvSpPr>
            <a:spLocks noGrp="1"/>
          </p:cNvSpPr>
          <p:nvPr>
            <p:ph type="sldNum" sz="quarter" idx="12"/>
          </p:nvPr>
        </p:nvSpPr>
        <p:spPr/>
        <p:txBody>
          <a:bodyPr/>
          <a:lstStyle/>
          <a:p>
            <a:fld id="{DA76CE20-8132-4AD6-B040-3AFDBABDC8DA}" type="slidenum">
              <a:rPr lang="es-ES_tradnl" smtClean="0"/>
              <a:pPr/>
              <a:t>‹Nº›</a:t>
            </a:fld>
            <a:endParaRPr lang="es-ES_tradnl"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_tradnl"/>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FE82F1F-3BE4-4E5F-BD5B-3CEA11231BB2}" type="datetimeFigureOut">
              <a:rPr lang="es-ES_tradnl" smtClean="0"/>
              <a:pPr/>
              <a:t>12/08/2013</a:t>
            </a:fld>
            <a:endParaRPr lang="es-ES_tradnl" dirty="0"/>
          </a:p>
        </p:txBody>
      </p:sp>
      <p:sp>
        <p:nvSpPr>
          <p:cNvPr id="6" name="5 Marcador de pie de página"/>
          <p:cNvSpPr>
            <a:spLocks noGrp="1"/>
          </p:cNvSpPr>
          <p:nvPr>
            <p:ph type="ftr" sz="quarter" idx="11"/>
          </p:nvPr>
        </p:nvSpPr>
        <p:spPr/>
        <p:txBody>
          <a:bodyPr/>
          <a:lstStyle/>
          <a:p>
            <a:endParaRPr lang="es-ES_tradnl" dirty="0"/>
          </a:p>
        </p:txBody>
      </p:sp>
      <p:sp>
        <p:nvSpPr>
          <p:cNvPr id="7" name="6 Marcador de número de diapositiva"/>
          <p:cNvSpPr>
            <a:spLocks noGrp="1"/>
          </p:cNvSpPr>
          <p:nvPr>
            <p:ph type="sldNum" sz="quarter" idx="12"/>
          </p:nvPr>
        </p:nvSpPr>
        <p:spPr/>
        <p:txBody>
          <a:bodyPr/>
          <a:lstStyle/>
          <a:p>
            <a:fld id="{DA76CE20-8132-4AD6-B040-3AFDBABDC8DA}" type="slidenum">
              <a:rPr lang="es-ES_tradnl" smtClean="0"/>
              <a:pPr/>
              <a:t>‹Nº›</a:t>
            </a:fld>
            <a:endParaRPr lang="es-ES_tradnl"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_tradnl"/>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_tradnl" dirty="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FE82F1F-3BE4-4E5F-BD5B-3CEA11231BB2}" type="datetimeFigureOut">
              <a:rPr lang="es-ES_tradnl" smtClean="0"/>
              <a:pPr/>
              <a:t>12/08/2013</a:t>
            </a:fld>
            <a:endParaRPr lang="es-ES_tradnl" dirty="0"/>
          </a:p>
        </p:txBody>
      </p:sp>
      <p:sp>
        <p:nvSpPr>
          <p:cNvPr id="6" name="5 Marcador de pie de página"/>
          <p:cNvSpPr>
            <a:spLocks noGrp="1"/>
          </p:cNvSpPr>
          <p:nvPr>
            <p:ph type="ftr" sz="quarter" idx="11"/>
          </p:nvPr>
        </p:nvSpPr>
        <p:spPr/>
        <p:txBody>
          <a:bodyPr/>
          <a:lstStyle/>
          <a:p>
            <a:endParaRPr lang="es-ES_tradnl" dirty="0"/>
          </a:p>
        </p:txBody>
      </p:sp>
      <p:sp>
        <p:nvSpPr>
          <p:cNvPr id="7" name="6 Marcador de número de diapositiva"/>
          <p:cNvSpPr>
            <a:spLocks noGrp="1"/>
          </p:cNvSpPr>
          <p:nvPr>
            <p:ph type="sldNum" sz="quarter" idx="12"/>
          </p:nvPr>
        </p:nvSpPr>
        <p:spPr/>
        <p:txBody>
          <a:bodyPr/>
          <a:lstStyle/>
          <a:p>
            <a:fld id="{DA76CE20-8132-4AD6-B040-3AFDBABDC8DA}" type="slidenum">
              <a:rPr lang="es-ES_tradnl" smtClean="0"/>
              <a:pPr/>
              <a:t>‹Nº›</a:t>
            </a:fld>
            <a:endParaRPr lang="es-ES_tradnl"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_tradnl"/>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fecha"/>
          <p:cNvSpPr>
            <a:spLocks noGrp="1"/>
          </p:cNvSpPr>
          <p:nvPr>
            <p:ph type="dt" sz="half" idx="10"/>
          </p:nvPr>
        </p:nvSpPr>
        <p:spPr/>
        <p:txBody>
          <a:bodyPr/>
          <a:lstStyle/>
          <a:p>
            <a:fld id="{4FE82F1F-3BE4-4E5F-BD5B-3CEA11231BB2}" type="datetimeFigureOut">
              <a:rPr lang="es-ES_tradnl" smtClean="0"/>
              <a:pPr/>
              <a:t>12/08/2013</a:t>
            </a:fld>
            <a:endParaRPr lang="es-ES_tradnl" dirty="0"/>
          </a:p>
        </p:txBody>
      </p:sp>
      <p:sp>
        <p:nvSpPr>
          <p:cNvPr id="5" name="4 Marcador de pie de página"/>
          <p:cNvSpPr>
            <a:spLocks noGrp="1"/>
          </p:cNvSpPr>
          <p:nvPr>
            <p:ph type="ftr" sz="quarter" idx="11"/>
          </p:nvPr>
        </p:nvSpPr>
        <p:spPr/>
        <p:txBody>
          <a:bodyPr/>
          <a:lstStyle/>
          <a:p>
            <a:endParaRPr lang="es-ES_tradnl" dirty="0"/>
          </a:p>
        </p:txBody>
      </p:sp>
      <p:sp>
        <p:nvSpPr>
          <p:cNvPr id="6" name="5 Marcador de número de diapositiva"/>
          <p:cNvSpPr>
            <a:spLocks noGrp="1"/>
          </p:cNvSpPr>
          <p:nvPr>
            <p:ph type="sldNum" sz="quarter" idx="12"/>
          </p:nvPr>
        </p:nvSpPr>
        <p:spPr/>
        <p:txBody>
          <a:bodyPr/>
          <a:lstStyle/>
          <a:p>
            <a:fld id="{DA76CE20-8132-4AD6-B040-3AFDBABDC8DA}" type="slidenum">
              <a:rPr lang="es-ES_tradnl" smtClean="0"/>
              <a:pPr/>
              <a:t>‹Nº›</a:t>
            </a:fld>
            <a:endParaRPr lang="es-ES_tradnl"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_tradnl"/>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fecha"/>
          <p:cNvSpPr>
            <a:spLocks noGrp="1"/>
          </p:cNvSpPr>
          <p:nvPr>
            <p:ph type="dt" sz="half" idx="10"/>
          </p:nvPr>
        </p:nvSpPr>
        <p:spPr/>
        <p:txBody>
          <a:bodyPr/>
          <a:lstStyle/>
          <a:p>
            <a:fld id="{4FE82F1F-3BE4-4E5F-BD5B-3CEA11231BB2}" type="datetimeFigureOut">
              <a:rPr lang="es-ES_tradnl" smtClean="0"/>
              <a:pPr/>
              <a:t>12/08/2013</a:t>
            </a:fld>
            <a:endParaRPr lang="es-ES_tradnl" dirty="0"/>
          </a:p>
        </p:txBody>
      </p:sp>
      <p:sp>
        <p:nvSpPr>
          <p:cNvPr id="5" name="4 Marcador de pie de página"/>
          <p:cNvSpPr>
            <a:spLocks noGrp="1"/>
          </p:cNvSpPr>
          <p:nvPr>
            <p:ph type="ftr" sz="quarter" idx="11"/>
          </p:nvPr>
        </p:nvSpPr>
        <p:spPr/>
        <p:txBody>
          <a:bodyPr/>
          <a:lstStyle/>
          <a:p>
            <a:endParaRPr lang="es-ES_tradnl" dirty="0"/>
          </a:p>
        </p:txBody>
      </p:sp>
      <p:sp>
        <p:nvSpPr>
          <p:cNvPr id="6" name="5 Marcador de número de diapositiva"/>
          <p:cNvSpPr>
            <a:spLocks noGrp="1"/>
          </p:cNvSpPr>
          <p:nvPr>
            <p:ph type="sldNum" sz="quarter" idx="12"/>
          </p:nvPr>
        </p:nvSpPr>
        <p:spPr/>
        <p:txBody>
          <a:bodyPr/>
          <a:lstStyle/>
          <a:p>
            <a:fld id="{DA76CE20-8132-4AD6-B040-3AFDBABDC8DA}" type="slidenum">
              <a:rPr lang="es-ES_tradnl" smtClean="0"/>
              <a:pPr/>
              <a:t>‹Nº›</a:t>
            </a:fld>
            <a:endParaRPr lang="es-ES_tradnl"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_tradnl"/>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_tradnl"/>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B2EEB44C-96A3-4D8B-9356-F2BF767EC883}"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_tradnl"/>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FE82F1F-3BE4-4E5F-BD5B-3CEA11231BB2}" type="datetimeFigureOut">
              <a:rPr lang="es-ES_tradnl" smtClean="0"/>
              <a:pPr/>
              <a:t>12/08/2013</a:t>
            </a:fld>
            <a:endParaRPr lang="es-ES_tradnl" dirty="0"/>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_tradnl" dirty="0"/>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A76CE20-8132-4AD6-B040-3AFDBABDC8DA}" type="slidenum">
              <a:rPr lang="es-ES_tradnl" smtClean="0"/>
              <a:pPr/>
              <a:t>‹Nº›</a:t>
            </a:fld>
            <a:endParaRPr lang="es-ES_tradnl"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_trad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_tradnl" smtClean="0">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fontAlgn="base">
              <a:spcBef>
                <a:spcPct val="0"/>
              </a:spcBef>
              <a:spcAft>
                <a:spcPct val="0"/>
              </a:spcAft>
            </a:pPr>
            <a:endParaRPr lang="es-ES_tradnl" smtClean="0">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fontAlgn="base">
              <a:spcBef>
                <a:spcPct val="0"/>
              </a:spcBef>
              <a:spcAft>
                <a:spcPct val="0"/>
              </a:spcAft>
            </a:pPr>
            <a:fld id="{EA2DB198-940F-47CE-8C2B-494D2E48502B}" type="slidenum">
              <a:rPr lang="es-ES_tradnl" smtClean="0">
                <a:solidFill>
                  <a:srgbClr val="000000"/>
                </a:solidFill>
              </a:rPr>
              <a:pPr fontAlgn="base">
                <a:spcBef>
                  <a:spcPct val="0"/>
                </a:spcBef>
                <a:spcAft>
                  <a:spcPct val="0"/>
                </a:spcAft>
              </a:pPr>
              <a:t>‹Nº›</a:t>
            </a:fld>
            <a:endParaRPr lang="es-ES_tradnl"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_trad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4.gif"/><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hyperlink" Target="//upload.wikimedia.org/wikipedia/commons/7/74/Alexander_II_of_Russia_(Nikolay_Lavrov_01).jpg" TargetMode="Externa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3" Type="http://schemas.openxmlformats.org/officeDocument/2006/relationships/image" Target="../media/image14.gif"/><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14.gif"/><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image" Target="../media/image14.gif"/><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image" Target="../media/image14.gif"/><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3" Type="http://schemas.openxmlformats.org/officeDocument/2006/relationships/image" Target="../media/image60.jpeg"/><Relationship Id="rId2" Type="http://schemas.openxmlformats.org/officeDocument/2006/relationships/image" Target="../media/image59.jpeg"/><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61.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62.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63.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p:txBody>
          <a:bodyPr>
            <a:normAutofit/>
          </a:bodyPr>
          <a:lstStyle/>
          <a:p>
            <a:endParaRPr lang="es-ES_tradnl" dirty="0" smtClean="0"/>
          </a:p>
        </p:txBody>
      </p:sp>
      <p:sp>
        <p:nvSpPr>
          <p:cNvPr id="3" name="2 Subtítulo"/>
          <p:cNvSpPr>
            <a:spLocks noGrp="1"/>
          </p:cNvSpPr>
          <p:nvPr>
            <p:ph type="subTitle" idx="1"/>
          </p:nvPr>
        </p:nvSpPr>
        <p:spPr/>
        <p:txBody>
          <a:bodyPr/>
          <a:lstStyle/>
          <a:p>
            <a:endParaRPr lang="es-ES_tradnl" dirty="0"/>
          </a:p>
        </p:txBody>
      </p:sp>
      <p:pic>
        <p:nvPicPr>
          <p:cNvPr id="5" name="Picture 2" descr="http://static.freepik.com/foto-gratis/pergaminos-vintage-ilustracion-vectorial_21-7198027.jpg"/>
          <p:cNvPicPr>
            <a:picLocks noChangeAspect="1" noChangeArrowheads="1"/>
          </p:cNvPicPr>
          <p:nvPr/>
        </p:nvPicPr>
        <p:blipFill>
          <a:blip r:embed="rId3" cstate="print"/>
          <a:srcRect/>
          <a:stretch>
            <a:fillRect/>
          </a:stretch>
        </p:blipFill>
        <p:spPr bwMode="auto">
          <a:xfrm>
            <a:off x="0" y="-18000"/>
            <a:ext cx="9217082" cy="6876000"/>
          </a:xfrm>
          <a:prstGeom prst="rect">
            <a:avLst/>
          </a:prstGeom>
          <a:noFill/>
        </p:spPr>
      </p:pic>
      <p:pic>
        <p:nvPicPr>
          <p:cNvPr id="6" name="Picture 1" descr="C:\Users\abuelitos\Desktop\San Peter 1\66.jpg"/>
          <p:cNvPicPr>
            <a:picLocks noChangeAspect="1" noChangeArrowheads="1"/>
          </p:cNvPicPr>
          <p:nvPr/>
        </p:nvPicPr>
        <p:blipFill>
          <a:blip r:embed="rId4" cstate="print"/>
          <a:srcRect r="21727"/>
          <a:stretch>
            <a:fillRect/>
          </a:stretch>
        </p:blipFill>
        <p:spPr bwMode="auto">
          <a:xfrm>
            <a:off x="6429388" y="4071942"/>
            <a:ext cx="2554590" cy="2448000"/>
          </a:xfrm>
          <a:prstGeom prst="rect">
            <a:avLst/>
          </a:prstGeom>
          <a:noFill/>
          <a:effectLst>
            <a:softEdge rad="317500"/>
          </a:effectLst>
        </p:spPr>
      </p:pic>
      <p:sp>
        <p:nvSpPr>
          <p:cNvPr id="7" name="6 Rectángulo"/>
          <p:cNvSpPr/>
          <p:nvPr/>
        </p:nvSpPr>
        <p:spPr>
          <a:xfrm rot="20564424">
            <a:off x="1888445" y="2718755"/>
            <a:ext cx="4572000" cy="1384995"/>
          </a:xfrm>
          <a:prstGeom prst="rect">
            <a:avLst/>
          </a:prstGeom>
        </p:spPr>
        <p:txBody>
          <a:bodyPr>
            <a:spAutoFit/>
          </a:bodyPr>
          <a:lstStyle/>
          <a:p>
            <a:r>
              <a:rPr lang="es-ES_tradnl" sz="2800" dirty="0" smtClean="0">
                <a:solidFill>
                  <a:schemeClr val="accent2">
                    <a:lumMod val="75000"/>
                  </a:schemeClr>
                </a:solidFill>
                <a:latin typeface="Adobe Garamond Pro Bold" pitchFamily="18" charset="0"/>
              </a:rPr>
              <a:t>“Iglesia del Salvador sobre la Sangre derramada”</a:t>
            </a:r>
            <a:r>
              <a:rPr lang="es-ES_tradnl" sz="2800" dirty="0" smtClean="0">
                <a:latin typeface="Adobe Garamond Pro Bold" pitchFamily="18" charset="0"/>
              </a:rPr>
              <a:t/>
            </a:r>
            <a:br>
              <a:rPr lang="es-ES_tradnl" sz="2800" dirty="0" smtClean="0">
                <a:latin typeface="Adobe Garamond Pro Bold" pitchFamily="18" charset="0"/>
              </a:rPr>
            </a:br>
            <a:r>
              <a:rPr lang="es-ES_tradnl" sz="2800" dirty="0" smtClean="0">
                <a:solidFill>
                  <a:schemeClr val="accent2">
                    <a:lumMod val="50000"/>
                  </a:schemeClr>
                </a:solidFill>
                <a:latin typeface="Adobe Garamond Pro Bold" pitchFamily="18" charset="0"/>
              </a:rPr>
              <a:t>SAN PETERSBURGO</a:t>
            </a:r>
            <a:endParaRPr lang="es-ES_tradnl" sz="2800" dirty="0">
              <a:solidFill>
                <a:schemeClr val="accent2">
                  <a:lumMod val="50000"/>
                </a:schemeClr>
              </a:solidFill>
            </a:endParaRPr>
          </a:p>
        </p:txBody>
      </p:sp>
      <p:sp>
        <p:nvSpPr>
          <p:cNvPr id="8" name="7 Rectángulo"/>
          <p:cNvSpPr/>
          <p:nvPr/>
        </p:nvSpPr>
        <p:spPr>
          <a:xfrm rot="9227872" flipV="1">
            <a:off x="5764597" y="3510086"/>
            <a:ext cx="1812051" cy="646331"/>
          </a:xfrm>
          <a:prstGeom prst="rect">
            <a:avLst/>
          </a:prstGeom>
        </p:spPr>
        <p:txBody>
          <a:bodyPr wrap="square">
            <a:spAutoFit/>
          </a:bodyPr>
          <a:lstStyle/>
          <a:p>
            <a:pPr>
              <a:buNone/>
            </a:pPr>
            <a:r>
              <a:rPr lang="es-ES_tradnl" sz="3600" dirty="0" smtClean="0">
                <a:latin typeface="Adobe Garamond Pro Bold" pitchFamily="18" charset="0"/>
              </a:rPr>
              <a:t>RUSIA</a:t>
            </a:r>
            <a:endParaRPr lang="es-ES_tradnl" sz="3600" dirty="0">
              <a:latin typeface="Adobe Garamond Pro Bold" pitchFamily="18" charset="0"/>
            </a:endParaRPr>
          </a:p>
        </p:txBody>
      </p:sp>
      <p:sp>
        <p:nvSpPr>
          <p:cNvPr id="9" name="8 Rectángulo"/>
          <p:cNvSpPr/>
          <p:nvPr/>
        </p:nvSpPr>
        <p:spPr>
          <a:xfrm>
            <a:off x="1714480" y="928670"/>
            <a:ext cx="5972084" cy="646331"/>
          </a:xfrm>
          <a:prstGeom prst="rect">
            <a:avLst/>
          </a:prstGeom>
        </p:spPr>
        <p:txBody>
          <a:bodyPr wrap="none">
            <a:spAutoFit/>
          </a:bodyPr>
          <a:lstStyle/>
          <a:p>
            <a:r>
              <a:rPr lang="es-ES" sz="3600" dirty="0" smtClean="0">
                <a:solidFill>
                  <a:schemeClr val="accent2">
                    <a:lumMod val="50000"/>
                  </a:schemeClr>
                </a:solidFill>
                <a:latin typeface="Adobe Garamond Pro Bold" pitchFamily="18" charset="0"/>
              </a:rPr>
              <a:t>“La Iglesia de la Resurrección”</a:t>
            </a:r>
            <a:endParaRPr lang="es-ES_tradnl" sz="3600" dirty="0">
              <a:solidFill>
                <a:schemeClr val="accent2">
                  <a:lumMod val="50000"/>
                </a:schemeClr>
              </a:solidFill>
              <a:latin typeface="Adobe Garamond Pro Bold" pitchFamily="18" charset="0"/>
            </a:endParaRPr>
          </a:p>
        </p:txBody>
      </p:sp>
    </p:spTree>
  </p:cSld>
  <p:clrMapOvr>
    <a:masterClrMapping/>
  </p:clrMapOvr>
  <p:transition spd="slow" advTm="10000">
    <p:fade/>
    <p:sndAc>
      <p:stSnd>
        <p:snd r:embed="rId2" name="sangre.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iterate type="wd">
                                    <p:tmPct val="10000"/>
                                  </p:iterate>
                                  <p:childTnLst>
                                    <p:set>
                                      <p:cBhvr>
                                        <p:cTn id="6" dur="1" fill="hold">
                                          <p:stCondLst>
                                            <p:cond delay="0"/>
                                          </p:stCondLst>
                                        </p:cTn>
                                        <p:tgtEl>
                                          <p:spTgt spid="9"/>
                                        </p:tgtEl>
                                        <p:attrNameLst>
                                          <p:attrName>style.visibility</p:attrName>
                                        </p:attrNameLst>
                                      </p:cBhvr>
                                      <p:to>
                                        <p:strVal val="visible"/>
                                      </p:to>
                                    </p:set>
                                    <p:animEffect transition="in" filter="fade">
                                      <p:cBhvr>
                                        <p:cTn id="7" dur="2000"/>
                                        <p:tgtEl>
                                          <p:spTgt spid="9"/>
                                        </p:tgtEl>
                                      </p:cBhvr>
                                    </p:animEffect>
                                    <p:anim calcmode="lin" valueType="num">
                                      <p:cBhvr>
                                        <p:cTn id="8" dur="2000" fill="hold"/>
                                        <p:tgtEl>
                                          <p:spTgt spid="9"/>
                                        </p:tgtEl>
                                        <p:attrNameLst>
                                          <p:attrName>ppt_w</p:attrName>
                                        </p:attrNameLst>
                                      </p:cBhvr>
                                      <p:tavLst>
                                        <p:tav tm="0" fmla="#ppt_w*sin(2.5*pi*$)">
                                          <p:val>
                                            <p:fltVal val="0"/>
                                          </p:val>
                                        </p:tav>
                                        <p:tav tm="100000">
                                          <p:val>
                                            <p:fltVal val="1"/>
                                          </p:val>
                                        </p:tav>
                                      </p:tavLst>
                                    </p:anim>
                                    <p:anim calcmode="lin" valueType="num">
                                      <p:cBhvr>
                                        <p:cTn id="9" dur="2000" fill="hold"/>
                                        <p:tgtEl>
                                          <p:spTgt spid="9"/>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1026" name="Picture 2" descr="C:\Users\abuelitos\Desktop\33333.jpg"/>
          <p:cNvPicPr>
            <a:picLocks noChangeAspect="1" noChangeArrowheads="1"/>
          </p:cNvPicPr>
          <p:nvPr/>
        </p:nvPicPr>
        <p:blipFill>
          <a:blip r:embed="rId2" cstate="print"/>
          <a:srcRect l="10910" t="4259" r="6556" b="13982"/>
          <a:stretch>
            <a:fillRect/>
          </a:stretch>
        </p:blipFill>
        <p:spPr bwMode="auto">
          <a:xfrm>
            <a:off x="0" y="0"/>
            <a:ext cx="9253903" cy="6876000"/>
          </a:xfrm>
          <a:prstGeom prst="rect">
            <a:avLst/>
          </a:prstGeom>
          <a:noFill/>
        </p:spPr>
      </p:pic>
      <p:sp>
        <p:nvSpPr>
          <p:cNvPr id="5" name="4 Rectángulo"/>
          <p:cNvSpPr/>
          <p:nvPr/>
        </p:nvSpPr>
        <p:spPr>
          <a:xfrm>
            <a:off x="785786" y="357166"/>
            <a:ext cx="1640193" cy="276999"/>
          </a:xfrm>
          <a:prstGeom prst="rect">
            <a:avLst/>
          </a:prstGeom>
        </p:spPr>
        <p:txBody>
          <a:bodyPr wrap="none">
            <a:spAutoFit/>
          </a:bodyPr>
          <a:lstStyle/>
          <a:p>
            <a:pPr algn="ctr"/>
            <a:r>
              <a:rPr lang="es-ES" sz="1200" dirty="0" smtClean="0">
                <a:ln w="50800"/>
                <a:solidFill>
                  <a:schemeClr val="accent2">
                    <a:lumMod val="50000"/>
                  </a:schemeClr>
                </a:solidFill>
                <a:latin typeface="Blackadder ITC" pitchFamily="82" charset="0"/>
              </a:rPr>
              <a:t>Pps. y fotografía Mari Tere</a:t>
            </a:r>
            <a:endParaRPr lang="es-ES" sz="1200" dirty="0">
              <a:ln w="50800"/>
              <a:solidFill>
                <a:schemeClr val="accent2">
                  <a:lumMod val="50000"/>
                </a:schemeClr>
              </a:solidFill>
              <a:latin typeface="Blackadder ITC" pitchFamily="82" charset="0"/>
            </a:endParaRPr>
          </a:p>
        </p:txBody>
      </p:sp>
    </p:spTree>
  </p:cSld>
  <p:clrMapOvr>
    <a:masterClrMapping/>
  </p:clrMapOvr>
  <p:transition spd="slow" advTm="5000">
    <p:fad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80898" name="Picture 2" descr="C:\Users\abuelitos\Desktop\San Peter 1\99.jpg"/>
          <p:cNvPicPr>
            <a:picLocks noChangeAspect="1" noChangeArrowheads="1"/>
          </p:cNvPicPr>
          <p:nvPr/>
        </p:nvPicPr>
        <p:blipFill>
          <a:blip r:embed="rId2" cstate="print"/>
          <a:srcRect/>
          <a:stretch>
            <a:fillRect/>
          </a:stretch>
        </p:blipFill>
        <p:spPr bwMode="auto">
          <a:xfrm>
            <a:off x="-41" y="-1"/>
            <a:ext cx="9167057" cy="6876000"/>
          </a:xfrm>
          <a:prstGeom prst="rect">
            <a:avLst/>
          </a:prstGeom>
          <a:noFill/>
        </p:spPr>
      </p:pic>
      <p:sp>
        <p:nvSpPr>
          <p:cNvPr id="5" name="4 Rectángulo"/>
          <p:cNvSpPr/>
          <p:nvPr/>
        </p:nvSpPr>
        <p:spPr>
          <a:xfrm>
            <a:off x="794080" y="357166"/>
            <a:ext cx="1640193" cy="276999"/>
          </a:xfrm>
          <a:prstGeom prst="rect">
            <a:avLst/>
          </a:prstGeom>
        </p:spPr>
        <p:txBody>
          <a:bodyPr wrap="none">
            <a:spAutoFit/>
          </a:bodyPr>
          <a:lstStyle/>
          <a:p>
            <a:pPr algn="ctr"/>
            <a:r>
              <a:rPr lang="es-ES" sz="1200" dirty="0" smtClean="0">
                <a:ln w="50800"/>
                <a:solidFill>
                  <a:schemeClr val="accent2">
                    <a:lumMod val="50000"/>
                  </a:schemeClr>
                </a:solidFill>
                <a:latin typeface="Blackadder ITC" pitchFamily="82" charset="0"/>
              </a:rPr>
              <a:t>Pps. y fotografía Mari Tere</a:t>
            </a:r>
            <a:endParaRPr lang="es-ES" sz="1200" dirty="0">
              <a:ln w="50800"/>
              <a:solidFill>
                <a:schemeClr val="accent2">
                  <a:lumMod val="50000"/>
                </a:schemeClr>
              </a:solidFill>
              <a:latin typeface="Blackadder ITC" pitchFamily="82" charset="0"/>
            </a:endParaRPr>
          </a:p>
        </p:txBody>
      </p:sp>
    </p:spTree>
  </p:cSld>
  <p:clrMapOvr>
    <a:masterClrMapping/>
  </p:clrMapOvr>
  <p:transition spd="slow" advTm="5000">
    <p:randomBar dir="vert"/>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1026" name="Picture 2" descr="http://esphoto980x880.mnstatic.com/iglesia-del-salvador-sobre-la-sangre-derramada_1402421.jpg"/>
          <p:cNvPicPr>
            <a:picLocks noChangeAspect="1" noChangeArrowheads="1"/>
          </p:cNvPicPr>
          <p:nvPr/>
        </p:nvPicPr>
        <p:blipFill>
          <a:blip r:embed="rId2" cstate="print"/>
          <a:srcRect/>
          <a:stretch>
            <a:fillRect/>
          </a:stretch>
        </p:blipFill>
        <p:spPr bwMode="auto">
          <a:xfrm>
            <a:off x="-5" y="0"/>
            <a:ext cx="9219962" cy="6912000"/>
          </a:xfrm>
          <a:prstGeom prst="rect">
            <a:avLst/>
          </a:prstGeom>
          <a:noFill/>
        </p:spPr>
      </p:pic>
      <p:pic>
        <p:nvPicPr>
          <p:cNvPr id="6" name="Picture 4" descr="http://4.bp.blogspot.com/-qMElRIbfY6E/UC0XQ_o1HiI/AAAAAAAAFvs/fouR8AnKnmw/s640/DSC_1010.JPG"/>
          <p:cNvPicPr>
            <a:picLocks noChangeAspect="1" noChangeArrowheads="1"/>
          </p:cNvPicPr>
          <p:nvPr/>
        </p:nvPicPr>
        <p:blipFill>
          <a:blip r:embed="rId3" cstate="print"/>
          <a:srcRect/>
          <a:stretch>
            <a:fillRect/>
          </a:stretch>
        </p:blipFill>
        <p:spPr bwMode="auto">
          <a:xfrm>
            <a:off x="1714480" y="857232"/>
            <a:ext cx="6096000" cy="4057650"/>
          </a:xfrm>
          <a:prstGeom prst="roundRect">
            <a:avLst/>
          </a:prstGeom>
          <a:noFill/>
          <a:effectLst>
            <a:softEdge rad="635000"/>
          </a:effectLst>
        </p:spPr>
      </p:pic>
      <p:sp>
        <p:nvSpPr>
          <p:cNvPr id="7" name="6 Rectángulo"/>
          <p:cNvSpPr/>
          <p:nvPr/>
        </p:nvSpPr>
        <p:spPr>
          <a:xfrm>
            <a:off x="722642" y="357166"/>
            <a:ext cx="1640193" cy="276999"/>
          </a:xfrm>
          <a:prstGeom prst="rect">
            <a:avLst/>
          </a:prstGeom>
        </p:spPr>
        <p:txBody>
          <a:bodyPr wrap="none">
            <a:spAutoFit/>
          </a:bodyPr>
          <a:lstStyle/>
          <a:p>
            <a:pPr algn="ctr"/>
            <a:r>
              <a:rPr lang="es-ES" sz="1200" dirty="0" smtClean="0">
                <a:ln w="50800"/>
                <a:solidFill>
                  <a:schemeClr val="accent2">
                    <a:lumMod val="50000"/>
                  </a:schemeClr>
                </a:solidFill>
                <a:latin typeface="Blackadder ITC" pitchFamily="82" charset="0"/>
              </a:rPr>
              <a:t>Pps. y fotografía Mari Tere</a:t>
            </a:r>
            <a:endParaRPr lang="es-ES" sz="1200" dirty="0">
              <a:ln w="50800"/>
              <a:solidFill>
                <a:schemeClr val="accent2">
                  <a:lumMod val="50000"/>
                </a:schemeClr>
              </a:solidFill>
              <a:latin typeface="Blackadder ITC" pitchFamily="82" charset="0"/>
            </a:endParaRPr>
          </a:p>
        </p:txBody>
      </p:sp>
    </p:spTree>
  </p:cSld>
  <p:clrMapOvr>
    <a:masterClrMapping/>
  </p:clrMapOvr>
  <p:transition spd="slow" advTm="1000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0" fill="hold"/>
                                        <p:tgtEl>
                                          <p:spTgt spid="6"/>
                                        </p:tgtEl>
                                        <p:attrNameLst>
                                          <p:attrName>ppt_w</p:attrName>
                                        </p:attrNameLst>
                                      </p:cBhvr>
                                      <p:tavLst>
                                        <p:tav tm="0">
                                          <p:val>
                                            <p:fltVal val="0"/>
                                          </p:val>
                                        </p:tav>
                                        <p:tav tm="100000">
                                          <p:val>
                                            <p:strVal val="#ppt_w"/>
                                          </p:val>
                                        </p:tav>
                                      </p:tavLst>
                                    </p:anim>
                                    <p:anim calcmode="lin" valueType="num">
                                      <p:cBhvr>
                                        <p:cTn id="8" dur="5000" fill="hold"/>
                                        <p:tgtEl>
                                          <p:spTgt spid="6"/>
                                        </p:tgtEl>
                                        <p:attrNameLst>
                                          <p:attrName>ppt_h</p:attrName>
                                        </p:attrNameLst>
                                      </p:cBhvr>
                                      <p:tavLst>
                                        <p:tav tm="0">
                                          <p:val>
                                            <p:fltVal val="0"/>
                                          </p:val>
                                        </p:tav>
                                        <p:tav tm="100000">
                                          <p:val>
                                            <p:strVal val="#ppt_h"/>
                                          </p:val>
                                        </p:tav>
                                      </p:tavLst>
                                    </p:anim>
                                    <p:animEffect transition="in" filter="fade">
                                      <p:cBhvr>
                                        <p:cTn id="9" dur="5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30722" name="Picture 2" descr="http://www.detallesjuper.com/image/fotos/thumbs3/30001_pergami_cant.jpg"/>
          <p:cNvPicPr>
            <a:picLocks noChangeAspect="1" noChangeArrowheads="1"/>
          </p:cNvPicPr>
          <p:nvPr/>
        </p:nvPicPr>
        <p:blipFill>
          <a:blip r:embed="rId2" cstate="print"/>
          <a:srcRect/>
          <a:stretch>
            <a:fillRect/>
          </a:stretch>
        </p:blipFill>
        <p:spPr bwMode="auto">
          <a:xfrm>
            <a:off x="-285784" y="-214338"/>
            <a:ext cx="9715568" cy="7215238"/>
          </a:xfrm>
          <a:prstGeom prst="rect">
            <a:avLst/>
          </a:prstGeom>
          <a:noFill/>
        </p:spPr>
      </p:pic>
      <p:sp>
        <p:nvSpPr>
          <p:cNvPr id="6" name="5 Rectángulo"/>
          <p:cNvSpPr/>
          <p:nvPr/>
        </p:nvSpPr>
        <p:spPr>
          <a:xfrm>
            <a:off x="785786" y="1071546"/>
            <a:ext cx="7572428" cy="4524315"/>
          </a:xfrm>
          <a:prstGeom prst="rect">
            <a:avLst/>
          </a:prstGeom>
        </p:spPr>
        <p:txBody>
          <a:bodyPr wrap="square">
            <a:spAutoFit/>
          </a:bodyPr>
          <a:lstStyle/>
          <a:p>
            <a:r>
              <a:rPr lang="es-ES" sz="2400" dirty="0" smtClean="0">
                <a:latin typeface="Adobe Garamond Pro Bold" pitchFamily="18" charset="0"/>
              </a:rPr>
              <a:t>Situada en la orilla del canal Griboyédova. </a:t>
            </a:r>
          </a:p>
          <a:p>
            <a:r>
              <a:rPr lang="es-ES" sz="2400" dirty="0" smtClean="0">
                <a:latin typeface="Adobe Garamond Pro Bold" pitchFamily="18" charset="0"/>
              </a:rPr>
              <a:t> La Catedral fue construida sobre el lugar donde el zar Alejandro II de Rusia fue asesinado, víctima de un</a:t>
            </a:r>
          </a:p>
          <a:p>
            <a:r>
              <a:rPr lang="es-ES" sz="2400" dirty="0" smtClean="0">
                <a:latin typeface="Adobe Garamond Pro Bold" pitchFamily="18" charset="0"/>
              </a:rPr>
              <a:t> atentado el 13 de marzo de 1881 (1 de marzo para el calendario juliano, en vigor en esa época) La construcción de la iglesia se inició en 1883 durante el reinado de Alejandro III, como conmemoración a su padre asesinado en ese mismo lugar dos años antes. Los trabajos se prolongaron y fue finalizada en 1907, bajo el reinado  </a:t>
            </a:r>
          </a:p>
          <a:p>
            <a:r>
              <a:rPr lang="es-ES" sz="2400" dirty="0" smtClean="0">
                <a:latin typeface="Adobe Garamond Pro Bold" pitchFamily="18" charset="0"/>
              </a:rPr>
              <a:t>      de Nicolás II: los fondos necesarios procedieron de </a:t>
            </a:r>
          </a:p>
          <a:p>
            <a:r>
              <a:rPr lang="es-ES" sz="2400" dirty="0" smtClean="0">
                <a:latin typeface="Adobe Garamond Pro Bold" pitchFamily="18" charset="0"/>
              </a:rPr>
              <a:t>               las arcas de la familia imperial y de numerosas</a:t>
            </a:r>
          </a:p>
          <a:p>
            <a:r>
              <a:rPr lang="es-ES" sz="2400" dirty="0" smtClean="0">
                <a:latin typeface="Adobe Garamond Pro Bold" pitchFamily="18" charset="0"/>
              </a:rPr>
              <a:t>                     donaciones privadas.</a:t>
            </a:r>
            <a:endParaRPr lang="es-ES_tradnl" sz="2400" dirty="0">
              <a:latin typeface="Adobe Garamond Pro Bold" pitchFamily="18" charset="0"/>
            </a:endParaRPr>
          </a:p>
        </p:txBody>
      </p:sp>
    </p:spTree>
  </p:cSld>
  <p:clrMapOvr>
    <a:masterClrMapping/>
  </p:clrMapOvr>
  <p:transition spd="slow" advTm="24000">
    <p:fad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107522" name="Picture 2" descr="http://esphoto980x880.mnstatic.com/iglesia-del-salvador-sobre-la-sangre-derramada_6503261.jpg"/>
          <p:cNvPicPr>
            <a:picLocks noChangeAspect="1" noChangeArrowheads="1"/>
          </p:cNvPicPr>
          <p:nvPr/>
        </p:nvPicPr>
        <p:blipFill>
          <a:blip r:embed="rId2" cstate="print"/>
          <a:srcRect r="11484"/>
          <a:stretch>
            <a:fillRect/>
          </a:stretch>
        </p:blipFill>
        <p:spPr bwMode="auto">
          <a:xfrm>
            <a:off x="0" y="-18000"/>
            <a:ext cx="9192126" cy="6876000"/>
          </a:xfrm>
          <a:prstGeom prst="rect">
            <a:avLst/>
          </a:prstGeom>
          <a:noFill/>
        </p:spPr>
      </p:pic>
      <p:sp>
        <p:nvSpPr>
          <p:cNvPr id="5" name="4 Rectángulo"/>
          <p:cNvSpPr/>
          <p:nvPr/>
        </p:nvSpPr>
        <p:spPr>
          <a:xfrm>
            <a:off x="579766" y="285728"/>
            <a:ext cx="1640193" cy="276999"/>
          </a:xfrm>
          <a:prstGeom prst="rect">
            <a:avLst/>
          </a:prstGeom>
        </p:spPr>
        <p:txBody>
          <a:bodyPr wrap="none">
            <a:spAutoFit/>
          </a:bodyPr>
          <a:lstStyle/>
          <a:p>
            <a:pPr algn="ctr"/>
            <a:r>
              <a:rPr lang="es-ES" sz="1200" dirty="0" smtClean="0">
                <a:ln w="50800"/>
                <a:solidFill>
                  <a:schemeClr val="accent2">
                    <a:lumMod val="50000"/>
                  </a:schemeClr>
                </a:solidFill>
                <a:latin typeface="Blackadder ITC" pitchFamily="82" charset="0"/>
              </a:rPr>
              <a:t>Pps. y fotografía Mari Tere</a:t>
            </a:r>
            <a:endParaRPr lang="es-ES" sz="1200" dirty="0">
              <a:ln w="50800"/>
              <a:solidFill>
                <a:schemeClr val="accent2">
                  <a:lumMod val="50000"/>
                </a:schemeClr>
              </a:solidFill>
              <a:latin typeface="Blackadder ITC" pitchFamily="82" charset="0"/>
            </a:endParaRPr>
          </a:p>
        </p:txBody>
      </p:sp>
    </p:spTree>
  </p:cSld>
  <p:clrMapOvr>
    <a:masterClrMapping/>
  </p:clrMapOvr>
  <p:transition spd="slow" advTm="5000">
    <p:fad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82946" name="Picture 2" descr="C:\Users\abuelitos\Desktop\San Peter 1\101.jpg"/>
          <p:cNvPicPr>
            <a:picLocks noChangeAspect="1" noChangeArrowheads="1"/>
          </p:cNvPicPr>
          <p:nvPr/>
        </p:nvPicPr>
        <p:blipFill>
          <a:blip r:embed="rId2" cstate="print"/>
          <a:srcRect/>
          <a:stretch>
            <a:fillRect/>
          </a:stretch>
        </p:blipFill>
        <p:spPr bwMode="auto">
          <a:xfrm>
            <a:off x="-41" y="-1"/>
            <a:ext cx="9167057" cy="6876000"/>
          </a:xfrm>
          <a:prstGeom prst="rect">
            <a:avLst/>
          </a:prstGeom>
          <a:noFill/>
        </p:spPr>
      </p:pic>
      <p:sp>
        <p:nvSpPr>
          <p:cNvPr id="5" name="4 Rectángulo"/>
          <p:cNvSpPr/>
          <p:nvPr/>
        </p:nvSpPr>
        <p:spPr>
          <a:xfrm>
            <a:off x="928662" y="571480"/>
            <a:ext cx="1640193" cy="276999"/>
          </a:xfrm>
          <a:prstGeom prst="rect">
            <a:avLst/>
          </a:prstGeom>
          <a:noFill/>
        </p:spPr>
        <p:txBody>
          <a:bodyPr wrap="none" lIns="91440" tIns="45720" rIns="91440" bIns="45720">
            <a:spAutoFit/>
            <a:scene3d>
              <a:camera prst="orthographicFront"/>
              <a:lightRig rig="balanced" dir="t">
                <a:rot lat="0" lon="0" rev="2100000"/>
              </a:lightRig>
            </a:scene3d>
            <a:sp3d extrusionH="57150" prstMaterial="metal">
              <a:bevelT w="38100" h="25400"/>
              <a:contourClr>
                <a:schemeClr val="bg2"/>
              </a:contourClr>
            </a:sp3d>
          </a:bodyPr>
          <a:lstStyle/>
          <a:p>
            <a:pPr algn="ctr"/>
            <a:r>
              <a:rPr lang="es-ES" sz="1200" dirty="0" smtClean="0">
                <a:ln w="50800"/>
                <a:solidFill>
                  <a:schemeClr val="accent2">
                    <a:lumMod val="50000"/>
                  </a:schemeClr>
                </a:solidFill>
                <a:latin typeface="Blackadder ITC" pitchFamily="82" charset="0"/>
              </a:rPr>
              <a:t>Pps. y fotografía Mari Tere</a:t>
            </a:r>
            <a:endParaRPr lang="es-ES" sz="1200" cap="none" spc="0" dirty="0">
              <a:ln w="50800"/>
              <a:solidFill>
                <a:schemeClr val="accent2">
                  <a:lumMod val="50000"/>
                </a:schemeClr>
              </a:solidFill>
              <a:effectLst/>
              <a:latin typeface="Blackadder ITC" pitchFamily="82" charset="0"/>
            </a:endParaRPr>
          </a:p>
        </p:txBody>
      </p:sp>
    </p:spTree>
  </p:cSld>
  <p:clrMapOvr>
    <a:masterClrMapping/>
  </p:clrMapOvr>
  <p:transition spd="slow" advTm="5000">
    <p:fad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style>
          <a:lnRef idx="1">
            <a:schemeClr val="accent4"/>
          </a:lnRef>
          <a:fillRef idx="2">
            <a:schemeClr val="accent4"/>
          </a:fillRef>
          <a:effectRef idx="1">
            <a:schemeClr val="accent4"/>
          </a:effectRef>
          <a:fontRef idx="minor">
            <a:schemeClr val="dk1"/>
          </a:fontRef>
        </p:style>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31746" name="Picture 2" descr="http://4.bp.blogspot.com/-oLE7YrYX8l0/UPkx1auUsTI/AAAAAAAA7dU/fO9dRZL6qic/s320/PERGAMINOS+%252899%2529.png"/>
          <p:cNvPicPr>
            <a:picLocks noChangeAspect="1" noChangeArrowheads="1"/>
          </p:cNvPicPr>
          <p:nvPr/>
        </p:nvPicPr>
        <p:blipFill>
          <a:blip r:embed="rId2" cstate="print"/>
          <a:srcRect/>
          <a:stretch>
            <a:fillRect/>
          </a:stretch>
        </p:blipFill>
        <p:spPr bwMode="auto">
          <a:xfrm rot="5400000">
            <a:off x="1017000" y="-1161000"/>
            <a:ext cx="6966000" cy="9288000"/>
          </a:xfrm>
          <a:prstGeom prst="rect">
            <a:avLst/>
          </a:prstGeom>
          <a:noFill/>
        </p:spPr>
      </p:pic>
      <p:sp>
        <p:nvSpPr>
          <p:cNvPr id="6" name="5 Rectángulo"/>
          <p:cNvSpPr/>
          <p:nvPr/>
        </p:nvSpPr>
        <p:spPr>
          <a:xfrm>
            <a:off x="1857356" y="1142984"/>
            <a:ext cx="5643602" cy="5262979"/>
          </a:xfrm>
          <a:prstGeom prst="rect">
            <a:avLst/>
          </a:prstGeom>
        </p:spPr>
        <p:txBody>
          <a:bodyPr wrap="square">
            <a:spAutoFit/>
          </a:bodyPr>
          <a:lstStyle/>
          <a:p>
            <a:r>
              <a:rPr lang="es-ES" sz="2400" dirty="0" smtClean="0">
                <a:latin typeface="Adobe Garamond Pro Bold" pitchFamily="18" charset="0"/>
              </a:rPr>
              <a:t>Durante la Segunda Guerra Mundial </a:t>
            </a:r>
          </a:p>
          <a:p>
            <a:r>
              <a:rPr lang="es-ES" sz="2400" dirty="0" smtClean="0">
                <a:latin typeface="Adobe Garamond Pro Bold" pitchFamily="18" charset="0"/>
              </a:rPr>
              <a:t> y el bloqueo de la ciudad,  una bomba cayó encima de cúpula más alta de la iglesia. La bomba no explotó y se encontró dentro de la iglesia durante 19 años. Sólo cuando los obreros subieron a la cúpula para remendar las goteras la bomba fue encontrada y retirada. Entonces se decidió comenzar la restauración de la Iglesia. Después de 27 años de restauración la Iglesia fue inaugurada como museo estatal donde los visitantes pueden conocer la historia del asesinato de Alejandro II.</a:t>
            </a:r>
            <a:endParaRPr lang="es-ES_tradnl" sz="2400" dirty="0" smtClean="0">
              <a:latin typeface="Adobe Garamond Pro Bold" pitchFamily="18" charset="0"/>
            </a:endParaRPr>
          </a:p>
          <a:p>
            <a:r>
              <a:rPr lang="es-ES" sz="2400" dirty="0" smtClean="0">
                <a:latin typeface="Adobe Garamond Pro Bold" pitchFamily="18" charset="0"/>
              </a:rPr>
              <a:t> </a:t>
            </a:r>
            <a:endParaRPr lang="es-ES_tradnl" sz="2400" dirty="0">
              <a:latin typeface="Adobe Garamond Pro Bold" pitchFamily="18" charset="0"/>
            </a:endParaRPr>
          </a:p>
        </p:txBody>
      </p:sp>
    </p:spTree>
  </p:cSld>
  <p:clrMapOvr>
    <a:masterClrMapping/>
  </p:clrMapOvr>
  <p:transition spd="slow" advTm="24000">
    <p:fad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style>
          <a:lnRef idx="2">
            <a:schemeClr val="accent1">
              <a:shade val="50000"/>
            </a:schemeClr>
          </a:lnRef>
          <a:fillRef idx="1">
            <a:schemeClr val="accent1"/>
          </a:fillRef>
          <a:effectRef idx="0">
            <a:schemeClr val="accent1"/>
          </a:effectRef>
          <a:fontRef idx="minor">
            <a:schemeClr val="lt1"/>
          </a:fontRef>
        </p:style>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4098" name="Picture 2" descr="C:\Users\abuelitos\Desktop\Nueva carpeta (2)\333.jpg"/>
          <p:cNvPicPr>
            <a:picLocks noChangeAspect="1" noChangeArrowheads="1"/>
          </p:cNvPicPr>
          <p:nvPr/>
        </p:nvPicPr>
        <p:blipFill>
          <a:blip r:embed="rId2" cstate="print"/>
          <a:srcRect b="7234"/>
          <a:stretch>
            <a:fillRect/>
          </a:stretch>
        </p:blipFill>
        <p:spPr bwMode="auto">
          <a:xfrm>
            <a:off x="0" y="857232"/>
            <a:ext cx="9132038" cy="5652000"/>
          </a:xfrm>
          <a:prstGeom prst="rect">
            <a:avLst/>
          </a:prstGeom>
          <a:noFill/>
          <a:effectLst>
            <a:softEdge rad="635000"/>
          </a:effectLst>
        </p:spPr>
      </p:pic>
      <p:sp>
        <p:nvSpPr>
          <p:cNvPr id="5" name="4 Rectángulo"/>
          <p:cNvSpPr/>
          <p:nvPr/>
        </p:nvSpPr>
        <p:spPr>
          <a:xfrm>
            <a:off x="722642" y="357166"/>
            <a:ext cx="1640193" cy="276999"/>
          </a:xfrm>
          <a:prstGeom prst="rect">
            <a:avLst/>
          </a:prstGeom>
        </p:spPr>
        <p:txBody>
          <a:bodyPr wrap="none">
            <a:spAutoFit/>
          </a:bodyPr>
          <a:lstStyle/>
          <a:p>
            <a:pPr algn="ctr"/>
            <a:r>
              <a:rPr lang="es-ES" sz="1200" dirty="0" smtClean="0">
                <a:ln w="50800"/>
                <a:solidFill>
                  <a:schemeClr val="accent2">
                    <a:lumMod val="50000"/>
                  </a:schemeClr>
                </a:solidFill>
                <a:latin typeface="Blackadder ITC" pitchFamily="82" charset="0"/>
              </a:rPr>
              <a:t>Pps. y fotografía Mari Tere</a:t>
            </a:r>
            <a:endParaRPr lang="es-ES" sz="1200" dirty="0">
              <a:ln w="50800"/>
              <a:solidFill>
                <a:schemeClr val="accent2">
                  <a:lumMod val="50000"/>
                </a:schemeClr>
              </a:solidFill>
              <a:latin typeface="Blackadder ITC" pitchFamily="82" charset="0"/>
            </a:endParaRPr>
          </a:p>
        </p:txBody>
      </p:sp>
    </p:spTree>
  </p:cSld>
  <p:clrMapOvr>
    <a:masterClrMapping/>
  </p:clrMapOvr>
  <p:transition spd="slow" advTm="5000">
    <p:fad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a:xfrm>
            <a:off x="0" y="0"/>
            <a:ext cx="9144000" cy="6858000"/>
          </a:xfrm>
        </p:spPr>
        <p:style>
          <a:lnRef idx="0">
            <a:scrgbClr r="0" g="0" b="0"/>
          </a:lnRef>
          <a:fillRef idx="1002">
            <a:schemeClr val="dk1"/>
          </a:fillRef>
          <a:effectRef idx="0">
            <a:scrgbClr r="0" g="0" b="0"/>
          </a:effectRef>
          <a:fontRef idx="major"/>
        </p:style>
        <p:txBody>
          <a:bodyPr/>
          <a:lstStyle/>
          <a:p>
            <a:endParaRPr lang="es-ES_tradnl" dirty="0"/>
          </a:p>
        </p:txBody>
      </p:sp>
      <p:pic>
        <p:nvPicPr>
          <p:cNvPr id="3074" name="Picture 2" descr="C:\Users\abuelitos\Desktop\Nueva carpeta (2)\8.jpg"/>
          <p:cNvPicPr>
            <a:picLocks noChangeAspect="1" noChangeArrowheads="1"/>
          </p:cNvPicPr>
          <p:nvPr/>
        </p:nvPicPr>
        <p:blipFill>
          <a:blip r:embed="rId2" cstate="print"/>
          <a:srcRect t="1948"/>
          <a:stretch>
            <a:fillRect/>
          </a:stretch>
        </p:blipFill>
        <p:spPr bwMode="auto">
          <a:xfrm>
            <a:off x="0" y="857232"/>
            <a:ext cx="9173063" cy="6000768"/>
          </a:xfrm>
          <a:prstGeom prst="rect">
            <a:avLst/>
          </a:prstGeom>
          <a:noFill/>
          <a:effectLst>
            <a:softEdge rad="635000"/>
          </a:effectLst>
        </p:spPr>
      </p:pic>
      <p:sp>
        <p:nvSpPr>
          <p:cNvPr id="5" name="4 Rectángulo"/>
          <p:cNvSpPr/>
          <p:nvPr/>
        </p:nvSpPr>
        <p:spPr>
          <a:xfrm>
            <a:off x="1294146" y="285728"/>
            <a:ext cx="1640193" cy="276999"/>
          </a:xfrm>
          <a:prstGeom prst="rect">
            <a:avLst/>
          </a:prstGeom>
        </p:spPr>
        <p:txBody>
          <a:bodyPr wrap="none">
            <a:spAutoFit/>
          </a:bodyPr>
          <a:lstStyle/>
          <a:p>
            <a:pPr algn="ctr"/>
            <a:r>
              <a:rPr lang="es-ES" sz="1200" dirty="0" smtClean="0">
                <a:ln w="50800"/>
                <a:solidFill>
                  <a:schemeClr val="accent2">
                    <a:lumMod val="50000"/>
                  </a:schemeClr>
                </a:solidFill>
                <a:latin typeface="Blackadder ITC" pitchFamily="82" charset="0"/>
              </a:rPr>
              <a:t>Pps. y fotografía Mari Tere</a:t>
            </a:r>
            <a:endParaRPr lang="es-ES" sz="1200" dirty="0">
              <a:ln w="50800"/>
              <a:solidFill>
                <a:schemeClr val="accent2">
                  <a:lumMod val="50000"/>
                </a:schemeClr>
              </a:solidFill>
              <a:latin typeface="Blackadder ITC" pitchFamily="82" charset="0"/>
            </a:endParaRPr>
          </a:p>
        </p:txBody>
      </p:sp>
    </p:spTree>
  </p:cSld>
  <p:clrMapOvr>
    <a:masterClrMapping/>
  </p:clrMapOvr>
  <p:transition spd="slow" advTm="5000"/>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5122" name="Picture 2" descr="C:\Users\abuelitos\Desktop\Nueva carpeta (2)\222.jpg"/>
          <p:cNvPicPr>
            <a:picLocks noChangeAspect="1" noChangeArrowheads="1"/>
          </p:cNvPicPr>
          <p:nvPr/>
        </p:nvPicPr>
        <p:blipFill>
          <a:blip r:embed="rId2" cstate="print"/>
          <a:srcRect/>
          <a:stretch>
            <a:fillRect/>
          </a:stretch>
        </p:blipFill>
        <p:spPr bwMode="auto">
          <a:xfrm>
            <a:off x="-95250" y="-71438"/>
            <a:ext cx="9334500" cy="7000876"/>
          </a:xfrm>
          <a:prstGeom prst="rect">
            <a:avLst/>
          </a:prstGeom>
          <a:noFill/>
        </p:spPr>
      </p:pic>
      <p:sp>
        <p:nvSpPr>
          <p:cNvPr id="5" name="4 Rectángulo"/>
          <p:cNvSpPr/>
          <p:nvPr/>
        </p:nvSpPr>
        <p:spPr>
          <a:xfrm>
            <a:off x="6866310" y="285728"/>
            <a:ext cx="1640193" cy="276999"/>
          </a:xfrm>
          <a:prstGeom prst="rect">
            <a:avLst/>
          </a:prstGeom>
        </p:spPr>
        <p:txBody>
          <a:bodyPr wrap="none">
            <a:spAutoFit/>
          </a:bodyPr>
          <a:lstStyle/>
          <a:p>
            <a:pPr algn="ctr"/>
            <a:r>
              <a:rPr lang="es-ES" sz="1200" dirty="0" smtClean="0">
                <a:ln w="50800"/>
                <a:solidFill>
                  <a:schemeClr val="accent2">
                    <a:lumMod val="50000"/>
                  </a:schemeClr>
                </a:solidFill>
                <a:latin typeface="Blackadder ITC" pitchFamily="82" charset="0"/>
              </a:rPr>
              <a:t>Pps. y fotografía Mari Tere</a:t>
            </a:r>
            <a:endParaRPr lang="es-ES" sz="1200" dirty="0">
              <a:ln w="50800"/>
              <a:solidFill>
                <a:schemeClr val="accent2">
                  <a:lumMod val="50000"/>
                </a:schemeClr>
              </a:solidFill>
              <a:latin typeface="Blackadder ITC" pitchFamily="82" charset="0"/>
            </a:endParaRPr>
          </a:p>
        </p:txBody>
      </p:sp>
    </p:spTree>
  </p:cSld>
  <p:clrMapOvr>
    <a:masterClrMapping/>
  </p:clrMapOvr>
  <p:transition spd="slow" advTm="5000">
    <p:fad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34818" name="Picture 2" descr="http://1.bp.blogspot.com/-_oLhVFgrl3I/UTk7r9JsMJI/AAAAAAAACwE/JBFTqmzQ070/s320/1afa8d87.gif"/>
          <p:cNvPicPr>
            <a:picLocks noChangeAspect="1" noChangeArrowheads="1"/>
          </p:cNvPicPr>
          <p:nvPr/>
        </p:nvPicPr>
        <p:blipFill>
          <a:blip r:embed="rId2" cstate="print"/>
          <a:srcRect/>
          <a:stretch>
            <a:fillRect/>
          </a:stretch>
        </p:blipFill>
        <p:spPr bwMode="auto">
          <a:xfrm>
            <a:off x="-19" y="0"/>
            <a:ext cx="9215987" cy="6858000"/>
          </a:xfrm>
          <a:prstGeom prst="rect">
            <a:avLst/>
          </a:prstGeom>
        </p:spPr>
        <p:style>
          <a:lnRef idx="2">
            <a:schemeClr val="dk1">
              <a:shade val="50000"/>
            </a:schemeClr>
          </a:lnRef>
          <a:fillRef idx="1">
            <a:schemeClr val="dk1"/>
          </a:fillRef>
          <a:effectRef idx="0">
            <a:schemeClr val="dk1"/>
          </a:effectRef>
          <a:fontRef idx="minor">
            <a:schemeClr val="lt1"/>
          </a:fontRef>
        </p:style>
      </p:pic>
      <p:sp>
        <p:nvSpPr>
          <p:cNvPr id="5" name="4 Rectángulo"/>
          <p:cNvSpPr/>
          <p:nvPr/>
        </p:nvSpPr>
        <p:spPr>
          <a:xfrm>
            <a:off x="857224" y="1214422"/>
            <a:ext cx="7429552" cy="4524315"/>
          </a:xfrm>
          <a:prstGeom prst="rect">
            <a:avLst/>
          </a:prstGeom>
        </p:spPr>
        <p:txBody>
          <a:bodyPr wrap="square">
            <a:spAutoFit/>
          </a:bodyPr>
          <a:lstStyle/>
          <a:p>
            <a:r>
              <a:rPr lang="es-ES" sz="2400" dirty="0" smtClean="0">
                <a:solidFill>
                  <a:schemeClr val="bg2">
                    <a:lumMod val="10000"/>
                  </a:schemeClr>
                </a:solidFill>
                <a:latin typeface="Adobe Garamond Pro Bold" pitchFamily="18" charset="0"/>
              </a:rPr>
              <a:t>Es una de las iglesias más significativas en San Petersburgo.  Su composición vibrante, pictórica y la decoración multicolor lo convierten en un punto destacado y distintivo en la arquitectura del entorno del centro de la ciudad. La Iglesia puede ser correctamente llamada un monumento de "estilo ruso" en San Petersburgo. personifica el templo ortodoxo ruso. El plan de la iglesia es una estructura compacta de cinco cúpulas, se completa con tres ábsides semicirculares en la parte este y un enorme pilar como la torre de campana en el extremo oeste. El techo de carpa octogonal de la torre ocupa la posición central. </a:t>
            </a:r>
            <a:endParaRPr lang="es-ES_tradnl" sz="2400" dirty="0">
              <a:solidFill>
                <a:schemeClr val="bg2">
                  <a:lumMod val="10000"/>
                </a:schemeClr>
              </a:solidFill>
              <a:latin typeface="Adobe Garamond Pro Bold" pitchFamily="18" charset="0"/>
            </a:endParaRPr>
          </a:p>
        </p:txBody>
      </p:sp>
    </p:spTree>
  </p:cSld>
  <p:clrMapOvr>
    <a:masterClrMapping/>
  </p:clrMapOvr>
  <p:transition spd="slow" advTm="25000">
    <p:randomBar dir="vert"/>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77826" name="Picture 2" descr="C:\Users\abuelitos\Desktop\San Peter 1\96.jpg"/>
          <p:cNvPicPr>
            <a:picLocks noChangeAspect="1" noChangeArrowheads="1"/>
          </p:cNvPicPr>
          <p:nvPr/>
        </p:nvPicPr>
        <p:blipFill>
          <a:blip r:embed="rId2" cstate="print"/>
          <a:srcRect l="10910" t="11571"/>
          <a:stretch>
            <a:fillRect/>
          </a:stretch>
        </p:blipFill>
        <p:spPr bwMode="auto">
          <a:xfrm>
            <a:off x="-67437" y="0"/>
            <a:ext cx="9211437" cy="6858000"/>
          </a:xfrm>
          <a:prstGeom prst="rect">
            <a:avLst/>
          </a:prstGeom>
          <a:noFill/>
        </p:spPr>
      </p:pic>
      <p:sp>
        <p:nvSpPr>
          <p:cNvPr id="5" name="4 Rectángulo"/>
          <p:cNvSpPr/>
          <p:nvPr/>
        </p:nvSpPr>
        <p:spPr>
          <a:xfrm>
            <a:off x="722642" y="357166"/>
            <a:ext cx="1640193" cy="276999"/>
          </a:xfrm>
          <a:prstGeom prst="rect">
            <a:avLst/>
          </a:prstGeom>
        </p:spPr>
        <p:txBody>
          <a:bodyPr wrap="none">
            <a:spAutoFit/>
          </a:bodyPr>
          <a:lstStyle/>
          <a:p>
            <a:pPr algn="ctr"/>
            <a:r>
              <a:rPr lang="es-ES" sz="1200" dirty="0" smtClean="0">
                <a:ln w="50800"/>
                <a:solidFill>
                  <a:schemeClr val="accent2">
                    <a:lumMod val="50000"/>
                  </a:schemeClr>
                </a:solidFill>
                <a:latin typeface="Blackadder ITC" pitchFamily="82" charset="0"/>
              </a:rPr>
              <a:t>Pps. y fotografía Mari Tere</a:t>
            </a:r>
            <a:endParaRPr lang="es-ES" sz="1200" dirty="0">
              <a:ln w="50800"/>
              <a:solidFill>
                <a:schemeClr val="accent2">
                  <a:lumMod val="50000"/>
                </a:schemeClr>
              </a:solidFill>
              <a:latin typeface="Blackadder ITC" pitchFamily="82" charset="0"/>
            </a:endParaRPr>
          </a:p>
        </p:txBody>
      </p:sp>
    </p:spTree>
  </p:cSld>
  <p:clrMapOvr>
    <a:masterClrMapping/>
  </p:clrMapOvr>
  <p:transition spd="slow" advTm="5000">
    <p:fad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81922" name="Picture 2" descr="C:\Users\abuelitos\Desktop\San Peter 1\100.jpg"/>
          <p:cNvPicPr>
            <a:picLocks noChangeAspect="1" noChangeArrowheads="1"/>
          </p:cNvPicPr>
          <p:nvPr/>
        </p:nvPicPr>
        <p:blipFill>
          <a:blip r:embed="rId2" cstate="print"/>
          <a:srcRect/>
          <a:stretch>
            <a:fillRect/>
          </a:stretch>
        </p:blipFill>
        <p:spPr bwMode="auto">
          <a:xfrm>
            <a:off x="-41" y="-1"/>
            <a:ext cx="9167057" cy="6876000"/>
          </a:xfrm>
          <a:prstGeom prst="rect">
            <a:avLst/>
          </a:prstGeom>
          <a:noFill/>
        </p:spPr>
      </p:pic>
      <p:sp>
        <p:nvSpPr>
          <p:cNvPr id="5" name="4 Rectángulo"/>
          <p:cNvSpPr/>
          <p:nvPr/>
        </p:nvSpPr>
        <p:spPr>
          <a:xfrm>
            <a:off x="865518" y="357166"/>
            <a:ext cx="1640193" cy="276999"/>
          </a:xfrm>
          <a:prstGeom prst="rect">
            <a:avLst/>
          </a:prstGeom>
        </p:spPr>
        <p:txBody>
          <a:bodyPr wrap="none">
            <a:spAutoFit/>
          </a:bodyPr>
          <a:lstStyle/>
          <a:p>
            <a:pPr algn="ctr"/>
            <a:r>
              <a:rPr lang="es-ES" sz="1200" dirty="0" smtClean="0">
                <a:ln w="50800"/>
                <a:solidFill>
                  <a:schemeClr val="accent2">
                    <a:lumMod val="50000"/>
                  </a:schemeClr>
                </a:solidFill>
                <a:latin typeface="Blackadder ITC" pitchFamily="82" charset="0"/>
              </a:rPr>
              <a:t>Pps. y fotografía Mari Tere</a:t>
            </a:r>
            <a:endParaRPr lang="es-ES" sz="1200" dirty="0">
              <a:ln w="50800"/>
              <a:solidFill>
                <a:schemeClr val="accent2">
                  <a:lumMod val="50000"/>
                </a:schemeClr>
              </a:solidFill>
              <a:latin typeface="Blackadder ITC" pitchFamily="82" charset="0"/>
            </a:endParaRPr>
          </a:p>
        </p:txBody>
      </p:sp>
    </p:spTree>
  </p:cSld>
  <p:clrMapOvr>
    <a:masterClrMapping/>
  </p:clrMapOvr>
  <p:transition spd="slow" advTm="5000">
    <p:fad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83970" name="Picture 2" descr="C:\Users\abuelitos\Desktop\San Peter 1\102.jpg"/>
          <p:cNvPicPr>
            <a:picLocks noChangeAspect="1" noChangeArrowheads="1"/>
          </p:cNvPicPr>
          <p:nvPr/>
        </p:nvPicPr>
        <p:blipFill>
          <a:blip r:embed="rId2" cstate="print"/>
          <a:srcRect/>
          <a:stretch>
            <a:fillRect/>
          </a:stretch>
        </p:blipFill>
        <p:spPr bwMode="auto">
          <a:xfrm>
            <a:off x="-42" y="-1"/>
            <a:ext cx="9173576" cy="6876000"/>
          </a:xfrm>
          <a:prstGeom prst="rect">
            <a:avLst/>
          </a:prstGeom>
          <a:noFill/>
        </p:spPr>
      </p:pic>
      <p:sp>
        <p:nvSpPr>
          <p:cNvPr id="5" name="4 Rectángulo"/>
          <p:cNvSpPr/>
          <p:nvPr/>
        </p:nvSpPr>
        <p:spPr>
          <a:xfrm>
            <a:off x="6580558" y="428604"/>
            <a:ext cx="1640193" cy="276999"/>
          </a:xfrm>
          <a:prstGeom prst="rect">
            <a:avLst/>
          </a:prstGeom>
        </p:spPr>
        <p:txBody>
          <a:bodyPr wrap="none">
            <a:spAutoFit/>
          </a:bodyPr>
          <a:lstStyle/>
          <a:p>
            <a:pPr algn="ctr"/>
            <a:r>
              <a:rPr lang="es-ES" sz="1200" dirty="0" smtClean="0">
                <a:ln w="50800"/>
                <a:solidFill>
                  <a:schemeClr val="accent2">
                    <a:lumMod val="50000"/>
                  </a:schemeClr>
                </a:solidFill>
                <a:latin typeface="Blackadder ITC" pitchFamily="82" charset="0"/>
              </a:rPr>
              <a:t>Pps. y fotografía Mari Tere</a:t>
            </a:r>
            <a:endParaRPr lang="es-ES" sz="1200" dirty="0">
              <a:ln w="50800"/>
              <a:solidFill>
                <a:schemeClr val="accent2">
                  <a:lumMod val="50000"/>
                </a:schemeClr>
              </a:solidFill>
              <a:latin typeface="Blackadder ITC" pitchFamily="82" charset="0"/>
            </a:endParaRPr>
          </a:p>
        </p:txBody>
      </p:sp>
    </p:spTree>
  </p:cSld>
  <p:clrMapOvr>
    <a:masterClrMapping/>
  </p:clrMapOvr>
  <p:transition spd="slow" advTm="5000">
    <p:fad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114690" name="Picture 2" descr="C:\Users\abuelitos\Desktop\1111.jpg"/>
          <p:cNvPicPr>
            <a:picLocks noChangeAspect="1" noChangeArrowheads="1"/>
          </p:cNvPicPr>
          <p:nvPr/>
        </p:nvPicPr>
        <p:blipFill>
          <a:blip r:embed="rId2" cstate="print"/>
          <a:srcRect l="2006" r="11073" b="11690"/>
          <a:stretch>
            <a:fillRect/>
          </a:stretch>
        </p:blipFill>
        <p:spPr bwMode="auto">
          <a:xfrm>
            <a:off x="0" y="0"/>
            <a:ext cx="9286940" cy="7056000"/>
          </a:xfrm>
          <a:prstGeom prst="rect">
            <a:avLst/>
          </a:prstGeom>
          <a:noFill/>
        </p:spPr>
      </p:pic>
      <p:sp>
        <p:nvSpPr>
          <p:cNvPr id="5" name="4 Rectángulo"/>
          <p:cNvSpPr/>
          <p:nvPr/>
        </p:nvSpPr>
        <p:spPr>
          <a:xfrm>
            <a:off x="6723434" y="357166"/>
            <a:ext cx="1640193" cy="276999"/>
          </a:xfrm>
          <a:prstGeom prst="rect">
            <a:avLst/>
          </a:prstGeom>
        </p:spPr>
        <p:txBody>
          <a:bodyPr wrap="none">
            <a:spAutoFit/>
          </a:bodyPr>
          <a:lstStyle/>
          <a:p>
            <a:pPr algn="ctr"/>
            <a:r>
              <a:rPr lang="es-ES" sz="1200" dirty="0" smtClean="0">
                <a:ln w="50800"/>
                <a:solidFill>
                  <a:schemeClr val="accent2">
                    <a:lumMod val="50000"/>
                  </a:schemeClr>
                </a:solidFill>
                <a:latin typeface="Blackadder ITC" pitchFamily="82" charset="0"/>
              </a:rPr>
              <a:t>Pps. y fotografía Mari Tere</a:t>
            </a:r>
            <a:endParaRPr lang="es-ES" sz="1200" dirty="0">
              <a:ln w="50800"/>
              <a:solidFill>
                <a:schemeClr val="accent2">
                  <a:lumMod val="50000"/>
                </a:schemeClr>
              </a:solidFill>
              <a:latin typeface="Blackadder ITC" pitchFamily="82" charset="0"/>
            </a:endParaRPr>
          </a:p>
        </p:txBody>
      </p:sp>
    </p:spTree>
  </p:cSld>
  <p:clrMapOvr>
    <a:masterClrMapping/>
  </p:clrMapOvr>
  <p:transition spd="slow" advTm="5000">
    <p:fad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86018" name="Picture 2" descr="C:\Users\abuelitos\Desktop\San Peter 1\104.jpg"/>
          <p:cNvPicPr>
            <a:picLocks noChangeAspect="1" noChangeArrowheads="1"/>
          </p:cNvPicPr>
          <p:nvPr/>
        </p:nvPicPr>
        <p:blipFill>
          <a:blip r:embed="rId2" cstate="print"/>
          <a:srcRect/>
          <a:stretch>
            <a:fillRect/>
          </a:stretch>
        </p:blipFill>
        <p:spPr bwMode="auto">
          <a:xfrm>
            <a:off x="-41" y="-1"/>
            <a:ext cx="9167057" cy="6876000"/>
          </a:xfrm>
          <a:prstGeom prst="rect">
            <a:avLst/>
          </a:prstGeom>
          <a:noFill/>
        </p:spPr>
      </p:pic>
      <p:sp>
        <p:nvSpPr>
          <p:cNvPr id="5" name="4 Rectángulo"/>
          <p:cNvSpPr/>
          <p:nvPr/>
        </p:nvSpPr>
        <p:spPr>
          <a:xfrm>
            <a:off x="6866310" y="285728"/>
            <a:ext cx="1640193" cy="276999"/>
          </a:xfrm>
          <a:prstGeom prst="rect">
            <a:avLst/>
          </a:prstGeom>
        </p:spPr>
        <p:txBody>
          <a:bodyPr wrap="none">
            <a:spAutoFit/>
          </a:bodyPr>
          <a:lstStyle/>
          <a:p>
            <a:pPr algn="ctr"/>
            <a:r>
              <a:rPr lang="es-ES" sz="1200" dirty="0" smtClean="0">
                <a:ln w="50800"/>
                <a:solidFill>
                  <a:schemeClr val="accent2">
                    <a:lumMod val="50000"/>
                  </a:schemeClr>
                </a:solidFill>
                <a:latin typeface="Blackadder ITC" pitchFamily="82" charset="0"/>
              </a:rPr>
              <a:t>Pps. y fotografía Mari Tere</a:t>
            </a:r>
            <a:endParaRPr lang="es-ES" sz="1200" dirty="0">
              <a:ln w="50800"/>
              <a:solidFill>
                <a:schemeClr val="accent2">
                  <a:lumMod val="50000"/>
                </a:schemeClr>
              </a:solidFill>
              <a:latin typeface="Blackadder ITC" pitchFamily="82" charset="0"/>
            </a:endParaRPr>
          </a:p>
        </p:txBody>
      </p:sp>
    </p:spTree>
  </p:cSld>
  <p:clrMapOvr>
    <a:masterClrMapping/>
  </p:clrMapOvr>
  <p:transition spd="slow" advTm="5000">
    <p:fad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88066" name="Picture 2" descr="C:\Users\abuelitos\Desktop\San Peter 1\106.jpg"/>
          <p:cNvPicPr>
            <a:picLocks noChangeAspect="1" noChangeArrowheads="1"/>
          </p:cNvPicPr>
          <p:nvPr/>
        </p:nvPicPr>
        <p:blipFill>
          <a:blip r:embed="rId2" cstate="print"/>
          <a:srcRect/>
          <a:stretch>
            <a:fillRect/>
          </a:stretch>
        </p:blipFill>
        <p:spPr bwMode="auto">
          <a:xfrm>
            <a:off x="-41" y="-1"/>
            <a:ext cx="9167057" cy="6876000"/>
          </a:xfrm>
          <a:prstGeom prst="rect">
            <a:avLst/>
          </a:prstGeom>
          <a:noFill/>
        </p:spPr>
      </p:pic>
      <p:sp>
        <p:nvSpPr>
          <p:cNvPr id="5" name="4 Rectángulo"/>
          <p:cNvSpPr/>
          <p:nvPr/>
        </p:nvSpPr>
        <p:spPr>
          <a:xfrm>
            <a:off x="6794872" y="357166"/>
            <a:ext cx="1640193" cy="276999"/>
          </a:xfrm>
          <a:prstGeom prst="rect">
            <a:avLst/>
          </a:prstGeom>
        </p:spPr>
        <p:txBody>
          <a:bodyPr wrap="none">
            <a:spAutoFit/>
          </a:bodyPr>
          <a:lstStyle/>
          <a:p>
            <a:pPr algn="ctr"/>
            <a:r>
              <a:rPr lang="es-ES" sz="1200" dirty="0" smtClean="0">
                <a:ln w="50800"/>
                <a:solidFill>
                  <a:schemeClr val="accent2">
                    <a:lumMod val="50000"/>
                  </a:schemeClr>
                </a:solidFill>
                <a:latin typeface="Blackadder ITC" pitchFamily="82" charset="0"/>
              </a:rPr>
              <a:t>Pps. y fotografía Mari Tere</a:t>
            </a:r>
            <a:endParaRPr lang="es-ES" sz="1200" dirty="0">
              <a:ln w="50800"/>
              <a:solidFill>
                <a:schemeClr val="accent2">
                  <a:lumMod val="50000"/>
                </a:schemeClr>
              </a:solidFill>
              <a:latin typeface="Blackadder ITC" pitchFamily="82" charset="0"/>
            </a:endParaRPr>
          </a:p>
        </p:txBody>
      </p:sp>
    </p:spTree>
  </p:cSld>
  <p:clrMapOvr>
    <a:masterClrMapping/>
  </p:clrMapOvr>
  <p:transition spd="slow" advTm="5000">
    <p:fad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89090" name="Picture 2" descr="C:\Users\abuelitos\Desktop\San Peter 1\107.jpg"/>
          <p:cNvPicPr>
            <a:picLocks noChangeAspect="1" noChangeArrowheads="1"/>
          </p:cNvPicPr>
          <p:nvPr/>
        </p:nvPicPr>
        <p:blipFill>
          <a:blip r:embed="rId2" cstate="print"/>
          <a:srcRect l="10131"/>
          <a:stretch>
            <a:fillRect/>
          </a:stretch>
        </p:blipFill>
        <p:spPr bwMode="auto">
          <a:xfrm>
            <a:off x="-11" y="0"/>
            <a:ext cx="9187289" cy="7668000"/>
          </a:xfrm>
          <a:prstGeom prst="rect">
            <a:avLst/>
          </a:prstGeom>
          <a:noFill/>
        </p:spPr>
      </p:pic>
      <p:sp>
        <p:nvSpPr>
          <p:cNvPr id="5" name="4 Rectángulo"/>
          <p:cNvSpPr/>
          <p:nvPr/>
        </p:nvSpPr>
        <p:spPr>
          <a:xfrm>
            <a:off x="285720" y="285728"/>
            <a:ext cx="1640193" cy="276999"/>
          </a:xfrm>
          <a:prstGeom prst="rect">
            <a:avLst/>
          </a:prstGeom>
        </p:spPr>
        <p:txBody>
          <a:bodyPr wrap="none">
            <a:spAutoFit/>
          </a:bodyPr>
          <a:lstStyle/>
          <a:p>
            <a:pPr algn="ctr"/>
            <a:r>
              <a:rPr lang="es-ES" sz="1200" dirty="0" smtClean="0">
                <a:ln w="50800"/>
                <a:solidFill>
                  <a:schemeClr val="accent2">
                    <a:lumMod val="50000"/>
                  </a:schemeClr>
                </a:solidFill>
                <a:latin typeface="Blackadder ITC" pitchFamily="82" charset="0"/>
              </a:rPr>
              <a:t>Pps. y fotografía Mari Tere</a:t>
            </a:r>
            <a:endParaRPr lang="es-ES" sz="1200" dirty="0">
              <a:ln w="50800"/>
              <a:solidFill>
                <a:schemeClr val="accent2">
                  <a:lumMod val="50000"/>
                </a:schemeClr>
              </a:solidFill>
              <a:latin typeface="Blackadder ITC" pitchFamily="82" charset="0"/>
            </a:endParaRPr>
          </a:p>
        </p:txBody>
      </p:sp>
    </p:spTree>
  </p:cSld>
  <p:clrMapOvr>
    <a:masterClrMapping/>
  </p:clrMapOvr>
  <p:transition spd="slow" advTm="5000">
    <p:fad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117762" name="Picture 2" descr="C:\Users\abuelitos\Desktop\44444.jpg"/>
          <p:cNvPicPr>
            <a:picLocks noChangeAspect="1" noChangeArrowheads="1"/>
          </p:cNvPicPr>
          <p:nvPr/>
        </p:nvPicPr>
        <p:blipFill>
          <a:blip r:embed="rId2" cstate="print"/>
          <a:srcRect/>
          <a:stretch>
            <a:fillRect/>
          </a:stretch>
        </p:blipFill>
        <p:spPr bwMode="auto">
          <a:xfrm>
            <a:off x="-41" y="0"/>
            <a:ext cx="9167064" cy="6876000"/>
          </a:xfrm>
          <a:prstGeom prst="rect">
            <a:avLst/>
          </a:prstGeom>
          <a:noFill/>
        </p:spPr>
      </p:pic>
      <p:sp>
        <p:nvSpPr>
          <p:cNvPr id="5" name="4 Rectángulo"/>
          <p:cNvSpPr/>
          <p:nvPr/>
        </p:nvSpPr>
        <p:spPr>
          <a:xfrm>
            <a:off x="1008394" y="357166"/>
            <a:ext cx="1640193" cy="276999"/>
          </a:xfrm>
          <a:prstGeom prst="rect">
            <a:avLst/>
          </a:prstGeom>
        </p:spPr>
        <p:txBody>
          <a:bodyPr wrap="none">
            <a:spAutoFit/>
          </a:bodyPr>
          <a:lstStyle/>
          <a:p>
            <a:pPr algn="ctr"/>
            <a:r>
              <a:rPr lang="es-ES" sz="1200" dirty="0" smtClean="0">
                <a:ln w="50800"/>
                <a:solidFill>
                  <a:schemeClr val="bg1"/>
                </a:solidFill>
                <a:latin typeface="Blackadder ITC" pitchFamily="82" charset="0"/>
              </a:rPr>
              <a:t>Pps. y fotografía Mari Tere</a:t>
            </a:r>
            <a:endParaRPr lang="es-ES" sz="1200" dirty="0">
              <a:ln w="50800"/>
              <a:solidFill>
                <a:schemeClr val="bg1"/>
              </a:solidFill>
              <a:latin typeface="Blackadder ITC" pitchFamily="82" charset="0"/>
            </a:endParaRPr>
          </a:p>
        </p:txBody>
      </p:sp>
    </p:spTree>
  </p:cSld>
  <p:clrMapOvr>
    <a:masterClrMapping/>
  </p:clrMapOvr>
  <p:transition spd="slow" advTm="5000">
    <p:fade/>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92162" name="Picture 2" descr="C:\Users\abuelitos\Desktop\San Peter 1\110.jpg"/>
          <p:cNvPicPr>
            <a:picLocks noChangeAspect="1" noChangeArrowheads="1"/>
          </p:cNvPicPr>
          <p:nvPr/>
        </p:nvPicPr>
        <p:blipFill>
          <a:blip r:embed="rId2" cstate="print"/>
          <a:srcRect l="6170" t="4672"/>
          <a:stretch>
            <a:fillRect/>
          </a:stretch>
        </p:blipFill>
        <p:spPr bwMode="auto">
          <a:xfrm>
            <a:off x="0" y="0"/>
            <a:ext cx="9186907" cy="7000900"/>
          </a:xfrm>
          <a:prstGeom prst="rect">
            <a:avLst/>
          </a:prstGeom>
          <a:noFill/>
        </p:spPr>
      </p:pic>
      <p:sp>
        <p:nvSpPr>
          <p:cNvPr id="5" name="4 Rectángulo"/>
          <p:cNvSpPr/>
          <p:nvPr/>
        </p:nvSpPr>
        <p:spPr>
          <a:xfrm>
            <a:off x="865518" y="428604"/>
            <a:ext cx="1640193" cy="276999"/>
          </a:xfrm>
          <a:prstGeom prst="rect">
            <a:avLst/>
          </a:prstGeom>
        </p:spPr>
        <p:txBody>
          <a:bodyPr wrap="none">
            <a:spAutoFit/>
          </a:bodyPr>
          <a:lstStyle/>
          <a:p>
            <a:pPr algn="ctr"/>
            <a:r>
              <a:rPr lang="es-ES" sz="1200" dirty="0" smtClean="0">
                <a:ln w="50800"/>
                <a:solidFill>
                  <a:schemeClr val="accent2">
                    <a:lumMod val="50000"/>
                  </a:schemeClr>
                </a:solidFill>
                <a:latin typeface="Blackadder ITC" pitchFamily="82" charset="0"/>
              </a:rPr>
              <a:t>Pps. y fotografía Mari Tere</a:t>
            </a:r>
            <a:endParaRPr lang="es-ES" sz="1200" dirty="0">
              <a:ln w="50800"/>
              <a:solidFill>
                <a:schemeClr val="accent2">
                  <a:lumMod val="50000"/>
                </a:schemeClr>
              </a:solidFill>
              <a:latin typeface="Blackadder ITC" pitchFamily="82" charset="0"/>
            </a:endParaRPr>
          </a:p>
        </p:txBody>
      </p:sp>
    </p:spTree>
  </p:cSld>
  <p:clrMapOvr>
    <a:masterClrMapping/>
  </p:clrMapOvr>
  <p:transition spd="slow" advTm="4000">
    <p:fad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93186" name="Picture 2" descr="C:\Users\abuelitos\Desktop\San Peter 1\111.jpg"/>
          <p:cNvPicPr>
            <a:picLocks noChangeAspect="1" noChangeArrowheads="1"/>
          </p:cNvPicPr>
          <p:nvPr/>
        </p:nvPicPr>
        <p:blipFill>
          <a:blip r:embed="rId2" cstate="print"/>
          <a:srcRect/>
          <a:stretch>
            <a:fillRect/>
          </a:stretch>
        </p:blipFill>
        <p:spPr bwMode="auto">
          <a:xfrm>
            <a:off x="-41" y="-1"/>
            <a:ext cx="9167057" cy="6876000"/>
          </a:xfrm>
          <a:prstGeom prst="rect">
            <a:avLst/>
          </a:prstGeom>
          <a:noFill/>
        </p:spPr>
      </p:pic>
      <p:sp>
        <p:nvSpPr>
          <p:cNvPr id="5" name="4 Rectángulo"/>
          <p:cNvSpPr/>
          <p:nvPr/>
        </p:nvSpPr>
        <p:spPr>
          <a:xfrm>
            <a:off x="865518" y="6286520"/>
            <a:ext cx="1640193" cy="276999"/>
          </a:xfrm>
          <a:prstGeom prst="rect">
            <a:avLst/>
          </a:prstGeom>
        </p:spPr>
        <p:txBody>
          <a:bodyPr wrap="none">
            <a:spAutoFit/>
          </a:bodyPr>
          <a:lstStyle/>
          <a:p>
            <a:pPr algn="ctr"/>
            <a:r>
              <a:rPr lang="es-ES" sz="1200" dirty="0" smtClean="0">
                <a:ln w="50800"/>
                <a:solidFill>
                  <a:schemeClr val="bg1"/>
                </a:solidFill>
                <a:latin typeface="Blackadder ITC" pitchFamily="82" charset="0"/>
              </a:rPr>
              <a:t>Pps. y fotografía Mari Tere</a:t>
            </a:r>
            <a:endParaRPr lang="es-ES" sz="1200" dirty="0">
              <a:ln w="50800"/>
              <a:solidFill>
                <a:schemeClr val="bg1"/>
              </a:solidFill>
              <a:latin typeface="Blackadder ITC" pitchFamily="82" charset="0"/>
            </a:endParaRPr>
          </a:p>
        </p:txBody>
      </p:sp>
    </p:spTree>
  </p:cSld>
  <p:clrMapOvr>
    <a:masterClrMapping/>
  </p:clrMapOvr>
  <p:transition spd="slow" advTm="5000">
    <p:fade/>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a:xfrm>
            <a:off x="0" y="0"/>
            <a:ext cx="9144000" cy="6858000"/>
          </a:xfrm>
        </p:spPr>
        <p:style>
          <a:lnRef idx="1">
            <a:schemeClr val="accent1"/>
          </a:lnRef>
          <a:fillRef idx="2">
            <a:schemeClr val="accent1"/>
          </a:fillRef>
          <a:effectRef idx="1">
            <a:schemeClr val="accent1"/>
          </a:effectRef>
          <a:fontRef idx="minor">
            <a:schemeClr val="dk1"/>
          </a:fontRef>
        </p:style>
        <p:txBody>
          <a:bodyPr/>
          <a:lstStyle/>
          <a:p>
            <a:endParaRPr lang="es-ES_tradnl" dirty="0"/>
          </a:p>
        </p:txBody>
      </p:sp>
      <p:pic>
        <p:nvPicPr>
          <p:cNvPr id="115714" name="Picture 2" descr="C:\Users\abuelitos\Desktop\2222.jpg"/>
          <p:cNvPicPr>
            <a:picLocks noChangeAspect="1" noChangeArrowheads="1"/>
          </p:cNvPicPr>
          <p:nvPr/>
        </p:nvPicPr>
        <p:blipFill>
          <a:blip r:embed="rId2" cstate="print"/>
          <a:srcRect l="11220" r="10244" b="4271"/>
          <a:stretch>
            <a:fillRect/>
          </a:stretch>
        </p:blipFill>
        <p:spPr bwMode="auto">
          <a:xfrm>
            <a:off x="714348" y="0"/>
            <a:ext cx="7500990" cy="6858000"/>
          </a:xfrm>
          <a:prstGeom prst="rect">
            <a:avLst/>
          </a:prstGeom>
          <a:noFill/>
          <a:effectLst>
            <a:softEdge rad="317500"/>
          </a:effectLst>
        </p:spPr>
      </p:pic>
      <p:sp>
        <p:nvSpPr>
          <p:cNvPr id="5" name="4 Rectángulo"/>
          <p:cNvSpPr/>
          <p:nvPr/>
        </p:nvSpPr>
        <p:spPr>
          <a:xfrm>
            <a:off x="1365584" y="357166"/>
            <a:ext cx="1640193" cy="276999"/>
          </a:xfrm>
          <a:prstGeom prst="rect">
            <a:avLst/>
          </a:prstGeom>
        </p:spPr>
        <p:txBody>
          <a:bodyPr wrap="none">
            <a:spAutoFit/>
          </a:bodyPr>
          <a:lstStyle/>
          <a:p>
            <a:pPr algn="ctr"/>
            <a:r>
              <a:rPr lang="es-ES" sz="1200" dirty="0" smtClean="0">
                <a:ln w="50800"/>
                <a:latin typeface="Blackadder ITC" pitchFamily="82" charset="0"/>
              </a:rPr>
              <a:t>Pps. y fotografía Mari Tere</a:t>
            </a:r>
            <a:endParaRPr lang="es-ES" sz="1200" dirty="0">
              <a:ln w="50800"/>
              <a:latin typeface="Blackadder ITC" pitchFamily="82" charset="0"/>
            </a:endParaRPr>
          </a:p>
        </p:txBody>
      </p:sp>
    </p:spTree>
  </p:cSld>
  <p:clrMapOvr>
    <a:masterClrMapping/>
  </p:clrMapOvr>
  <p:transition spd="slow" advTm="5000">
    <p:fade/>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116738" name="Picture 2" descr="C:\Users\abuelitos\Desktop\2222.jpg"/>
          <p:cNvPicPr>
            <a:picLocks noChangeAspect="1" noChangeArrowheads="1"/>
          </p:cNvPicPr>
          <p:nvPr/>
        </p:nvPicPr>
        <p:blipFill>
          <a:blip r:embed="rId2" cstate="print"/>
          <a:srcRect/>
          <a:stretch>
            <a:fillRect/>
          </a:stretch>
        </p:blipFill>
        <p:spPr bwMode="auto">
          <a:xfrm>
            <a:off x="-41" y="0"/>
            <a:ext cx="9167064" cy="6876000"/>
          </a:xfrm>
          <a:prstGeom prst="rect">
            <a:avLst/>
          </a:prstGeom>
          <a:noFill/>
        </p:spPr>
      </p:pic>
      <p:sp>
        <p:nvSpPr>
          <p:cNvPr id="5" name="4 Rectángulo"/>
          <p:cNvSpPr/>
          <p:nvPr/>
        </p:nvSpPr>
        <p:spPr>
          <a:xfrm>
            <a:off x="6794872" y="6215082"/>
            <a:ext cx="1640193" cy="276999"/>
          </a:xfrm>
          <a:prstGeom prst="rect">
            <a:avLst/>
          </a:prstGeom>
        </p:spPr>
        <p:txBody>
          <a:bodyPr wrap="none">
            <a:spAutoFit/>
          </a:bodyPr>
          <a:lstStyle/>
          <a:p>
            <a:pPr algn="ctr"/>
            <a:r>
              <a:rPr lang="es-ES" sz="1200" dirty="0" smtClean="0">
                <a:ln w="50800"/>
                <a:solidFill>
                  <a:schemeClr val="bg1"/>
                </a:solidFill>
                <a:latin typeface="Blackadder ITC" pitchFamily="82" charset="0"/>
              </a:rPr>
              <a:t>Pps. y fotografía Mari Tere</a:t>
            </a:r>
            <a:endParaRPr lang="es-ES" sz="1200" dirty="0">
              <a:ln w="50800"/>
              <a:solidFill>
                <a:schemeClr val="bg1"/>
              </a:solidFill>
              <a:latin typeface="Blackadder ITC" pitchFamily="82" charset="0"/>
            </a:endParaRPr>
          </a:p>
        </p:txBody>
      </p:sp>
    </p:spTree>
  </p:cSld>
  <p:clrMapOvr>
    <a:masterClrMapping/>
  </p:clrMapOvr>
  <p:transition spd="slow" advTm="5000">
    <p:fade/>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7170" name="Picture 2" descr="C:\Users\abuelitos\Desktop\Nueva carpeta (2)\4.jpg"/>
          <p:cNvPicPr>
            <a:picLocks noChangeAspect="1" noChangeArrowheads="1"/>
          </p:cNvPicPr>
          <p:nvPr/>
        </p:nvPicPr>
        <p:blipFill>
          <a:blip r:embed="rId2" cstate="print"/>
          <a:srcRect/>
          <a:stretch>
            <a:fillRect/>
          </a:stretch>
        </p:blipFill>
        <p:spPr bwMode="auto">
          <a:xfrm>
            <a:off x="-23064" y="0"/>
            <a:ext cx="9167064" cy="6876000"/>
          </a:xfrm>
          <a:prstGeom prst="rect">
            <a:avLst/>
          </a:prstGeom>
          <a:noFill/>
        </p:spPr>
      </p:pic>
      <p:sp>
        <p:nvSpPr>
          <p:cNvPr id="5" name="4 Rectángulo"/>
          <p:cNvSpPr/>
          <p:nvPr/>
        </p:nvSpPr>
        <p:spPr>
          <a:xfrm>
            <a:off x="285720" y="357166"/>
            <a:ext cx="2159566" cy="276999"/>
          </a:xfrm>
          <a:prstGeom prst="rect">
            <a:avLst/>
          </a:prstGeom>
          <a:noFill/>
        </p:spPr>
        <p:txBody>
          <a:bodyPr wrap="none" lIns="91440" tIns="45720" rIns="91440" bIns="45720">
            <a:spAutoFit/>
            <a:scene3d>
              <a:camera prst="orthographicFront"/>
              <a:lightRig rig="soft" dir="t">
                <a:rot lat="0" lon="0" rev="10800000"/>
              </a:lightRig>
            </a:scene3d>
            <a:sp3d>
              <a:bevelT w="27940" h="12700"/>
              <a:contourClr>
                <a:srgbClr val="DDDDDD"/>
              </a:contourClr>
            </a:sp3d>
          </a:bodyPr>
          <a:lstStyle/>
          <a:p>
            <a:pPr algn="ctr"/>
            <a:r>
              <a:rPr lang="es-ES" sz="1200" spc="150" dirty="0" smtClean="0">
                <a:ln w="11430"/>
                <a:solidFill>
                  <a:schemeClr val="tx2"/>
                </a:solidFill>
                <a:latin typeface="Blackadder ITC" pitchFamily="82" charset="0"/>
              </a:rPr>
              <a:t>Pps. y fotografía Mari Tere</a:t>
            </a:r>
            <a:endParaRPr lang="es-ES" sz="1200" cap="none" spc="150" dirty="0">
              <a:ln w="11430"/>
              <a:solidFill>
                <a:schemeClr val="tx2"/>
              </a:solidFill>
              <a:latin typeface="Blackadder ITC" pitchFamily="82" charset="0"/>
            </a:endParaRPr>
          </a:p>
        </p:txBody>
      </p:sp>
      <p:pic>
        <p:nvPicPr>
          <p:cNvPr id="6" name="Picture 3" descr="C:\Users\abuelitos\Desktop\Nueva carpeta (2)\2.jpg"/>
          <p:cNvPicPr>
            <a:picLocks noChangeAspect="1" noChangeArrowheads="1"/>
          </p:cNvPicPr>
          <p:nvPr/>
        </p:nvPicPr>
        <p:blipFill>
          <a:blip r:embed="rId3" cstate="print"/>
          <a:srcRect r="20074"/>
          <a:stretch>
            <a:fillRect/>
          </a:stretch>
        </p:blipFill>
        <p:spPr bwMode="auto">
          <a:xfrm>
            <a:off x="3571868" y="0"/>
            <a:ext cx="4121792" cy="6876000"/>
          </a:xfrm>
          <a:prstGeom prst="rect">
            <a:avLst/>
          </a:prstGeom>
          <a:noFill/>
        </p:spPr>
      </p:pic>
    </p:spTree>
  </p:cSld>
  <p:clrMapOvr>
    <a:masterClrMapping/>
  </p:clrMapOvr>
  <p:transition spd="slow" advTm="1000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0" fill="hold"/>
                                        <p:tgtEl>
                                          <p:spTgt spid="6"/>
                                        </p:tgtEl>
                                        <p:attrNameLst>
                                          <p:attrName>ppt_w</p:attrName>
                                        </p:attrNameLst>
                                      </p:cBhvr>
                                      <p:tavLst>
                                        <p:tav tm="0">
                                          <p:val>
                                            <p:fltVal val="0"/>
                                          </p:val>
                                        </p:tav>
                                        <p:tav tm="100000">
                                          <p:val>
                                            <p:strVal val="#ppt_w"/>
                                          </p:val>
                                        </p:tav>
                                      </p:tavLst>
                                    </p:anim>
                                    <p:anim calcmode="lin" valueType="num">
                                      <p:cBhvr>
                                        <p:cTn id="8" dur="5000" fill="hold"/>
                                        <p:tgtEl>
                                          <p:spTgt spid="6"/>
                                        </p:tgtEl>
                                        <p:attrNameLst>
                                          <p:attrName>ppt_h</p:attrName>
                                        </p:attrNameLst>
                                      </p:cBhvr>
                                      <p:tavLst>
                                        <p:tav tm="0">
                                          <p:val>
                                            <p:fltVal val="0"/>
                                          </p:val>
                                        </p:tav>
                                        <p:tav tm="100000">
                                          <p:val>
                                            <p:strVal val="#ppt_h"/>
                                          </p:val>
                                        </p:tav>
                                      </p:tavLst>
                                    </p:anim>
                                    <p:animEffect transition="in" filter="fade">
                                      <p:cBhvr>
                                        <p:cTn id="9" dur="5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8194" name="Picture 2" descr="C:\Users\abuelitos\Desktop\Nueva carpeta (2)\1.jpg"/>
          <p:cNvPicPr>
            <a:picLocks noChangeAspect="1" noChangeArrowheads="1"/>
          </p:cNvPicPr>
          <p:nvPr/>
        </p:nvPicPr>
        <p:blipFill>
          <a:blip r:embed="rId2" cstate="print"/>
          <a:srcRect/>
          <a:stretch>
            <a:fillRect/>
          </a:stretch>
        </p:blipFill>
        <p:spPr bwMode="auto">
          <a:xfrm>
            <a:off x="-41" y="0"/>
            <a:ext cx="9167064" cy="6876000"/>
          </a:xfrm>
          <a:prstGeom prst="rect">
            <a:avLst/>
          </a:prstGeom>
          <a:noFill/>
        </p:spPr>
      </p:pic>
      <p:sp>
        <p:nvSpPr>
          <p:cNvPr id="5" name="4 Rectángulo"/>
          <p:cNvSpPr/>
          <p:nvPr/>
        </p:nvSpPr>
        <p:spPr>
          <a:xfrm>
            <a:off x="6794872" y="357166"/>
            <a:ext cx="1640193" cy="276999"/>
          </a:xfrm>
          <a:prstGeom prst="rect">
            <a:avLst/>
          </a:prstGeom>
        </p:spPr>
        <p:txBody>
          <a:bodyPr wrap="none">
            <a:spAutoFit/>
          </a:bodyPr>
          <a:lstStyle/>
          <a:p>
            <a:pPr algn="ctr"/>
            <a:r>
              <a:rPr lang="es-ES" sz="1200" dirty="0" smtClean="0">
                <a:ln w="50800"/>
                <a:solidFill>
                  <a:schemeClr val="accent2">
                    <a:lumMod val="50000"/>
                  </a:schemeClr>
                </a:solidFill>
                <a:latin typeface="Blackadder ITC" pitchFamily="82" charset="0"/>
              </a:rPr>
              <a:t>Pps. y fotografía Mari Tere</a:t>
            </a:r>
            <a:endParaRPr lang="es-ES" sz="1200" dirty="0">
              <a:ln w="50800"/>
              <a:solidFill>
                <a:schemeClr val="accent2">
                  <a:lumMod val="50000"/>
                </a:schemeClr>
              </a:solidFill>
              <a:latin typeface="Blackadder ITC" pitchFamily="82" charset="0"/>
            </a:endParaRPr>
          </a:p>
        </p:txBody>
      </p:sp>
    </p:spTree>
  </p:cSld>
  <p:clrMapOvr>
    <a:masterClrMapping/>
  </p:clrMapOvr>
  <p:transition spd="slow" advTm="5000">
    <p:fade/>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9218" name="Picture 2" descr="C:\Users\abuelitos\Desktop\Nueva carpeta (2)\5.jpg"/>
          <p:cNvPicPr>
            <a:picLocks noChangeAspect="1" noChangeArrowheads="1"/>
          </p:cNvPicPr>
          <p:nvPr/>
        </p:nvPicPr>
        <p:blipFill>
          <a:blip r:embed="rId2" cstate="print"/>
          <a:srcRect/>
          <a:stretch>
            <a:fillRect/>
          </a:stretch>
        </p:blipFill>
        <p:spPr bwMode="auto">
          <a:xfrm>
            <a:off x="-41" y="0"/>
            <a:ext cx="9215059" cy="6912000"/>
          </a:xfrm>
          <a:prstGeom prst="rect">
            <a:avLst/>
          </a:prstGeom>
          <a:noFill/>
        </p:spPr>
      </p:pic>
      <p:sp>
        <p:nvSpPr>
          <p:cNvPr id="5" name="4 Rectángulo"/>
          <p:cNvSpPr/>
          <p:nvPr/>
        </p:nvSpPr>
        <p:spPr>
          <a:xfrm>
            <a:off x="6794872" y="357166"/>
            <a:ext cx="1640193" cy="276999"/>
          </a:xfrm>
          <a:prstGeom prst="rect">
            <a:avLst/>
          </a:prstGeom>
        </p:spPr>
        <p:txBody>
          <a:bodyPr wrap="none">
            <a:spAutoFit/>
          </a:bodyPr>
          <a:lstStyle/>
          <a:p>
            <a:pPr algn="ctr"/>
            <a:r>
              <a:rPr lang="es-ES" sz="1200" dirty="0" smtClean="0">
                <a:ln w="50800"/>
                <a:solidFill>
                  <a:schemeClr val="accent2">
                    <a:lumMod val="50000"/>
                  </a:schemeClr>
                </a:solidFill>
                <a:latin typeface="Blackadder ITC" pitchFamily="82" charset="0"/>
              </a:rPr>
              <a:t>Pps. y fotografía Mari Tere</a:t>
            </a:r>
            <a:endParaRPr lang="es-ES" sz="1200" dirty="0">
              <a:ln w="50800"/>
              <a:solidFill>
                <a:schemeClr val="accent2">
                  <a:lumMod val="50000"/>
                </a:schemeClr>
              </a:solidFill>
              <a:latin typeface="Blackadder ITC" pitchFamily="82" charset="0"/>
            </a:endParaRPr>
          </a:p>
        </p:txBody>
      </p:sp>
    </p:spTree>
  </p:cSld>
  <p:clrMapOvr>
    <a:masterClrMapping/>
  </p:clrMapOvr>
  <p:transition spd="slow" advTm="5000">
    <p:fade/>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11266" name="Picture 2" descr="C:\Users\abuelitos\Desktop\Nueva carpeta (2)\3.jpg"/>
          <p:cNvPicPr>
            <a:picLocks noChangeAspect="1" noChangeArrowheads="1"/>
          </p:cNvPicPr>
          <p:nvPr/>
        </p:nvPicPr>
        <p:blipFill>
          <a:blip r:embed="rId2" cstate="print"/>
          <a:srcRect/>
          <a:stretch>
            <a:fillRect/>
          </a:stretch>
        </p:blipFill>
        <p:spPr bwMode="auto">
          <a:xfrm>
            <a:off x="-214389" y="0"/>
            <a:ext cx="9407039" cy="7056000"/>
          </a:xfrm>
          <a:prstGeom prst="rect">
            <a:avLst/>
          </a:prstGeom>
          <a:noFill/>
        </p:spPr>
      </p:pic>
      <p:sp>
        <p:nvSpPr>
          <p:cNvPr id="5" name="4 Rectángulo"/>
          <p:cNvSpPr/>
          <p:nvPr/>
        </p:nvSpPr>
        <p:spPr>
          <a:xfrm>
            <a:off x="651204" y="285728"/>
            <a:ext cx="1640193" cy="276999"/>
          </a:xfrm>
          <a:prstGeom prst="rect">
            <a:avLst/>
          </a:prstGeom>
        </p:spPr>
        <p:txBody>
          <a:bodyPr wrap="none">
            <a:spAutoFit/>
          </a:bodyPr>
          <a:lstStyle/>
          <a:p>
            <a:pPr algn="ctr"/>
            <a:r>
              <a:rPr lang="es-ES" sz="1200" dirty="0" smtClean="0">
                <a:ln w="50800"/>
                <a:solidFill>
                  <a:schemeClr val="accent2">
                    <a:lumMod val="50000"/>
                  </a:schemeClr>
                </a:solidFill>
                <a:latin typeface="Blackadder ITC" pitchFamily="82" charset="0"/>
              </a:rPr>
              <a:t>Pps. y fotografía Mari Tere</a:t>
            </a:r>
            <a:endParaRPr lang="es-ES" sz="1200" dirty="0">
              <a:ln w="50800"/>
              <a:solidFill>
                <a:schemeClr val="accent2">
                  <a:lumMod val="50000"/>
                </a:schemeClr>
              </a:solidFill>
              <a:latin typeface="Blackadder ITC" pitchFamily="82" charset="0"/>
            </a:endParaRPr>
          </a:p>
        </p:txBody>
      </p:sp>
      <p:pic>
        <p:nvPicPr>
          <p:cNvPr id="6" name="Picture 2" descr="C:\Users\abuelitos\Desktop\Nueva carpeta (2)\6.jpg"/>
          <p:cNvPicPr>
            <a:picLocks noChangeAspect="1" noChangeArrowheads="1"/>
          </p:cNvPicPr>
          <p:nvPr/>
        </p:nvPicPr>
        <p:blipFill>
          <a:blip r:embed="rId3" cstate="print"/>
          <a:srcRect r="6854"/>
          <a:stretch>
            <a:fillRect/>
          </a:stretch>
        </p:blipFill>
        <p:spPr bwMode="auto">
          <a:xfrm>
            <a:off x="3357554" y="-90000"/>
            <a:ext cx="4853842" cy="6948000"/>
          </a:xfrm>
          <a:prstGeom prst="rect">
            <a:avLst/>
          </a:prstGeom>
          <a:noFill/>
          <a:effectLst>
            <a:softEdge rad="63500"/>
          </a:effectLst>
        </p:spPr>
      </p:pic>
    </p:spTree>
  </p:cSld>
  <p:clrMapOvr>
    <a:masterClrMapping/>
  </p:clrMapOvr>
  <p:transition spd="slow" advTm="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0" fill="hold"/>
                                        <p:tgtEl>
                                          <p:spTgt spid="6"/>
                                        </p:tgtEl>
                                        <p:attrNameLst>
                                          <p:attrName>ppt_w</p:attrName>
                                        </p:attrNameLst>
                                      </p:cBhvr>
                                      <p:tavLst>
                                        <p:tav tm="0">
                                          <p:val>
                                            <p:fltVal val="0"/>
                                          </p:val>
                                        </p:tav>
                                        <p:tav tm="100000">
                                          <p:val>
                                            <p:strVal val="#ppt_w"/>
                                          </p:val>
                                        </p:tav>
                                      </p:tavLst>
                                    </p:anim>
                                    <p:anim calcmode="lin" valueType="num">
                                      <p:cBhvr>
                                        <p:cTn id="8" dur="5000" fill="hold"/>
                                        <p:tgtEl>
                                          <p:spTgt spid="6"/>
                                        </p:tgtEl>
                                        <p:attrNameLst>
                                          <p:attrName>ppt_h</p:attrName>
                                        </p:attrNameLst>
                                      </p:cBhvr>
                                      <p:tavLst>
                                        <p:tav tm="0">
                                          <p:val>
                                            <p:fltVal val="0"/>
                                          </p:val>
                                        </p:tav>
                                        <p:tav tm="100000">
                                          <p:val>
                                            <p:strVal val="#ppt_h"/>
                                          </p:val>
                                        </p:tav>
                                      </p:tavLst>
                                    </p:anim>
                                    <p:animEffect transition="in" filter="fade">
                                      <p:cBhvr>
                                        <p:cTn id="9" dur="5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a:xfrm>
            <a:off x="0" y="0"/>
            <a:ext cx="9144000" cy="6858000"/>
          </a:xfrm>
        </p:spPr>
        <p:style>
          <a:lnRef idx="0">
            <a:scrgbClr r="0" g="0" b="0"/>
          </a:lnRef>
          <a:fillRef idx="1002">
            <a:schemeClr val="lt1"/>
          </a:fillRef>
          <a:effectRef idx="0">
            <a:scrgbClr r="0" g="0" b="0"/>
          </a:effectRef>
          <a:fontRef idx="major"/>
        </p:style>
        <p:txBody>
          <a:bodyPr/>
          <a:lstStyle/>
          <a:p>
            <a:endParaRPr lang="es-ES_tradnl" dirty="0" smtClean="0"/>
          </a:p>
          <a:p>
            <a:endParaRPr lang="es-ES_tradnl" dirty="0"/>
          </a:p>
        </p:txBody>
      </p:sp>
      <p:pic>
        <p:nvPicPr>
          <p:cNvPr id="1026" name="Picture 2" descr="http://www.sanpetersburgo.com/imagenesresurr/sansdetalle2.jpg"/>
          <p:cNvPicPr>
            <a:picLocks noChangeAspect="1" noChangeArrowheads="1"/>
          </p:cNvPicPr>
          <p:nvPr/>
        </p:nvPicPr>
        <p:blipFill>
          <a:blip r:embed="rId2" cstate="print"/>
          <a:srcRect/>
          <a:stretch>
            <a:fillRect/>
          </a:stretch>
        </p:blipFill>
        <p:spPr bwMode="auto">
          <a:xfrm>
            <a:off x="571472" y="214290"/>
            <a:ext cx="8001272" cy="6336000"/>
          </a:xfrm>
          <a:prstGeom prst="rect">
            <a:avLst/>
          </a:prstGeom>
          <a:noFill/>
          <a:effectLst>
            <a:softEdge rad="635000"/>
          </a:effectLst>
        </p:spPr>
      </p:pic>
      <p:sp>
        <p:nvSpPr>
          <p:cNvPr id="6" name="5 Rectángulo"/>
          <p:cNvSpPr/>
          <p:nvPr/>
        </p:nvSpPr>
        <p:spPr>
          <a:xfrm>
            <a:off x="6866310" y="357166"/>
            <a:ext cx="1640193" cy="276999"/>
          </a:xfrm>
          <a:prstGeom prst="rect">
            <a:avLst/>
          </a:prstGeom>
        </p:spPr>
        <p:txBody>
          <a:bodyPr wrap="none">
            <a:spAutoFit/>
          </a:bodyPr>
          <a:lstStyle/>
          <a:p>
            <a:pPr algn="ctr"/>
            <a:r>
              <a:rPr lang="es-ES" sz="1200" dirty="0" smtClean="0">
                <a:ln w="50800"/>
                <a:solidFill>
                  <a:schemeClr val="accent2">
                    <a:lumMod val="50000"/>
                  </a:schemeClr>
                </a:solidFill>
                <a:latin typeface="Blackadder ITC" pitchFamily="82" charset="0"/>
              </a:rPr>
              <a:t>Pps. y fotografía Mari Tere</a:t>
            </a:r>
            <a:endParaRPr lang="es-ES" sz="1200" dirty="0">
              <a:ln w="50800"/>
              <a:solidFill>
                <a:schemeClr val="accent2">
                  <a:lumMod val="50000"/>
                </a:schemeClr>
              </a:solidFill>
              <a:latin typeface="Blackadder ITC" pitchFamily="82" charset="0"/>
            </a:endParaRPr>
          </a:p>
        </p:txBody>
      </p:sp>
    </p:spTree>
  </p:cSld>
  <p:clrMapOvr>
    <a:masterClrMapping/>
  </p:clrMapOvr>
  <p:transition spd="slow" advTm="5000">
    <p:randomBar dir="vert"/>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59398" name="Picture 6" descr="http://www.nacenatural.com/mineral/pergamino_gde.jpg"/>
          <p:cNvPicPr>
            <a:picLocks noChangeAspect="1" noChangeArrowheads="1"/>
          </p:cNvPicPr>
          <p:nvPr/>
        </p:nvPicPr>
        <p:blipFill>
          <a:blip r:embed="rId2" cstate="print"/>
          <a:srcRect/>
          <a:stretch>
            <a:fillRect/>
          </a:stretch>
        </p:blipFill>
        <p:spPr bwMode="auto">
          <a:xfrm rot="5400000">
            <a:off x="1150847" y="-1150846"/>
            <a:ext cx="6842307" cy="9144000"/>
          </a:xfrm>
          <a:prstGeom prst="rect">
            <a:avLst/>
          </a:prstGeom>
          <a:noFill/>
        </p:spPr>
      </p:pic>
      <p:sp>
        <p:nvSpPr>
          <p:cNvPr id="5" name="4 Rectángulo"/>
          <p:cNvSpPr/>
          <p:nvPr/>
        </p:nvSpPr>
        <p:spPr>
          <a:xfrm>
            <a:off x="928662" y="1142984"/>
            <a:ext cx="7572428" cy="4154984"/>
          </a:xfrm>
          <a:prstGeom prst="rect">
            <a:avLst/>
          </a:prstGeom>
        </p:spPr>
        <p:txBody>
          <a:bodyPr wrap="square">
            <a:spAutoFit/>
          </a:bodyPr>
          <a:lstStyle/>
          <a:p>
            <a:r>
              <a:rPr lang="es-ES_tradnl" sz="2400" dirty="0" smtClean="0">
                <a:latin typeface="Adobe Garamond Pro Bold" pitchFamily="18" charset="0"/>
              </a:rPr>
              <a:t>Es famosa por sus mosaicos,  contiene hasta 7000 m2 por dentro y por fuera. Sus nueves cúpulas recubiertas de oro y esmaltes policromados resplandecen con sus colores vivos independientemente del tiempo que haga. Ahora está clasificada como museo y carece de ambiente religioso por </a:t>
            </a:r>
            <a:endParaRPr lang="es-ES_tradnl" sz="2400" dirty="0" smtClean="0">
              <a:latin typeface="Adobe Garamond Pro Bold" pitchFamily="18" charset="0"/>
            </a:endParaRPr>
          </a:p>
          <a:p>
            <a:r>
              <a:rPr lang="es-ES_tradnl" sz="2400" dirty="0" smtClean="0">
                <a:latin typeface="Adobe Garamond Pro Bold" pitchFamily="18" charset="0"/>
              </a:rPr>
              <a:t>eso </a:t>
            </a:r>
            <a:r>
              <a:rPr lang="es-ES_tradnl" sz="2400" dirty="0" smtClean="0">
                <a:latin typeface="Adobe Garamond Pro Bold" pitchFamily="18" charset="0"/>
              </a:rPr>
              <a:t>la entrada se paga. Lo curioso de esta iglesia es que toda ella guarda detalles de la historia, por el regicidio.</a:t>
            </a:r>
            <a:br>
              <a:rPr lang="es-ES_tradnl" sz="2400" dirty="0" smtClean="0">
                <a:latin typeface="Adobe Garamond Pro Bold" pitchFamily="18" charset="0"/>
              </a:rPr>
            </a:br>
            <a:r>
              <a:rPr lang="es-ES_tradnl" sz="2400" dirty="0" smtClean="0">
                <a:latin typeface="Adobe Garamond Pro Bold" pitchFamily="18" charset="0"/>
              </a:rPr>
              <a:t>Todo lo que se construyó de la catedral </a:t>
            </a:r>
            <a:r>
              <a:rPr lang="es-ES_tradnl" sz="2400" dirty="0" smtClean="0">
                <a:latin typeface="Adobe Garamond Pro Bold" pitchFamily="18" charset="0"/>
              </a:rPr>
              <a:t>tendría un simbolismo</a:t>
            </a:r>
            <a:r>
              <a:rPr lang="es-ES_tradnl" sz="2400" dirty="0" smtClean="0">
                <a:latin typeface="Adobe Garamond Pro Bold" pitchFamily="18" charset="0"/>
              </a:rPr>
              <a:t>: su altura de 81 metros por el año de la muerta del zar, los 62 metros de las cúpulas laterales, por la edad del zar cuando murió,...</a:t>
            </a:r>
            <a:endParaRPr lang="es-ES_tradnl" sz="2400" dirty="0">
              <a:latin typeface="Adobe Garamond Pro Bold" pitchFamily="18" charset="0"/>
            </a:endParaRPr>
          </a:p>
        </p:txBody>
      </p:sp>
    </p:spTree>
  </p:cSld>
  <p:clrMapOvr>
    <a:masterClrMapping/>
  </p:clrMapOvr>
  <p:transition spd="slow" advTm="22000">
    <p:fade/>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43010" name="Picture 2" descr="C:\Users\abuelitos\Desktop\San Peter 1\60.jpg"/>
          <p:cNvPicPr>
            <a:picLocks noChangeAspect="1" noChangeArrowheads="1"/>
          </p:cNvPicPr>
          <p:nvPr/>
        </p:nvPicPr>
        <p:blipFill>
          <a:blip r:embed="rId2" cstate="print"/>
          <a:srcRect/>
          <a:stretch>
            <a:fillRect/>
          </a:stretch>
        </p:blipFill>
        <p:spPr bwMode="auto">
          <a:xfrm>
            <a:off x="-41" y="-1"/>
            <a:ext cx="9167057" cy="6876000"/>
          </a:xfrm>
          <a:prstGeom prst="rect">
            <a:avLst/>
          </a:prstGeom>
          <a:noFill/>
        </p:spPr>
      </p:pic>
      <p:sp>
        <p:nvSpPr>
          <p:cNvPr id="6" name="5 Rectángulo"/>
          <p:cNvSpPr/>
          <p:nvPr/>
        </p:nvSpPr>
        <p:spPr>
          <a:xfrm>
            <a:off x="722642" y="6143644"/>
            <a:ext cx="1640193" cy="276999"/>
          </a:xfrm>
          <a:prstGeom prst="rect">
            <a:avLst/>
          </a:prstGeom>
        </p:spPr>
        <p:txBody>
          <a:bodyPr wrap="none">
            <a:spAutoFit/>
          </a:bodyPr>
          <a:lstStyle/>
          <a:p>
            <a:pPr algn="ctr"/>
            <a:r>
              <a:rPr lang="es-ES" sz="1200" dirty="0" smtClean="0">
                <a:ln w="50800"/>
                <a:solidFill>
                  <a:schemeClr val="bg1"/>
                </a:solidFill>
                <a:latin typeface="Blackadder ITC" pitchFamily="82" charset="0"/>
              </a:rPr>
              <a:t>Pps. y fotografía Mari Tere</a:t>
            </a:r>
            <a:endParaRPr lang="es-ES" sz="1200" dirty="0">
              <a:ln w="50800"/>
              <a:solidFill>
                <a:schemeClr val="bg1"/>
              </a:solidFill>
              <a:latin typeface="Blackadder ITC" pitchFamily="82" charset="0"/>
            </a:endParaRPr>
          </a:p>
        </p:txBody>
      </p:sp>
      <p:sp>
        <p:nvSpPr>
          <p:cNvPr id="7" name="6 Pentágono"/>
          <p:cNvSpPr/>
          <p:nvPr/>
        </p:nvSpPr>
        <p:spPr>
          <a:xfrm flipH="1">
            <a:off x="6000760" y="5643578"/>
            <a:ext cx="2857520" cy="903934"/>
          </a:xfrm>
          <a:prstGeom prst="homePlate">
            <a:avLst/>
          </a:prstGeom>
        </p:spPr>
        <p:style>
          <a:lnRef idx="1">
            <a:schemeClr val="dk1"/>
          </a:lnRef>
          <a:fillRef idx="2">
            <a:schemeClr val="dk1"/>
          </a:fillRef>
          <a:effectRef idx="1">
            <a:schemeClr val="dk1"/>
          </a:effectRef>
          <a:fontRef idx="minor">
            <a:schemeClr val="dk1"/>
          </a:fontRef>
        </p:style>
        <p:txBody>
          <a:bodyPr rtlCol="0" anchor="ctr"/>
          <a:lstStyle/>
          <a:p>
            <a:pPr algn="ctr"/>
            <a:endParaRPr lang="es-ES_tradnl" dirty="0">
              <a:solidFill>
                <a:srgbClr val="FFC000"/>
              </a:solidFill>
            </a:endParaRPr>
          </a:p>
        </p:txBody>
      </p:sp>
      <p:sp>
        <p:nvSpPr>
          <p:cNvPr id="9" name="8 Rectángulo"/>
          <p:cNvSpPr/>
          <p:nvPr/>
        </p:nvSpPr>
        <p:spPr>
          <a:xfrm>
            <a:off x="5500694" y="5715016"/>
            <a:ext cx="4142614" cy="707886"/>
          </a:xfrm>
          <a:prstGeom prst="rect">
            <a:avLst/>
          </a:prstGeom>
        </p:spPr>
        <p:txBody>
          <a:bodyPr wrap="square">
            <a:spAutoFit/>
          </a:bodyPr>
          <a:lstStyle/>
          <a:p>
            <a:pPr lvl="0" algn="ctr"/>
            <a:r>
              <a:rPr lang="es-ES" sz="2000" spc="150" dirty="0" smtClean="0">
                <a:ln w="11430"/>
                <a:latin typeface="Adobe Garamond Pro" pitchFamily="18" charset="0"/>
              </a:rPr>
              <a:t>Capilla del lugar </a:t>
            </a:r>
          </a:p>
          <a:p>
            <a:pPr lvl="0" algn="ctr"/>
            <a:r>
              <a:rPr lang="es-ES" sz="2000" spc="150" dirty="0" smtClean="0">
                <a:ln w="11430"/>
                <a:latin typeface="Adobe Garamond Pro" pitchFamily="18" charset="0"/>
              </a:rPr>
              <a:t>exacto del atentado</a:t>
            </a:r>
            <a:endParaRPr lang="es-ES" sz="2000" spc="150" dirty="0">
              <a:ln w="11430"/>
              <a:latin typeface="Adobe Garamond Pro" pitchFamily="18" charset="0"/>
            </a:endParaRPr>
          </a:p>
        </p:txBody>
      </p:sp>
    </p:spTree>
  </p:cSld>
  <p:clrMapOvr>
    <a:masterClrMapping/>
  </p:clrMapOvr>
  <p:transition spd="slow" advTm="5000">
    <p:fade/>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75778" name="Picture 2" descr="C:\Users\abuelitos\Desktop\San Peter 1\94.jpg"/>
          <p:cNvPicPr>
            <a:picLocks noChangeAspect="1" noChangeArrowheads="1"/>
          </p:cNvPicPr>
          <p:nvPr/>
        </p:nvPicPr>
        <p:blipFill>
          <a:blip r:embed="rId2" cstate="print"/>
          <a:srcRect/>
          <a:stretch>
            <a:fillRect/>
          </a:stretch>
        </p:blipFill>
        <p:spPr bwMode="auto">
          <a:xfrm>
            <a:off x="-41" y="-1"/>
            <a:ext cx="9167057" cy="6876000"/>
          </a:xfrm>
          <a:prstGeom prst="rect">
            <a:avLst/>
          </a:prstGeom>
          <a:noFill/>
        </p:spPr>
      </p:pic>
      <p:sp>
        <p:nvSpPr>
          <p:cNvPr id="6" name="5 Rectángulo"/>
          <p:cNvSpPr/>
          <p:nvPr/>
        </p:nvSpPr>
        <p:spPr>
          <a:xfrm>
            <a:off x="651204" y="285728"/>
            <a:ext cx="1640193" cy="276999"/>
          </a:xfrm>
          <a:prstGeom prst="rect">
            <a:avLst/>
          </a:prstGeom>
        </p:spPr>
        <p:txBody>
          <a:bodyPr wrap="none">
            <a:spAutoFit/>
          </a:bodyPr>
          <a:lstStyle/>
          <a:p>
            <a:pPr algn="ctr"/>
            <a:r>
              <a:rPr lang="es-ES" sz="1200" dirty="0" smtClean="0">
                <a:ln w="50800"/>
                <a:latin typeface="Blackadder ITC" pitchFamily="82" charset="0"/>
              </a:rPr>
              <a:t>Pps. y fotografía Mari Tere</a:t>
            </a:r>
            <a:endParaRPr lang="es-ES" sz="1200" dirty="0">
              <a:ln w="50800"/>
              <a:latin typeface="Blackadder ITC" pitchFamily="82" charset="0"/>
            </a:endParaRPr>
          </a:p>
        </p:txBody>
      </p:sp>
    </p:spTree>
  </p:cSld>
  <p:clrMapOvr>
    <a:masterClrMapping/>
  </p:clrMapOvr>
  <p:transition spd="slow" advTm="5000">
    <p:blinds dir="vert"/>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a:xfrm>
            <a:off x="0" y="0"/>
            <a:ext cx="9144000" cy="6858000"/>
          </a:xfrm>
        </p:spPr>
        <p:style>
          <a:lnRef idx="2">
            <a:schemeClr val="dk1">
              <a:shade val="50000"/>
            </a:schemeClr>
          </a:lnRef>
          <a:fillRef idx="1">
            <a:schemeClr val="dk1"/>
          </a:fillRef>
          <a:effectRef idx="0">
            <a:schemeClr val="dk1"/>
          </a:effectRef>
          <a:fontRef idx="minor">
            <a:schemeClr val="lt1"/>
          </a:fontRef>
        </p:style>
        <p:txBody>
          <a:bodyPr/>
          <a:lstStyle/>
          <a:p>
            <a:pPr>
              <a:buNone/>
            </a:pPr>
            <a:endParaRPr lang="es-ES_tradnl" dirty="0"/>
          </a:p>
        </p:txBody>
      </p:sp>
      <p:pic>
        <p:nvPicPr>
          <p:cNvPr id="1026" name="Picture 2" descr="File:Alexander II of Russia (Nikolay Lavrov 01).jpg">
            <a:hlinkClick r:id="rId2"/>
          </p:cNvPr>
          <p:cNvPicPr>
            <a:picLocks noChangeAspect="1" noChangeArrowheads="1"/>
          </p:cNvPicPr>
          <p:nvPr/>
        </p:nvPicPr>
        <p:blipFill>
          <a:blip r:embed="rId3" cstate="print"/>
          <a:srcRect/>
          <a:stretch>
            <a:fillRect/>
          </a:stretch>
        </p:blipFill>
        <p:spPr bwMode="auto">
          <a:xfrm>
            <a:off x="1643042" y="-18000"/>
            <a:ext cx="5867520" cy="6876000"/>
          </a:xfrm>
          <a:prstGeom prst="rect">
            <a:avLst/>
          </a:prstGeom>
          <a:noFill/>
          <a:effectLst>
            <a:softEdge rad="635000"/>
          </a:effectLst>
        </p:spPr>
      </p:pic>
      <p:sp>
        <p:nvSpPr>
          <p:cNvPr id="5" name="4 Rectángulo"/>
          <p:cNvSpPr/>
          <p:nvPr/>
        </p:nvSpPr>
        <p:spPr>
          <a:xfrm>
            <a:off x="2214546" y="6396335"/>
            <a:ext cx="4919295" cy="461665"/>
          </a:xfrm>
          <a:prstGeom prst="rect">
            <a:avLst/>
          </a:prstGeom>
        </p:spPr>
        <p:txBody>
          <a:bodyPr wrap="none">
            <a:spAutoFit/>
          </a:bodyPr>
          <a:lstStyle/>
          <a:p>
            <a:r>
              <a:rPr lang="es-ES" sz="2400" dirty="0" smtClean="0">
                <a:solidFill>
                  <a:schemeClr val="bg1"/>
                </a:solidFill>
                <a:latin typeface="Adobe Garamond Pro" pitchFamily="18" charset="0"/>
              </a:rPr>
              <a:t>Alejandro II, pintura de </a:t>
            </a:r>
            <a:r>
              <a:rPr lang="es-ES" sz="2400" dirty="0" err="1" smtClean="0">
                <a:solidFill>
                  <a:schemeClr val="bg1"/>
                </a:solidFill>
                <a:latin typeface="Adobe Garamond Pro" pitchFamily="18" charset="0"/>
              </a:rPr>
              <a:t>Nikolái</a:t>
            </a:r>
            <a:r>
              <a:rPr lang="es-ES" sz="2400" dirty="0" smtClean="0">
                <a:solidFill>
                  <a:schemeClr val="bg1"/>
                </a:solidFill>
                <a:latin typeface="Adobe Garamond Pro" pitchFamily="18" charset="0"/>
              </a:rPr>
              <a:t> </a:t>
            </a:r>
            <a:r>
              <a:rPr lang="es-ES" sz="2400" dirty="0" err="1" smtClean="0">
                <a:solidFill>
                  <a:schemeClr val="bg1"/>
                </a:solidFill>
                <a:latin typeface="Adobe Garamond Pro" pitchFamily="18" charset="0"/>
              </a:rPr>
              <a:t>Lavrov</a:t>
            </a:r>
            <a:r>
              <a:rPr lang="es-ES" sz="2400" dirty="0" smtClean="0">
                <a:solidFill>
                  <a:schemeClr val="bg1"/>
                </a:solidFill>
                <a:latin typeface="Adobe Garamond Pro" pitchFamily="18" charset="0"/>
              </a:rPr>
              <a:t>.</a:t>
            </a:r>
            <a:endParaRPr lang="es-ES_tradnl" sz="2400" dirty="0">
              <a:solidFill>
                <a:schemeClr val="bg1"/>
              </a:solidFill>
              <a:latin typeface="Adobe Garamond Pro" pitchFamily="18" charset="0"/>
            </a:endParaRPr>
          </a:p>
        </p:txBody>
      </p:sp>
    </p:spTree>
  </p:cSld>
  <p:clrMapOvr>
    <a:masterClrMapping/>
  </p:clrMapOvr>
  <p:transition spd="slow" advTm="500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mph" presetSubtype="0" fill="hold" nodeType="clickEffect">
                                  <p:stCondLst>
                                    <p:cond delay="0"/>
                                  </p:stCondLst>
                                  <p:childTnLst>
                                    <p:animScale>
                                      <p:cBhvr>
                                        <p:cTn id="6" dur="2000" fill="hold"/>
                                        <p:tgtEl>
                                          <p:spTgt spid="1026"/>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a:xfrm>
            <a:off x="0" y="0"/>
            <a:ext cx="9144000" cy="6858000"/>
          </a:xfrm>
        </p:spPr>
        <p:style>
          <a:lnRef idx="2">
            <a:schemeClr val="dk1">
              <a:shade val="50000"/>
            </a:schemeClr>
          </a:lnRef>
          <a:fillRef idx="1">
            <a:schemeClr val="dk1"/>
          </a:fillRef>
          <a:effectRef idx="0">
            <a:schemeClr val="dk1"/>
          </a:effectRef>
          <a:fontRef idx="minor">
            <a:schemeClr val="lt1"/>
          </a:fontRef>
        </p:style>
        <p:txBody>
          <a:bodyPr/>
          <a:lstStyle/>
          <a:p>
            <a:endParaRPr lang="es-ES_tradnl" dirty="0"/>
          </a:p>
        </p:txBody>
      </p:sp>
      <p:pic>
        <p:nvPicPr>
          <p:cNvPr id="107522" name="Picture 2" descr="http://eichikawa.com/wp-content/uploads/2011/03/MAR-13-ALEJANDRO-II.jpg"/>
          <p:cNvPicPr>
            <a:picLocks noChangeAspect="1" noChangeArrowheads="1"/>
          </p:cNvPicPr>
          <p:nvPr/>
        </p:nvPicPr>
        <p:blipFill>
          <a:blip r:embed="rId2" cstate="print"/>
          <a:srcRect/>
          <a:stretch>
            <a:fillRect/>
          </a:stretch>
        </p:blipFill>
        <p:spPr bwMode="auto">
          <a:xfrm>
            <a:off x="-124400" y="0"/>
            <a:ext cx="9268400" cy="6372000"/>
          </a:xfrm>
          <a:prstGeom prst="rect">
            <a:avLst/>
          </a:prstGeom>
          <a:noFill/>
        </p:spPr>
      </p:pic>
      <p:sp>
        <p:nvSpPr>
          <p:cNvPr id="5" name="4 Rectángulo"/>
          <p:cNvSpPr/>
          <p:nvPr/>
        </p:nvSpPr>
        <p:spPr>
          <a:xfrm>
            <a:off x="4572000" y="428604"/>
            <a:ext cx="4186852" cy="1077218"/>
          </a:xfrm>
          <a:prstGeom prst="rect">
            <a:avLst/>
          </a:prstGeom>
        </p:spPr>
        <p:txBody>
          <a:bodyPr wrap="none">
            <a:spAutoFit/>
          </a:bodyPr>
          <a:lstStyle/>
          <a:p>
            <a:r>
              <a:rPr lang="es-ES_tradnl" sz="3200" dirty="0" smtClean="0">
                <a:solidFill>
                  <a:srgbClr val="7030A0"/>
                </a:solidFill>
                <a:latin typeface="Adobe Garamond Pro Bold" pitchFamily="18" charset="0"/>
              </a:rPr>
              <a:t>Recreación del regicidio</a:t>
            </a:r>
          </a:p>
          <a:p>
            <a:r>
              <a:rPr lang="es-ES_tradnl" sz="3200" dirty="0" smtClean="0">
                <a:solidFill>
                  <a:srgbClr val="7030A0"/>
                </a:solidFill>
                <a:latin typeface="Adobe Garamond Pro Bold" pitchFamily="18" charset="0"/>
              </a:rPr>
              <a:t> de San Petersburgo</a:t>
            </a:r>
            <a:endParaRPr lang="es-ES_tradnl" sz="3200" dirty="0">
              <a:solidFill>
                <a:srgbClr val="7030A0"/>
              </a:solidFill>
              <a:latin typeface="Adobe Garamond Pro Bold" pitchFamily="18" charset="0"/>
            </a:endParaRPr>
          </a:p>
        </p:txBody>
      </p:sp>
    </p:spTree>
  </p:cSld>
  <p:clrMapOvr>
    <a:masterClrMapping/>
  </p:clrMapOvr>
  <p:transition spd="slow" advTm="500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mph" presetSubtype="0" fill="hold" nodeType="clickEffect">
                                  <p:stCondLst>
                                    <p:cond delay="0"/>
                                  </p:stCondLst>
                                  <p:childTnLst>
                                    <p:animScale>
                                      <p:cBhvr>
                                        <p:cTn id="6" dur="2000" fill="hold"/>
                                        <p:tgtEl>
                                          <p:spTgt spid="107522"/>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46082" name="Picture 2" descr="C:\Users\abuelitos\Desktop\San Peter 1\64.jpg"/>
          <p:cNvPicPr>
            <a:picLocks noChangeAspect="1" noChangeArrowheads="1"/>
          </p:cNvPicPr>
          <p:nvPr/>
        </p:nvPicPr>
        <p:blipFill>
          <a:blip r:embed="rId2" cstate="print"/>
          <a:srcRect/>
          <a:stretch>
            <a:fillRect/>
          </a:stretch>
        </p:blipFill>
        <p:spPr bwMode="auto">
          <a:xfrm>
            <a:off x="-119047" y="0"/>
            <a:ext cx="9263047" cy="6948000"/>
          </a:xfrm>
          <a:prstGeom prst="rect">
            <a:avLst/>
          </a:prstGeom>
          <a:noFill/>
        </p:spPr>
      </p:pic>
      <p:sp>
        <p:nvSpPr>
          <p:cNvPr id="5" name="4 Rectángulo"/>
          <p:cNvSpPr/>
          <p:nvPr/>
        </p:nvSpPr>
        <p:spPr>
          <a:xfrm>
            <a:off x="5866178" y="6286520"/>
            <a:ext cx="1640193" cy="276999"/>
          </a:xfrm>
          <a:prstGeom prst="rect">
            <a:avLst/>
          </a:prstGeom>
        </p:spPr>
        <p:txBody>
          <a:bodyPr wrap="none">
            <a:spAutoFit/>
          </a:bodyPr>
          <a:lstStyle/>
          <a:p>
            <a:pPr algn="ctr"/>
            <a:r>
              <a:rPr lang="es-ES" sz="1200" dirty="0" smtClean="0">
                <a:ln w="50800"/>
                <a:solidFill>
                  <a:schemeClr val="bg1"/>
                </a:solidFill>
                <a:latin typeface="Blackadder ITC" pitchFamily="82" charset="0"/>
              </a:rPr>
              <a:t>Pps. y fotografía Mari Tere</a:t>
            </a:r>
            <a:endParaRPr lang="es-ES" sz="1200" dirty="0">
              <a:ln w="50800"/>
              <a:solidFill>
                <a:schemeClr val="bg1"/>
              </a:solidFill>
              <a:latin typeface="Blackadder ITC" pitchFamily="82" charset="0"/>
            </a:endParaRPr>
          </a:p>
        </p:txBody>
      </p:sp>
    </p:spTree>
  </p:cSld>
  <p:clrMapOvr>
    <a:masterClrMapping/>
  </p:clrMapOvr>
  <p:transition spd="slow" advTm="5000">
    <p:randomBar dir="vert"/>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48130" name="Picture 2" descr="C:\Users\abuelitos\Desktop\San Peter 1\67.jpg"/>
          <p:cNvPicPr>
            <a:picLocks noChangeAspect="1" noChangeArrowheads="1"/>
          </p:cNvPicPr>
          <p:nvPr/>
        </p:nvPicPr>
        <p:blipFill>
          <a:blip r:embed="rId2" cstate="print"/>
          <a:srcRect/>
          <a:stretch>
            <a:fillRect/>
          </a:stretch>
        </p:blipFill>
        <p:spPr bwMode="auto">
          <a:xfrm>
            <a:off x="-41" y="-1"/>
            <a:ext cx="9167057" cy="6876000"/>
          </a:xfrm>
          <a:prstGeom prst="rect">
            <a:avLst/>
          </a:prstGeom>
          <a:noFill/>
        </p:spPr>
      </p:pic>
      <p:sp>
        <p:nvSpPr>
          <p:cNvPr id="5" name="4 Rectángulo"/>
          <p:cNvSpPr/>
          <p:nvPr/>
        </p:nvSpPr>
        <p:spPr>
          <a:xfrm>
            <a:off x="722642" y="214290"/>
            <a:ext cx="1640193" cy="276999"/>
          </a:xfrm>
          <a:prstGeom prst="rect">
            <a:avLst/>
          </a:prstGeom>
        </p:spPr>
        <p:txBody>
          <a:bodyPr wrap="none">
            <a:spAutoFit/>
          </a:bodyPr>
          <a:lstStyle/>
          <a:p>
            <a:pPr algn="ctr"/>
            <a:r>
              <a:rPr lang="es-ES" sz="1200" dirty="0" smtClean="0">
                <a:ln w="50800"/>
                <a:solidFill>
                  <a:schemeClr val="bg1"/>
                </a:solidFill>
                <a:latin typeface="Blackadder ITC" pitchFamily="82" charset="0"/>
              </a:rPr>
              <a:t>Pps. y fotografía Mari Tere</a:t>
            </a:r>
            <a:endParaRPr lang="es-ES" sz="1200" dirty="0">
              <a:ln w="50800"/>
              <a:solidFill>
                <a:schemeClr val="bg1"/>
              </a:solidFill>
              <a:latin typeface="Blackadder ITC" pitchFamily="82" charset="0"/>
            </a:endParaRPr>
          </a:p>
        </p:txBody>
      </p:sp>
    </p:spTree>
  </p:cSld>
  <p:clrMapOvr>
    <a:masterClrMapping/>
  </p:clrMapOvr>
  <p:transition spd="slow" advTm="5000">
    <p:fade/>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50178" name="Picture 2" descr="C:\Users\abuelitos\Desktop\San Peter 1\69.jpg"/>
          <p:cNvPicPr>
            <a:picLocks noChangeAspect="1" noChangeArrowheads="1"/>
          </p:cNvPicPr>
          <p:nvPr/>
        </p:nvPicPr>
        <p:blipFill>
          <a:blip r:embed="rId2" cstate="print"/>
          <a:srcRect/>
          <a:stretch>
            <a:fillRect/>
          </a:stretch>
        </p:blipFill>
        <p:spPr bwMode="auto">
          <a:xfrm>
            <a:off x="-41" y="-1"/>
            <a:ext cx="9167057" cy="6876000"/>
          </a:xfrm>
          <a:prstGeom prst="rect">
            <a:avLst/>
          </a:prstGeom>
          <a:noFill/>
        </p:spPr>
      </p:pic>
      <p:sp>
        <p:nvSpPr>
          <p:cNvPr id="5" name="4 Rectángulo"/>
          <p:cNvSpPr/>
          <p:nvPr/>
        </p:nvSpPr>
        <p:spPr>
          <a:xfrm>
            <a:off x="722642" y="6215082"/>
            <a:ext cx="1640193" cy="276999"/>
          </a:xfrm>
          <a:prstGeom prst="rect">
            <a:avLst/>
          </a:prstGeom>
        </p:spPr>
        <p:txBody>
          <a:bodyPr wrap="none">
            <a:spAutoFit/>
          </a:bodyPr>
          <a:lstStyle/>
          <a:p>
            <a:pPr algn="ctr"/>
            <a:r>
              <a:rPr lang="es-ES" sz="1200" dirty="0" smtClean="0">
                <a:ln w="50800"/>
                <a:solidFill>
                  <a:schemeClr val="bg1"/>
                </a:solidFill>
                <a:latin typeface="Blackadder ITC" pitchFamily="82" charset="0"/>
              </a:rPr>
              <a:t>Pps. y fotografía Mari Tere</a:t>
            </a:r>
            <a:endParaRPr lang="es-ES" sz="1200" dirty="0">
              <a:ln w="50800"/>
              <a:solidFill>
                <a:schemeClr val="bg1"/>
              </a:solidFill>
              <a:latin typeface="Blackadder ITC" pitchFamily="82" charset="0"/>
            </a:endParaRPr>
          </a:p>
        </p:txBody>
      </p:sp>
    </p:spTree>
  </p:cSld>
  <p:clrMapOvr>
    <a:masterClrMapping/>
  </p:clrMapOvr>
  <p:transition spd="slow" advTm="5000">
    <p:fade/>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51202" name="Picture 2" descr="C:\Users\abuelitos\Desktop\San Peter 1\70.jpg"/>
          <p:cNvPicPr>
            <a:picLocks noChangeAspect="1" noChangeArrowheads="1"/>
          </p:cNvPicPr>
          <p:nvPr/>
        </p:nvPicPr>
        <p:blipFill>
          <a:blip r:embed="rId2" cstate="print"/>
          <a:srcRect/>
          <a:stretch>
            <a:fillRect/>
          </a:stretch>
        </p:blipFill>
        <p:spPr bwMode="auto">
          <a:xfrm>
            <a:off x="-42" y="-1"/>
            <a:ext cx="9263047" cy="6948000"/>
          </a:xfrm>
          <a:prstGeom prst="rect">
            <a:avLst/>
          </a:prstGeom>
          <a:noFill/>
        </p:spPr>
      </p:pic>
      <p:sp>
        <p:nvSpPr>
          <p:cNvPr id="5" name="4 Rectángulo"/>
          <p:cNvSpPr/>
          <p:nvPr/>
        </p:nvSpPr>
        <p:spPr>
          <a:xfrm>
            <a:off x="865518" y="6215082"/>
            <a:ext cx="1640193" cy="276999"/>
          </a:xfrm>
          <a:prstGeom prst="rect">
            <a:avLst/>
          </a:prstGeom>
        </p:spPr>
        <p:txBody>
          <a:bodyPr wrap="none">
            <a:spAutoFit/>
          </a:bodyPr>
          <a:lstStyle/>
          <a:p>
            <a:pPr algn="ctr"/>
            <a:r>
              <a:rPr lang="es-ES" sz="1200" dirty="0" smtClean="0">
                <a:ln w="50800"/>
                <a:solidFill>
                  <a:schemeClr val="bg1"/>
                </a:solidFill>
                <a:latin typeface="Blackadder ITC" pitchFamily="82" charset="0"/>
              </a:rPr>
              <a:t>Pps. y fotografía Mari Tere</a:t>
            </a:r>
            <a:endParaRPr lang="es-ES" sz="1200" dirty="0">
              <a:ln w="50800"/>
              <a:solidFill>
                <a:schemeClr val="bg1"/>
              </a:solidFill>
              <a:latin typeface="Blackadder ITC" pitchFamily="82" charset="0"/>
            </a:endParaRPr>
          </a:p>
        </p:txBody>
      </p:sp>
    </p:spTree>
  </p:cSld>
  <p:clrMapOvr>
    <a:masterClrMapping/>
  </p:clrMapOvr>
  <p:transition spd="slow" advTm="5000"/>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52226" name="Picture 2" descr="C:\Users\abuelitos\Desktop\San Peter 1\71.jpg"/>
          <p:cNvPicPr>
            <a:picLocks noChangeAspect="1" noChangeArrowheads="1"/>
          </p:cNvPicPr>
          <p:nvPr/>
        </p:nvPicPr>
        <p:blipFill>
          <a:blip r:embed="rId2" cstate="print"/>
          <a:srcRect/>
          <a:stretch>
            <a:fillRect/>
          </a:stretch>
        </p:blipFill>
        <p:spPr bwMode="auto">
          <a:xfrm>
            <a:off x="-41" y="-1"/>
            <a:ext cx="9167057" cy="6876000"/>
          </a:xfrm>
          <a:prstGeom prst="rect">
            <a:avLst/>
          </a:prstGeom>
          <a:noFill/>
        </p:spPr>
      </p:pic>
      <p:sp>
        <p:nvSpPr>
          <p:cNvPr id="5" name="4 Rectángulo"/>
          <p:cNvSpPr/>
          <p:nvPr/>
        </p:nvSpPr>
        <p:spPr>
          <a:xfrm>
            <a:off x="6509120" y="6143644"/>
            <a:ext cx="1640193" cy="276999"/>
          </a:xfrm>
          <a:prstGeom prst="rect">
            <a:avLst/>
          </a:prstGeom>
        </p:spPr>
        <p:txBody>
          <a:bodyPr wrap="none">
            <a:spAutoFit/>
          </a:bodyPr>
          <a:lstStyle/>
          <a:p>
            <a:pPr algn="ctr"/>
            <a:r>
              <a:rPr lang="es-ES" sz="1200" dirty="0" smtClean="0">
                <a:ln w="50800"/>
                <a:solidFill>
                  <a:schemeClr val="bg1"/>
                </a:solidFill>
                <a:latin typeface="Blackadder ITC" pitchFamily="82" charset="0"/>
              </a:rPr>
              <a:t>Pps. y fotografía Mari Tere</a:t>
            </a:r>
            <a:endParaRPr lang="es-ES" sz="1200" dirty="0">
              <a:ln w="50800"/>
              <a:solidFill>
                <a:schemeClr val="bg1"/>
              </a:solidFill>
              <a:latin typeface="Blackadder ITC" pitchFamily="82" charset="0"/>
            </a:endParaRPr>
          </a:p>
        </p:txBody>
      </p:sp>
    </p:spTree>
  </p:cSld>
  <p:clrMapOvr>
    <a:masterClrMapping/>
  </p:clrMapOvr>
  <p:transition spd="slow" advTm="5000">
    <p:fade/>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54274" name="Picture 2" descr="C:\Users\abuelitos\Desktop\San Peter 1\73.jpg"/>
          <p:cNvPicPr>
            <a:picLocks noChangeAspect="1" noChangeArrowheads="1"/>
          </p:cNvPicPr>
          <p:nvPr/>
        </p:nvPicPr>
        <p:blipFill>
          <a:blip r:embed="rId2" cstate="print"/>
          <a:srcRect/>
          <a:stretch>
            <a:fillRect/>
          </a:stretch>
        </p:blipFill>
        <p:spPr bwMode="auto">
          <a:xfrm>
            <a:off x="-41" y="-1"/>
            <a:ext cx="9167057" cy="6876000"/>
          </a:xfrm>
          <a:prstGeom prst="rect">
            <a:avLst/>
          </a:prstGeom>
          <a:noFill/>
        </p:spPr>
      </p:pic>
      <p:sp>
        <p:nvSpPr>
          <p:cNvPr id="5" name="4 Rectángulo"/>
          <p:cNvSpPr/>
          <p:nvPr/>
        </p:nvSpPr>
        <p:spPr>
          <a:xfrm>
            <a:off x="6651996" y="6143644"/>
            <a:ext cx="1640193" cy="276999"/>
          </a:xfrm>
          <a:prstGeom prst="rect">
            <a:avLst/>
          </a:prstGeom>
        </p:spPr>
        <p:txBody>
          <a:bodyPr wrap="none">
            <a:spAutoFit/>
          </a:bodyPr>
          <a:lstStyle/>
          <a:p>
            <a:pPr algn="ctr"/>
            <a:r>
              <a:rPr lang="es-ES" sz="1200" dirty="0" smtClean="0">
                <a:ln w="50800"/>
                <a:solidFill>
                  <a:schemeClr val="bg1"/>
                </a:solidFill>
                <a:latin typeface="Blackadder ITC" pitchFamily="82" charset="0"/>
              </a:rPr>
              <a:t>Pps. y fotografía Mari Tere</a:t>
            </a:r>
            <a:endParaRPr lang="es-ES" sz="1200" dirty="0">
              <a:ln w="50800"/>
              <a:solidFill>
                <a:schemeClr val="bg1"/>
              </a:solidFill>
              <a:latin typeface="Blackadder ITC" pitchFamily="82" charset="0"/>
            </a:endParaRPr>
          </a:p>
        </p:txBody>
      </p:sp>
    </p:spTree>
  </p:cSld>
  <p:clrMapOvr>
    <a:masterClrMapping/>
  </p:clrMapOvr>
  <p:transition spd="slow" advTm="5000">
    <p:fade/>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56322" name="Picture 2" descr="C:\Users\abuelitos\Desktop\San Peter 1\75.jpg"/>
          <p:cNvPicPr>
            <a:picLocks noChangeAspect="1" noChangeArrowheads="1"/>
          </p:cNvPicPr>
          <p:nvPr/>
        </p:nvPicPr>
        <p:blipFill>
          <a:blip r:embed="rId2" cstate="print"/>
          <a:srcRect/>
          <a:stretch>
            <a:fillRect/>
          </a:stretch>
        </p:blipFill>
        <p:spPr bwMode="auto">
          <a:xfrm>
            <a:off x="0" y="0"/>
            <a:ext cx="9167057" cy="6876000"/>
          </a:xfrm>
          <a:prstGeom prst="rect">
            <a:avLst/>
          </a:prstGeom>
          <a:noFill/>
        </p:spPr>
      </p:pic>
      <p:sp>
        <p:nvSpPr>
          <p:cNvPr id="5" name="4 Rectángulo"/>
          <p:cNvSpPr/>
          <p:nvPr/>
        </p:nvSpPr>
        <p:spPr>
          <a:xfrm>
            <a:off x="722642" y="6143644"/>
            <a:ext cx="1640193" cy="276999"/>
          </a:xfrm>
          <a:prstGeom prst="rect">
            <a:avLst/>
          </a:prstGeom>
        </p:spPr>
        <p:txBody>
          <a:bodyPr wrap="none">
            <a:spAutoFit/>
          </a:bodyPr>
          <a:lstStyle/>
          <a:p>
            <a:pPr algn="ctr"/>
            <a:r>
              <a:rPr lang="es-ES" sz="1200" dirty="0" smtClean="0">
                <a:ln w="50800"/>
                <a:solidFill>
                  <a:schemeClr val="bg1"/>
                </a:solidFill>
                <a:latin typeface="Blackadder ITC" pitchFamily="82" charset="0"/>
              </a:rPr>
              <a:t>Pps. y fotografía Mari Tere</a:t>
            </a:r>
            <a:endParaRPr lang="es-ES" sz="1200" dirty="0">
              <a:ln w="50800"/>
              <a:solidFill>
                <a:schemeClr val="bg1"/>
              </a:solidFill>
              <a:latin typeface="Blackadder ITC" pitchFamily="82" charset="0"/>
            </a:endParaRPr>
          </a:p>
        </p:txBody>
      </p:sp>
    </p:spTree>
  </p:cSld>
  <p:clrMapOvr>
    <a:masterClrMapping/>
  </p:clrMapOvr>
  <p:transition spd="slow" advTm="5000">
    <p:fade/>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58370" name="Picture 2" descr="C:\Users\abuelitos\Desktop\San Peter 1\77.jpg"/>
          <p:cNvPicPr>
            <a:picLocks noChangeAspect="1" noChangeArrowheads="1"/>
          </p:cNvPicPr>
          <p:nvPr/>
        </p:nvPicPr>
        <p:blipFill>
          <a:blip r:embed="rId2" cstate="print"/>
          <a:srcRect/>
          <a:stretch>
            <a:fillRect/>
          </a:stretch>
        </p:blipFill>
        <p:spPr bwMode="auto">
          <a:xfrm>
            <a:off x="-42" y="-1"/>
            <a:ext cx="9215052" cy="6912000"/>
          </a:xfrm>
          <a:prstGeom prst="rect">
            <a:avLst/>
          </a:prstGeom>
          <a:noFill/>
        </p:spPr>
      </p:pic>
      <p:sp>
        <p:nvSpPr>
          <p:cNvPr id="6" name="5 Rectángulo"/>
          <p:cNvSpPr/>
          <p:nvPr/>
        </p:nvSpPr>
        <p:spPr>
          <a:xfrm>
            <a:off x="1008394" y="6215082"/>
            <a:ext cx="1640193" cy="276999"/>
          </a:xfrm>
          <a:prstGeom prst="rect">
            <a:avLst/>
          </a:prstGeom>
        </p:spPr>
        <p:txBody>
          <a:bodyPr wrap="none">
            <a:spAutoFit/>
          </a:bodyPr>
          <a:lstStyle/>
          <a:p>
            <a:pPr algn="ctr"/>
            <a:r>
              <a:rPr lang="es-ES" sz="1200" dirty="0" smtClean="0">
                <a:ln w="50800"/>
                <a:solidFill>
                  <a:schemeClr val="bg1"/>
                </a:solidFill>
                <a:latin typeface="Blackadder ITC" pitchFamily="82" charset="0"/>
              </a:rPr>
              <a:t>Pps. y fotografía Mari Tere</a:t>
            </a:r>
            <a:endParaRPr lang="es-ES" sz="1200" dirty="0">
              <a:ln w="50800"/>
              <a:solidFill>
                <a:schemeClr val="bg1"/>
              </a:solidFill>
              <a:latin typeface="Blackadder ITC" pitchFamily="82" charset="0"/>
            </a:endParaRPr>
          </a:p>
        </p:txBody>
      </p:sp>
    </p:spTree>
  </p:cSld>
  <p:clrMapOvr>
    <a:masterClrMapping/>
  </p:clrMapOvr>
  <p:transition spd="slow" advTm="5000">
    <p:fade/>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59394" name="Picture 2" descr="C:\Users\abuelitos\Desktop\San Peter 1\78.jpg"/>
          <p:cNvPicPr>
            <a:picLocks noChangeAspect="1" noChangeArrowheads="1"/>
          </p:cNvPicPr>
          <p:nvPr/>
        </p:nvPicPr>
        <p:blipFill>
          <a:blip r:embed="rId2" cstate="print"/>
          <a:srcRect/>
          <a:stretch>
            <a:fillRect/>
          </a:stretch>
        </p:blipFill>
        <p:spPr bwMode="auto">
          <a:xfrm>
            <a:off x="-41" y="-1"/>
            <a:ext cx="9167057" cy="6876000"/>
          </a:xfrm>
          <a:prstGeom prst="rect">
            <a:avLst/>
          </a:prstGeom>
          <a:noFill/>
        </p:spPr>
      </p:pic>
      <p:sp>
        <p:nvSpPr>
          <p:cNvPr id="5" name="4 Rectángulo"/>
          <p:cNvSpPr/>
          <p:nvPr/>
        </p:nvSpPr>
        <p:spPr>
          <a:xfrm>
            <a:off x="1079832" y="6143644"/>
            <a:ext cx="1640193" cy="276999"/>
          </a:xfrm>
          <a:prstGeom prst="rect">
            <a:avLst/>
          </a:prstGeom>
        </p:spPr>
        <p:txBody>
          <a:bodyPr wrap="none">
            <a:spAutoFit/>
          </a:bodyPr>
          <a:lstStyle/>
          <a:p>
            <a:pPr algn="ctr"/>
            <a:r>
              <a:rPr lang="es-ES" sz="1200" dirty="0" smtClean="0">
                <a:ln w="50800"/>
                <a:solidFill>
                  <a:schemeClr val="bg1"/>
                </a:solidFill>
                <a:latin typeface="Blackadder ITC" pitchFamily="82" charset="0"/>
              </a:rPr>
              <a:t>Pps. y fotografía Mari Tere</a:t>
            </a:r>
            <a:endParaRPr lang="es-ES" sz="1200" dirty="0">
              <a:ln w="50800"/>
              <a:solidFill>
                <a:schemeClr val="bg1"/>
              </a:solidFill>
              <a:latin typeface="Blackadder ITC" pitchFamily="82" charset="0"/>
            </a:endParaRPr>
          </a:p>
        </p:txBody>
      </p:sp>
    </p:spTree>
  </p:cSld>
  <p:clrMapOvr>
    <a:masterClrMapping/>
  </p:clrMapOvr>
  <p:transition spd="slow" advTm="5000">
    <p:fade/>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60418" name="Picture 2" descr="C:\Users\abuelitos\Desktop\San Peter 1\79.jpg"/>
          <p:cNvPicPr>
            <a:picLocks noChangeAspect="1" noChangeArrowheads="1"/>
          </p:cNvPicPr>
          <p:nvPr/>
        </p:nvPicPr>
        <p:blipFill>
          <a:blip r:embed="rId2" cstate="print"/>
          <a:srcRect/>
          <a:stretch>
            <a:fillRect/>
          </a:stretch>
        </p:blipFill>
        <p:spPr bwMode="auto">
          <a:xfrm>
            <a:off x="-41" y="-1"/>
            <a:ext cx="9167057" cy="6876000"/>
          </a:xfrm>
          <a:prstGeom prst="rect">
            <a:avLst/>
          </a:prstGeom>
          <a:noFill/>
        </p:spPr>
      </p:pic>
      <p:sp>
        <p:nvSpPr>
          <p:cNvPr id="5" name="4 Rectángulo"/>
          <p:cNvSpPr/>
          <p:nvPr/>
        </p:nvSpPr>
        <p:spPr>
          <a:xfrm>
            <a:off x="1079832" y="6143644"/>
            <a:ext cx="1640193" cy="276999"/>
          </a:xfrm>
          <a:prstGeom prst="rect">
            <a:avLst/>
          </a:prstGeom>
        </p:spPr>
        <p:txBody>
          <a:bodyPr wrap="none">
            <a:spAutoFit/>
          </a:bodyPr>
          <a:lstStyle/>
          <a:p>
            <a:pPr algn="ctr"/>
            <a:r>
              <a:rPr lang="es-ES" sz="1200" dirty="0" smtClean="0">
                <a:ln w="50800"/>
                <a:solidFill>
                  <a:schemeClr val="bg1"/>
                </a:solidFill>
                <a:latin typeface="Blackadder ITC" pitchFamily="82" charset="0"/>
              </a:rPr>
              <a:t>Pps. y fotografía Mari Tere</a:t>
            </a:r>
            <a:endParaRPr lang="es-ES" sz="1200" dirty="0">
              <a:ln w="50800"/>
              <a:solidFill>
                <a:schemeClr val="bg1"/>
              </a:solidFill>
              <a:latin typeface="Blackadder ITC" pitchFamily="82" charset="0"/>
            </a:endParaRPr>
          </a:p>
        </p:txBody>
      </p:sp>
    </p:spTree>
  </p:cSld>
  <p:clrMapOvr>
    <a:masterClrMapping/>
  </p:clrMapOvr>
  <p:transition spd="slow" advTm="5000">
    <p:fade/>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61442" name="Picture 2" descr="C:\Users\abuelitos\Desktop\San Peter 1\80.jpg"/>
          <p:cNvPicPr>
            <a:picLocks noChangeAspect="1" noChangeArrowheads="1"/>
          </p:cNvPicPr>
          <p:nvPr/>
        </p:nvPicPr>
        <p:blipFill>
          <a:blip r:embed="rId2" cstate="print"/>
          <a:srcRect/>
          <a:stretch>
            <a:fillRect/>
          </a:stretch>
        </p:blipFill>
        <p:spPr bwMode="auto">
          <a:xfrm>
            <a:off x="0" y="0"/>
            <a:ext cx="9167057" cy="6876000"/>
          </a:xfrm>
          <a:prstGeom prst="rect">
            <a:avLst/>
          </a:prstGeom>
          <a:noFill/>
        </p:spPr>
      </p:pic>
      <p:sp>
        <p:nvSpPr>
          <p:cNvPr id="5" name="4 Rectángulo"/>
          <p:cNvSpPr/>
          <p:nvPr/>
        </p:nvSpPr>
        <p:spPr>
          <a:xfrm>
            <a:off x="794080" y="6143644"/>
            <a:ext cx="1640193" cy="276999"/>
          </a:xfrm>
          <a:prstGeom prst="rect">
            <a:avLst/>
          </a:prstGeom>
        </p:spPr>
        <p:txBody>
          <a:bodyPr wrap="none">
            <a:spAutoFit/>
          </a:bodyPr>
          <a:lstStyle/>
          <a:p>
            <a:pPr algn="ctr"/>
            <a:r>
              <a:rPr lang="es-ES" sz="1200" dirty="0" smtClean="0">
                <a:ln w="50800"/>
                <a:solidFill>
                  <a:schemeClr val="bg1"/>
                </a:solidFill>
                <a:latin typeface="Blackadder ITC" pitchFamily="82" charset="0"/>
              </a:rPr>
              <a:t>Pps. y fotografía Mari Tere</a:t>
            </a:r>
            <a:endParaRPr lang="es-ES" sz="1200" dirty="0">
              <a:ln w="50800"/>
              <a:solidFill>
                <a:schemeClr val="bg1"/>
              </a:solidFill>
              <a:latin typeface="Blackadder ITC" pitchFamily="82" charset="0"/>
            </a:endParaRPr>
          </a:p>
        </p:txBody>
      </p:sp>
    </p:spTree>
  </p:cSld>
  <p:clrMapOvr>
    <a:masterClrMapping/>
  </p:clrMapOvr>
  <p:transition spd="slow" advTm="5000">
    <p:fade/>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63490" name="Picture 2" descr="C:\Users\abuelitos\Desktop\San Peter 1\82.jpg"/>
          <p:cNvPicPr>
            <a:picLocks noChangeAspect="1" noChangeArrowheads="1"/>
          </p:cNvPicPr>
          <p:nvPr/>
        </p:nvPicPr>
        <p:blipFill>
          <a:blip r:embed="rId2" cstate="print"/>
          <a:srcRect/>
          <a:stretch>
            <a:fillRect/>
          </a:stretch>
        </p:blipFill>
        <p:spPr bwMode="auto">
          <a:xfrm>
            <a:off x="-41" y="-1"/>
            <a:ext cx="9167057" cy="6876000"/>
          </a:xfrm>
          <a:prstGeom prst="rect">
            <a:avLst/>
          </a:prstGeom>
          <a:noFill/>
        </p:spPr>
      </p:pic>
      <p:sp>
        <p:nvSpPr>
          <p:cNvPr id="5" name="4 Rectángulo"/>
          <p:cNvSpPr/>
          <p:nvPr/>
        </p:nvSpPr>
        <p:spPr>
          <a:xfrm>
            <a:off x="6794872" y="6215082"/>
            <a:ext cx="1640193" cy="276999"/>
          </a:xfrm>
          <a:prstGeom prst="rect">
            <a:avLst/>
          </a:prstGeom>
        </p:spPr>
        <p:txBody>
          <a:bodyPr wrap="none">
            <a:spAutoFit/>
          </a:bodyPr>
          <a:lstStyle/>
          <a:p>
            <a:pPr algn="ctr"/>
            <a:r>
              <a:rPr lang="es-ES" sz="1200" dirty="0" smtClean="0">
                <a:ln w="50800"/>
                <a:solidFill>
                  <a:schemeClr val="bg1"/>
                </a:solidFill>
                <a:latin typeface="Blackadder ITC" pitchFamily="82" charset="0"/>
              </a:rPr>
              <a:t>Pps. y fotografía Mari Tere</a:t>
            </a:r>
            <a:endParaRPr lang="es-ES" sz="1200" dirty="0">
              <a:ln w="50800"/>
              <a:solidFill>
                <a:schemeClr val="bg1"/>
              </a:solidFill>
              <a:latin typeface="Blackadder ITC" pitchFamily="82" charset="0"/>
            </a:endParaRPr>
          </a:p>
        </p:txBody>
      </p:sp>
    </p:spTree>
  </p:cSld>
  <p:clrMapOvr>
    <a:masterClrMapping/>
  </p:clrMapOvr>
  <p:transition spd="slow" advTm="5000">
    <p:fade/>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64514" name="Picture 2" descr="C:\Users\abuelitos\Desktop\San Peter 1\83.jpg"/>
          <p:cNvPicPr>
            <a:picLocks noChangeAspect="1" noChangeArrowheads="1"/>
          </p:cNvPicPr>
          <p:nvPr/>
        </p:nvPicPr>
        <p:blipFill>
          <a:blip r:embed="rId2" cstate="print"/>
          <a:srcRect/>
          <a:stretch>
            <a:fillRect/>
          </a:stretch>
        </p:blipFill>
        <p:spPr bwMode="auto">
          <a:xfrm>
            <a:off x="-41" y="-1"/>
            <a:ext cx="9167057" cy="6876000"/>
          </a:xfrm>
          <a:prstGeom prst="rect">
            <a:avLst/>
          </a:prstGeom>
          <a:noFill/>
        </p:spPr>
      </p:pic>
      <p:sp>
        <p:nvSpPr>
          <p:cNvPr id="5" name="4 Rectángulo"/>
          <p:cNvSpPr/>
          <p:nvPr/>
        </p:nvSpPr>
        <p:spPr>
          <a:xfrm>
            <a:off x="722642" y="6143644"/>
            <a:ext cx="1640193" cy="276999"/>
          </a:xfrm>
          <a:prstGeom prst="rect">
            <a:avLst/>
          </a:prstGeom>
        </p:spPr>
        <p:txBody>
          <a:bodyPr wrap="none">
            <a:spAutoFit/>
          </a:bodyPr>
          <a:lstStyle/>
          <a:p>
            <a:pPr algn="ctr"/>
            <a:r>
              <a:rPr lang="es-ES" sz="1200" dirty="0" smtClean="0">
                <a:ln w="50800"/>
                <a:solidFill>
                  <a:schemeClr val="bg1"/>
                </a:solidFill>
                <a:latin typeface="Blackadder ITC" pitchFamily="82" charset="0"/>
              </a:rPr>
              <a:t>Pps. y fotografía Mari Tere</a:t>
            </a:r>
            <a:endParaRPr lang="es-ES" sz="1200" dirty="0">
              <a:ln w="50800"/>
              <a:solidFill>
                <a:schemeClr val="bg1"/>
              </a:solidFill>
              <a:latin typeface="Blackadder ITC" pitchFamily="82" charset="0"/>
            </a:endParaRPr>
          </a:p>
        </p:txBody>
      </p:sp>
    </p:spTree>
  </p:cSld>
  <p:clrMapOvr>
    <a:masterClrMapping/>
  </p:clrMapOvr>
  <p:transition spd="slow" advTm="5000">
    <p:fade/>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68610" name="Picture 2" descr="C:\Users\abuelitos\Desktop\San Peter 1\87.jpg"/>
          <p:cNvPicPr>
            <a:picLocks noChangeAspect="1" noChangeArrowheads="1"/>
          </p:cNvPicPr>
          <p:nvPr/>
        </p:nvPicPr>
        <p:blipFill>
          <a:blip r:embed="rId2" cstate="print"/>
          <a:srcRect/>
          <a:stretch>
            <a:fillRect/>
          </a:stretch>
        </p:blipFill>
        <p:spPr bwMode="auto">
          <a:xfrm>
            <a:off x="0" y="0"/>
            <a:ext cx="9167057" cy="6876000"/>
          </a:xfrm>
          <a:prstGeom prst="rect">
            <a:avLst/>
          </a:prstGeom>
          <a:noFill/>
        </p:spPr>
      </p:pic>
      <p:sp>
        <p:nvSpPr>
          <p:cNvPr id="5" name="4 Rectángulo"/>
          <p:cNvSpPr/>
          <p:nvPr/>
        </p:nvSpPr>
        <p:spPr>
          <a:xfrm>
            <a:off x="6723434" y="285728"/>
            <a:ext cx="1640193" cy="276999"/>
          </a:xfrm>
          <a:prstGeom prst="rect">
            <a:avLst/>
          </a:prstGeom>
        </p:spPr>
        <p:txBody>
          <a:bodyPr wrap="none">
            <a:spAutoFit/>
          </a:bodyPr>
          <a:lstStyle/>
          <a:p>
            <a:pPr algn="ctr"/>
            <a:r>
              <a:rPr lang="es-ES" sz="1200" dirty="0" smtClean="0">
                <a:ln w="50800"/>
                <a:latin typeface="Blackadder ITC" pitchFamily="82" charset="0"/>
              </a:rPr>
              <a:t>Pps. y fotografía Mari Tere</a:t>
            </a:r>
            <a:endParaRPr lang="es-ES" sz="1200" dirty="0">
              <a:ln w="50800"/>
              <a:latin typeface="Blackadder ITC" pitchFamily="82" charset="0"/>
            </a:endParaRPr>
          </a:p>
        </p:txBody>
      </p:sp>
    </p:spTree>
  </p:cSld>
  <p:clrMapOvr>
    <a:masterClrMapping/>
  </p:clrMapOvr>
  <p:transition spd="slow" advTm="5000">
    <p:fade/>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67586" name="Picture 2" descr="C:\Users\abuelitos\Desktop\San Peter 1\86.jpg"/>
          <p:cNvPicPr>
            <a:picLocks noChangeAspect="1" noChangeArrowheads="1"/>
          </p:cNvPicPr>
          <p:nvPr/>
        </p:nvPicPr>
        <p:blipFill>
          <a:blip r:embed="rId2" cstate="print"/>
          <a:srcRect/>
          <a:stretch>
            <a:fillRect/>
          </a:stretch>
        </p:blipFill>
        <p:spPr bwMode="auto">
          <a:xfrm>
            <a:off x="-41" y="-1"/>
            <a:ext cx="9167057" cy="6876000"/>
          </a:xfrm>
          <a:prstGeom prst="rect">
            <a:avLst/>
          </a:prstGeom>
          <a:noFill/>
        </p:spPr>
      </p:pic>
      <p:sp>
        <p:nvSpPr>
          <p:cNvPr id="5" name="4 Rectángulo"/>
          <p:cNvSpPr/>
          <p:nvPr/>
        </p:nvSpPr>
        <p:spPr>
          <a:xfrm>
            <a:off x="6723434" y="6286520"/>
            <a:ext cx="1640193" cy="276999"/>
          </a:xfrm>
          <a:prstGeom prst="rect">
            <a:avLst/>
          </a:prstGeom>
        </p:spPr>
        <p:txBody>
          <a:bodyPr wrap="none">
            <a:spAutoFit/>
          </a:bodyPr>
          <a:lstStyle/>
          <a:p>
            <a:pPr algn="ctr"/>
            <a:r>
              <a:rPr lang="es-ES" sz="1200" dirty="0" smtClean="0">
                <a:ln w="50800"/>
                <a:solidFill>
                  <a:schemeClr val="bg1"/>
                </a:solidFill>
                <a:latin typeface="Blackadder ITC" pitchFamily="82" charset="0"/>
              </a:rPr>
              <a:t>Pps. y fotografía Mari Tere</a:t>
            </a:r>
            <a:endParaRPr lang="es-ES" sz="1200" dirty="0">
              <a:ln w="50800"/>
              <a:solidFill>
                <a:schemeClr val="bg1"/>
              </a:solidFill>
              <a:latin typeface="Blackadder ITC" pitchFamily="82" charset="0"/>
            </a:endParaRPr>
          </a:p>
        </p:txBody>
      </p:sp>
    </p:spTree>
  </p:cSld>
  <p:clrMapOvr>
    <a:masterClrMapping/>
  </p:clrMapOvr>
  <p:transition spd="slow" advTm="500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mph" presetSubtype="0" fill="hold" nodeType="clickEffect">
                                  <p:stCondLst>
                                    <p:cond delay="0"/>
                                  </p:stCondLst>
                                  <p:childTnLst>
                                    <p:animScale>
                                      <p:cBhvr>
                                        <p:cTn id="6" dur="2000" fill="hold"/>
                                        <p:tgtEl>
                                          <p:spTgt spid="67586"/>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69634" name="Picture 2" descr="C:\Users\abuelitos\Desktop\San Peter 1\88.jpg"/>
          <p:cNvPicPr>
            <a:picLocks noChangeAspect="1" noChangeArrowheads="1"/>
          </p:cNvPicPr>
          <p:nvPr/>
        </p:nvPicPr>
        <p:blipFill>
          <a:blip r:embed="rId2" cstate="print"/>
          <a:srcRect/>
          <a:stretch>
            <a:fillRect/>
          </a:stretch>
        </p:blipFill>
        <p:spPr bwMode="auto">
          <a:xfrm>
            <a:off x="-41" y="-1"/>
            <a:ext cx="9167057" cy="6876000"/>
          </a:xfrm>
          <a:prstGeom prst="rect">
            <a:avLst/>
          </a:prstGeom>
          <a:noFill/>
        </p:spPr>
      </p:pic>
      <p:sp>
        <p:nvSpPr>
          <p:cNvPr id="5" name="4 Rectángulo"/>
          <p:cNvSpPr/>
          <p:nvPr/>
        </p:nvSpPr>
        <p:spPr>
          <a:xfrm>
            <a:off x="6437682" y="214290"/>
            <a:ext cx="1640193" cy="276999"/>
          </a:xfrm>
          <a:prstGeom prst="rect">
            <a:avLst/>
          </a:prstGeom>
        </p:spPr>
        <p:txBody>
          <a:bodyPr wrap="none">
            <a:spAutoFit/>
          </a:bodyPr>
          <a:lstStyle/>
          <a:p>
            <a:pPr algn="ctr"/>
            <a:r>
              <a:rPr lang="es-ES" sz="1200" dirty="0" smtClean="0">
                <a:ln w="50800"/>
                <a:solidFill>
                  <a:schemeClr val="bg1"/>
                </a:solidFill>
                <a:latin typeface="Blackadder ITC" pitchFamily="82" charset="0"/>
              </a:rPr>
              <a:t>Pps. y fotografía Mari Tere</a:t>
            </a:r>
            <a:endParaRPr lang="es-ES" sz="1200" dirty="0">
              <a:ln w="50800"/>
              <a:solidFill>
                <a:schemeClr val="bg1"/>
              </a:solidFill>
              <a:latin typeface="Blackadder ITC" pitchFamily="82" charset="0"/>
            </a:endParaRPr>
          </a:p>
        </p:txBody>
      </p:sp>
    </p:spTree>
  </p:cSld>
  <p:clrMapOvr>
    <a:masterClrMapping/>
  </p:clrMapOvr>
  <p:transition spd="slow" advTm="5000">
    <p:fade/>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71682" name="Picture 2" descr="C:\Users\abuelitos\Desktop\San Peter 1\90.jpg"/>
          <p:cNvPicPr>
            <a:picLocks noChangeAspect="1" noChangeArrowheads="1"/>
          </p:cNvPicPr>
          <p:nvPr/>
        </p:nvPicPr>
        <p:blipFill>
          <a:blip r:embed="rId2" cstate="print"/>
          <a:srcRect/>
          <a:stretch>
            <a:fillRect/>
          </a:stretch>
        </p:blipFill>
        <p:spPr bwMode="auto">
          <a:xfrm>
            <a:off x="-41" y="-1"/>
            <a:ext cx="9167057" cy="6876000"/>
          </a:xfrm>
          <a:prstGeom prst="rect">
            <a:avLst/>
          </a:prstGeom>
          <a:noFill/>
        </p:spPr>
      </p:pic>
      <p:sp>
        <p:nvSpPr>
          <p:cNvPr id="5" name="4 Rectángulo"/>
          <p:cNvSpPr/>
          <p:nvPr/>
        </p:nvSpPr>
        <p:spPr>
          <a:xfrm>
            <a:off x="1079832" y="6286520"/>
            <a:ext cx="1640193" cy="276999"/>
          </a:xfrm>
          <a:prstGeom prst="rect">
            <a:avLst/>
          </a:prstGeom>
        </p:spPr>
        <p:txBody>
          <a:bodyPr wrap="none">
            <a:spAutoFit/>
          </a:bodyPr>
          <a:lstStyle/>
          <a:p>
            <a:pPr algn="ctr"/>
            <a:r>
              <a:rPr lang="es-ES" sz="1200" dirty="0" smtClean="0">
                <a:ln w="50800"/>
                <a:solidFill>
                  <a:schemeClr val="bg1"/>
                </a:solidFill>
                <a:latin typeface="Blackadder ITC" pitchFamily="82" charset="0"/>
              </a:rPr>
              <a:t>Pps. y fotografía Mari Tere</a:t>
            </a:r>
            <a:endParaRPr lang="es-ES" sz="1200" dirty="0">
              <a:ln w="50800"/>
              <a:solidFill>
                <a:schemeClr val="bg1"/>
              </a:solidFill>
              <a:latin typeface="Blackadder ITC" pitchFamily="82" charset="0"/>
            </a:endParaRPr>
          </a:p>
        </p:txBody>
      </p:sp>
    </p:spTree>
  </p:cSld>
  <p:clrMapOvr>
    <a:masterClrMapping/>
  </p:clrMapOvr>
  <p:transition spd="slow" advTm="5000">
    <p:fade/>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72706" name="Picture 2" descr="C:\Users\abuelitos\Desktop\San Peter 1\91.jpg"/>
          <p:cNvPicPr>
            <a:picLocks noChangeAspect="1" noChangeArrowheads="1"/>
          </p:cNvPicPr>
          <p:nvPr/>
        </p:nvPicPr>
        <p:blipFill>
          <a:blip r:embed="rId2" cstate="print"/>
          <a:srcRect/>
          <a:stretch>
            <a:fillRect/>
          </a:stretch>
        </p:blipFill>
        <p:spPr bwMode="auto">
          <a:xfrm>
            <a:off x="-41" y="-1"/>
            <a:ext cx="9167057" cy="6876000"/>
          </a:xfrm>
          <a:prstGeom prst="rect">
            <a:avLst/>
          </a:prstGeom>
          <a:noFill/>
        </p:spPr>
      </p:pic>
      <p:sp>
        <p:nvSpPr>
          <p:cNvPr id="5" name="4 Rectángulo"/>
          <p:cNvSpPr/>
          <p:nvPr/>
        </p:nvSpPr>
        <p:spPr>
          <a:xfrm>
            <a:off x="6723434" y="6286520"/>
            <a:ext cx="1640193" cy="276999"/>
          </a:xfrm>
          <a:prstGeom prst="rect">
            <a:avLst/>
          </a:prstGeom>
        </p:spPr>
        <p:txBody>
          <a:bodyPr wrap="none">
            <a:spAutoFit/>
          </a:bodyPr>
          <a:lstStyle/>
          <a:p>
            <a:pPr algn="ctr"/>
            <a:r>
              <a:rPr lang="es-ES" sz="1200" dirty="0" smtClean="0">
                <a:ln w="50800"/>
                <a:solidFill>
                  <a:schemeClr val="bg1"/>
                </a:solidFill>
                <a:latin typeface="Blackadder ITC" pitchFamily="82" charset="0"/>
              </a:rPr>
              <a:t>Pps. y fotografía Mari Tere</a:t>
            </a:r>
            <a:endParaRPr lang="es-ES" sz="1200" dirty="0">
              <a:ln w="50800"/>
              <a:solidFill>
                <a:schemeClr val="bg1"/>
              </a:solidFill>
              <a:latin typeface="Blackadder ITC" pitchFamily="82" charset="0"/>
            </a:endParaRPr>
          </a:p>
        </p:txBody>
      </p:sp>
    </p:spTree>
  </p:cSld>
  <p:clrMapOvr>
    <a:masterClrMapping/>
  </p:clrMapOvr>
  <p:transition spd="slow" advTm="5000">
    <p:fade/>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73730" name="Picture 2" descr="C:\Users\abuelitos\Desktop\San Peter 1\92.jpg"/>
          <p:cNvPicPr>
            <a:picLocks noChangeAspect="1" noChangeArrowheads="1"/>
          </p:cNvPicPr>
          <p:nvPr/>
        </p:nvPicPr>
        <p:blipFill>
          <a:blip r:embed="rId2" cstate="print"/>
          <a:srcRect/>
          <a:stretch>
            <a:fillRect/>
          </a:stretch>
        </p:blipFill>
        <p:spPr bwMode="auto">
          <a:xfrm>
            <a:off x="-41" y="-1"/>
            <a:ext cx="9167057" cy="6876000"/>
          </a:xfrm>
          <a:prstGeom prst="rect">
            <a:avLst/>
          </a:prstGeom>
          <a:noFill/>
        </p:spPr>
      </p:pic>
      <p:sp>
        <p:nvSpPr>
          <p:cNvPr id="5" name="4 Rectángulo"/>
          <p:cNvSpPr/>
          <p:nvPr/>
        </p:nvSpPr>
        <p:spPr>
          <a:xfrm>
            <a:off x="794080" y="6286520"/>
            <a:ext cx="1640193" cy="276999"/>
          </a:xfrm>
          <a:prstGeom prst="rect">
            <a:avLst/>
          </a:prstGeom>
        </p:spPr>
        <p:txBody>
          <a:bodyPr wrap="none">
            <a:spAutoFit/>
          </a:bodyPr>
          <a:lstStyle/>
          <a:p>
            <a:pPr algn="ctr"/>
            <a:r>
              <a:rPr lang="es-ES" sz="1200" dirty="0" smtClean="0">
                <a:ln w="50800"/>
                <a:latin typeface="Blackadder ITC" pitchFamily="82" charset="0"/>
              </a:rPr>
              <a:t>Pps. y fotografía Mari Tere</a:t>
            </a:r>
            <a:endParaRPr lang="es-ES" sz="1200" dirty="0">
              <a:ln w="50800"/>
              <a:latin typeface="Blackadder ITC" pitchFamily="82" charset="0"/>
            </a:endParaRPr>
          </a:p>
        </p:txBody>
      </p:sp>
    </p:spTree>
  </p:cSld>
  <p:clrMapOvr>
    <a:masterClrMapping/>
  </p:clrMapOvr>
  <p:transition spd="slow" advTm="5000">
    <p:fade/>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112642" name="Picture 2" descr="http://www.viaje-a-san-petersburgo.com/assets/images/2499.jpg"/>
          <p:cNvPicPr>
            <a:picLocks noChangeAspect="1" noChangeArrowheads="1"/>
          </p:cNvPicPr>
          <p:nvPr/>
        </p:nvPicPr>
        <p:blipFill>
          <a:blip r:embed="rId2" cstate="print"/>
          <a:srcRect/>
          <a:stretch>
            <a:fillRect/>
          </a:stretch>
        </p:blipFill>
        <p:spPr bwMode="auto">
          <a:xfrm>
            <a:off x="-18" y="0"/>
            <a:ext cx="9171941" cy="6876000"/>
          </a:xfrm>
          <a:prstGeom prst="rect">
            <a:avLst/>
          </a:prstGeom>
          <a:noFill/>
        </p:spPr>
      </p:pic>
      <p:sp>
        <p:nvSpPr>
          <p:cNvPr id="5" name="4 Rectángulo"/>
          <p:cNvSpPr/>
          <p:nvPr/>
        </p:nvSpPr>
        <p:spPr>
          <a:xfrm rot="21081472">
            <a:off x="5929322" y="2428868"/>
            <a:ext cx="1640193" cy="276999"/>
          </a:xfrm>
          <a:prstGeom prst="rect">
            <a:avLst/>
          </a:prstGeom>
        </p:spPr>
        <p:txBody>
          <a:bodyPr wrap="none">
            <a:spAutoFit/>
          </a:bodyPr>
          <a:lstStyle/>
          <a:p>
            <a:pPr algn="ctr"/>
            <a:r>
              <a:rPr lang="es-ES" sz="1200" dirty="0" smtClean="0">
                <a:ln w="50800"/>
                <a:solidFill>
                  <a:schemeClr val="bg1"/>
                </a:solidFill>
                <a:latin typeface="Blackadder ITC" pitchFamily="82" charset="0"/>
              </a:rPr>
              <a:t>Pps. y fotografía Mari Tere</a:t>
            </a:r>
            <a:endParaRPr lang="es-ES" sz="1200" dirty="0">
              <a:ln w="50800"/>
              <a:solidFill>
                <a:schemeClr val="bg1"/>
              </a:solidFill>
              <a:latin typeface="Blackadder ITC" pitchFamily="82" charset="0"/>
            </a:endParaRPr>
          </a:p>
        </p:txBody>
      </p:sp>
    </p:spTree>
  </p:cSld>
  <p:clrMapOvr>
    <a:masterClrMapping/>
  </p:clrMapOvr>
  <p:transition spd="slow" advTm="5000">
    <p:fade/>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34818" name="Picture 2" descr="http://1.bp.blogspot.com/-_oLhVFgrl3I/UTk7r9JsMJI/AAAAAAAACwE/JBFTqmzQ070/s320/1afa8d87.gif"/>
          <p:cNvPicPr>
            <a:picLocks noChangeAspect="1" noChangeArrowheads="1"/>
          </p:cNvPicPr>
          <p:nvPr/>
        </p:nvPicPr>
        <p:blipFill>
          <a:blip r:embed="rId3" cstate="print"/>
          <a:srcRect/>
          <a:stretch>
            <a:fillRect/>
          </a:stretch>
        </p:blipFill>
        <p:spPr bwMode="auto">
          <a:xfrm>
            <a:off x="-19" y="0"/>
            <a:ext cx="9215987" cy="6858000"/>
          </a:xfrm>
          <a:prstGeom prst="rect">
            <a:avLst/>
          </a:prstGeom>
        </p:spPr>
        <p:style>
          <a:lnRef idx="2">
            <a:schemeClr val="dk1">
              <a:shade val="50000"/>
            </a:schemeClr>
          </a:lnRef>
          <a:fillRef idx="1">
            <a:schemeClr val="dk1"/>
          </a:fillRef>
          <a:effectRef idx="0">
            <a:schemeClr val="dk1"/>
          </a:effectRef>
          <a:fontRef idx="minor">
            <a:schemeClr val="lt1"/>
          </a:fontRef>
        </p:style>
      </p:pic>
      <p:sp>
        <p:nvSpPr>
          <p:cNvPr id="6" name="5 Rectángulo"/>
          <p:cNvSpPr/>
          <p:nvPr/>
        </p:nvSpPr>
        <p:spPr>
          <a:xfrm>
            <a:off x="642910" y="1357298"/>
            <a:ext cx="8215370" cy="4801314"/>
          </a:xfrm>
          <a:prstGeom prst="rect">
            <a:avLst/>
          </a:prstGeom>
        </p:spPr>
        <p:txBody>
          <a:bodyPr wrap="square">
            <a:spAutoFit/>
          </a:bodyPr>
          <a:lstStyle/>
          <a:p>
            <a:pPr lvl="0" fontAlgn="base">
              <a:spcBef>
                <a:spcPct val="0"/>
              </a:spcBef>
              <a:spcAft>
                <a:spcPct val="0"/>
              </a:spcAft>
            </a:pPr>
            <a:r>
              <a:rPr lang="es-ES_tradnl" dirty="0" smtClean="0">
                <a:latin typeface="Arial" charset="0"/>
                <a:cs typeface="Arial" charset="0"/>
              </a:rPr>
              <a:t>Como había hecho cada domingo, durante una veintena de años, el zar se dirigió al </a:t>
            </a:r>
            <a:r>
              <a:rPr lang="es-ES_tradnl" i="1" dirty="0" smtClean="0">
                <a:latin typeface="Arial" charset="0"/>
                <a:cs typeface="Arial" charset="0"/>
              </a:rPr>
              <a:t>Cuartel de la </a:t>
            </a:r>
            <a:r>
              <a:rPr lang="es-ES_tradnl" i="1" dirty="0" err="1" smtClean="0">
                <a:latin typeface="Arial" charset="0"/>
                <a:cs typeface="Arial" charset="0"/>
              </a:rPr>
              <a:t>Manege</a:t>
            </a:r>
            <a:r>
              <a:rPr lang="es-ES_tradnl" dirty="0" smtClean="0">
                <a:latin typeface="Arial" charset="0"/>
                <a:cs typeface="Arial" charset="0"/>
              </a:rPr>
              <a:t> en San Petersburgo para revisar los regimientos de la Guardia de Infantería de Reserva y la Guardia </a:t>
            </a:r>
            <a:r>
              <a:rPr lang="es-ES_tradnl" dirty="0" err="1" smtClean="0">
                <a:latin typeface="Arial" charset="0"/>
                <a:cs typeface="Arial" charset="0"/>
              </a:rPr>
              <a:t>Cazaminas</a:t>
            </a:r>
            <a:r>
              <a:rPr lang="es-ES_tradnl" dirty="0" smtClean="0">
                <a:latin typeface="Arial" charset="0"/>
                <a:cs typeface="Arial" charset="0"/>
              </a:rPr>
              <a:t>. Viajaba en un transporte cerrado acompañado de seis cosacos y con un séptimo a la izquierda del cochero. El transporte del zar era seguido por dos trineos que llevaban, entre otros, al jefe de la policía y al jefe de la guardia del zar. La ruta, como siempre, fue a través del Canal de Catalina y por el Puente </a:t>
            </a:r>
            <a:r>
              <a:rPr lang="es-ES_tradnl" dirty="0" err="1" smtClean="0">
                <a:latin typeface="Arial" charset="0"/>
                <a:cs typeface="Arial" charset="0"/>
              </a:rPr>
              <a:t>Pévchesky</a:t>
            </a:r>
            <a:r>
              <a:rPr lang="es-ES_tradnl" dirty="0" smtClean="0">
                <a:latin typeface="Arial" charset="0"/>
                <a:cs typeface="Arial" charset="0"/>
              </a:rPr>
              <a:t>, hacia la Catedral de San Isaac.</a:t>
            </a:r>
          </a:p>
          <a:p>
            <a:pPr lvl="0" eaLnBrk="0" fontAlgn="base" hangingPunct="0">
              <a:spcBef>
                <a:spcPct val="0"/>
              </a:spcBef>
              <a:spcAft>
                <a:spcPct val="0"/>
              </a:spcAft>
            </a:pPr>
            <a:r>
              <a:rPr lang="es-ES_tradnl" dirty="0" smtClean="0">
                <a:latin typeface="Arial" charset="0"/>
                <a:cs typeface="Arial" charset="0"/>
              </a:rPr>
              <a:t>La calle estaba flanqueada por estrechas aceras a ambos lados. Un hombre joven de pequeña estatura que llevaba un pesado abrigo negro iba por la calle en dirección del transporte imperial. Llevaba un pequeño paquete blanco envuelto en un pañuelo. El joven era el revolucionario </a:t>
            </a:r>
            <a:r>
              <a:rPr lang="es-ES_tradnl" dirty="0" err="1" smtClean="0">
                <a:latin typeface="Arial" charset="0"/>
                <a:cs typeface="Arial" charset="0"/>
              </a:rPr>
              <a:t>Nikolái</a:t>
            </a:r>
            <a:r>
              <a:rPr lang="es-ES_tradnl" dirty="0" smtClean="0">
                <a:latin typeface="Arial" charset="0"/>
                <a:cs typeface="Arial" charset="0"/>
              </a:rPr>
              <a:t> </a:t>
            </a:r>
            <a:r>
              <a:rPr lang="es-ES_tradnl" dirty="0" err="1" smtClean="0">
                <a:latin typeface="Arial" charset="0"/>
                <a:cs typeface="Arial" charset="0"/>
              </a:rPr>
              <a:t>Rysakov</a:t>
            </a:r>
            <a:r>
              <a:rPr lang="es-ES_tradnl" dirty="0" smtClean="0">
                <a:latin typeface="Arial" charset="0"/>
                <a:cs typeface="Arial" charset="0"/>
              </a:rPr>
              <a:t>, quien arrojó una bomba al paso del carruaje:</a:t>
            </a:r>
          </a:p>
          <a:p>
            <a:pPr lvl="0" eaLnBrk="0" fontAlgn="base" hangingPunct="0">
              <a:spcBef>
                <a:spcPct val="0"/>
              </a:spcBef>
              <a:spcAft>
                <a:spcPct val="0"/>
              </a:spcAft>
            </a:pPr>
            <a:r>
              <a:rPr lang="es-ES_tradnl" dirty="0" smtClean="0">
                <a:latin typeface="Arial" charset="0"/>
                <a:cs typeface="Arial" charset="0"/>
              </a:rPr>
              <a:t>"Tras un momento de vacilación tiré la bomba. La tiré hacia los cascos de los caballos para que llegara a los bajos del carruaje... La explosión me golpeó contra la valla".           </a:t>
            </a:r>
          </a:p>
          <a:p>
            <a:pPr lvl="0" eaLnBrk="0" fontAlgn="base" hangingPunct="0">
              <a:spcBef>
                <a:spcPct val="0"/>
              </a:spcBef>
              <a:spcAft>
                <a:spcPct val="0"/>
              </a:spcAft>
            </a:pPr>
            <a:r>
              <a:rPr lang="es-ES_tradnl" dirty="0" smtClean="0">
                <a:latin typeface="Arial" charset="0"/>
                <a:cs typeface="Arial" charset="0"/>
              </a:rPr>
              <a:t>                                                                                                        </a:t>
            </a:r>
          </a:p>
        </p:txBody>
      </p:sp>
      <p:sp>
        <p:nvSpPr>
          <p:cNvPr id="7" name="6 Rectángulo"/>
          <p:cNvSpPr/>
          <p:nvPr/>
        </p:nvSpPr>
        <p:spPr>
          <a:xfrm>
            <a:off x="2820619" y="785794"/>
            <a:ext cx="3759299" cy="461665"/>
          </a:xfrm>
          <a:prstGeom prst="rect">
            <a:avLst/>
          </a:prstGeom>
          <a:noFill/>
        </p:spPr>
        <p:txBody>
          <a:bodyPr wrap="none" lIns="91440" tIns="45720" rIns="91440" bIns="45720">
            <a:spAutoFit/>
          </a:bodyPr>
          <a:lstStyle/>
          <a:p>
            <a:pPr algn="ctr"/>
            <a:r>
              <a:rPr lang="es-ES" sz="2400" b="1" cap="none" spc="0" dirty="0" smtClean="0">
                <a:ln w="24500" cmpd="dbl">
                  <a:solidFill>
                    <a:schemeClr val="accent2">
                      <a:shade val="85000"/>
                      <a:satMod val="155000"/>
                    </a:schemeClr>
                  </a:solidFill>
                  <a:prstDash val="solid"/>
                  <a:miter lim="800000"/>
                </a:ln>
                <a:solidFill>
                  <a:schemeClr val="accent3"/>
                </a:solidFill>
                <a:effectLst>
                  <a:outerShdw blurRad="38100" dist="38100" dir="7020000" algn="tl">
                    <a:srgbClr val="000000">
                      <a:alpha val="35000"/>
                    </a:srgbClr>
                  </a:outerShdw>
                </a:effectLst>
                <a:latin typeface="Adobe Garamond Pro Bold" pitchFamily="18" charset="0"/>
              </a:rPr>
              <a:t>RELATO DEL REGICIDIO</a:t>
            </a:r>
            <a:endParaRPr lang="es-ES" sz="2400" b="1" cap="none" spc="0" dirty="0">
              <a:ln w="24500" cmpd="dbl">
                <a:solidFill>
                  <a:schemeClr val="accent2">
                    <a:shade val="85000"/>
                    <a:satMod val="155000"/>
                  </a:schemeClr>
                </a:solidFill>
                <a:prstDash val="solid"/>
                <a:miter lim="800000"/>
              </a:ln>
              <a:solidFill>
                <a:schemeClr val="accent3"/>
              </a:solidFill>
              <a:effectLst>
                <a:outerShdw blurRad="38100" dist="38100" dir="7020000" algn="tl">
                  <a:srgbClr val="000000">
                    <a:alpha val="35000"/>
                  </a:srgbClr>
                </a:outerShdw>
              </a:effectLst>
              <a:latin typeface="Adobe Garamond Pro Bold" pitchFamily="18" charset="0"/>
            </a:endParaRPr>
          </a:p>
        </p:txBody>
      </p:sp>
    </p:spTree>
  </p:cSld>
  <p:clrMapOvr>
    <a:masterClrMapping/>
  </p:clrMapOvr>
  <p:transition spd="slow" advTm="50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1"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770" decel="100000"/>
                                        <p:tgtEl>
                                          <p:spTgt spid="7"/>
                                        </p:tgtEl>
                                      </p:cBhvr>
                                    </p:animEffect>
                                    <p:animScale>
                                      <p:cBhvr>
                                        <p:cTn id="8" dur="770" decel="100000"/>
                                        <p:tgtEl>
                                          <p:spTgt spid="7"/>
                                        </p:tgtEl>
                                      </p:cBhvr>
                                      <p:from x="10000" y="10000"/>
                                      <p:to x="200000" y="450000"/>
                                    </p:animScale>
                                    <p:animScale>
                                      <p:cBhvr>
                                        <p:cTn id="9" dur="1230" accel="100000" fill="hold">
                                          <p:stCondLst>
                                            <p:cond delay="770"/>
                                          </p:stCondLst>
                                        </p:cTn>
                                        <p:tgtEl>
                                          <p:spTgt spid="7"/>
                                        </p:tgtEl>
                                      </p:cBhvr>
                                      <p:from x="200000" y="450000"/>
                                      <p:to x="100000" y="100000"/>
                                    </p:animScale>
                                    <p:set>
                                      <p:cBhvr>
                                        <p:cTn id="10" dur="770" fill="hold"/>
                                        <p:tgtEl>
                                          <p:spTgt spid="7"/>
                                        </p:tgtEl>
                                        <p:attrNameLst>
                                          <p:attrName>ppt_x</p:attrName>
                                        </p:attrNameLst>
                                      </p:cBhvr>
                                      <p:to>
                                        <p:strVal val="(0.5)"/>
                                      </p:to>
                                    </p:set>
                                    <p:anim from="(0.5)" to="(#ppt_x)" calcmode="lin" valueType="num">
                                      <p:cBhvr>
                                        <p:cTn id="11" dur="1230" accel="100000" fill="hold">
                                          <p:stCondLst>
                                            <p:cond delay="770"/>
                                          </p:stCondLst>
                                        </p:cTn>
                                        <p:tgtEl>
                                          <p:spTgt spid="7"/>
                                        </p:tgtEl>
                                        <p:attrNameLst>
                                          <p:attrName>ppt_x</p:attrName>
                                        </p:attrNameLst>
                                      </p:cBhvr>
                                    </p:anim>
                                    <p:set>
                                      <p:cBhvr>
                                        <p:cTn id="12" dur="770" fill="hold"/>
                                        <p:tgtEl>
                                          <p:spTgt spid="7"/>
                                        </p:tgtEl>
                                        <p:attrNameLst>
                                          <p:attrName>ppt_y</p:attrName>
                                        </p:attrNameLst>
                                      </p:cBhvr>
                                      <p:to>
                                        <p:strVal val="(#ppt_y+0.4)"/>
                                      </p:to>
                                    </p:set>
                                    <p:anim from="(#ppt_y+0.4)" to="(#ppt_y)" calcmode="lin" valueType="num">
                                      <p:cBhvr>
                                        <p:cTn id="13" dur="1230" accel="100000" fill="hold">
                                          <p:stCondLst>
                                            <p:cond delay="770"/>
                                          </p:stCondLst>
                                        </p:cTn>
                                        <p:tgtEl>
                                          <p:spTgt spid="7"/>
                                        </p:tgtEl>
                                        <p:attrNameLst>
                                          <p:attrName>ppt_y</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34818" name="Picture 2" descr="http://1.bp.blogspot.com/-_oLhVFgrl3I/UTk7r9JsMJI/AAAAAAAACwE/JBFTqmzQ070/s320/1afa8d87.gif"/>
          <p:cNvPicPr>
            <a:picLocks noChangeAspect="1" noChangeArrowheads="1"/>
          </p:cNvPicPr>
          <p:nvPr/>
        </p:nvPicPr>
        <p:blipFill>
          <a:blip r:embed="rId2" cstate="print"/>
          <a:srcRect/>
          <a:stretch>
            <a:fillRect/>
          </a:stretch>
        </p:blipFill>
        <p:spPr bwMode="auto">
          <a:xfrm>
            <a:off x="-19" y="0"/>
            <a:ext cx="9215987" cy="6858000"/>
          </a:xfrm>
          <a:prstGeom prst="rect">
            <a:avLst/>
          </a:prstGeom>
        </p:spPr>
        <p:style>
          <a:lnRef idx="2">
            <a:schemeClr val="dk1">
              <a:shade val="50000"/>
            </a:schemeClr>
          </a:lnRef>
          <a:fillRef idx="1">
            <a:schemeClr val="dk1"/>
          </a:fillRef>
          <a:effectRef idx="0">
            <a:schemeClr val="dk1"/>
          </a:effectRef>
          <a:fontRef idx="minor">
            <a:schemeClr val="lt1"/>
          </a:fontRef>
        </p:style>
      </p:pic>
      <p:sp>
        <p:nvSpPr>
          <p:cNvPr id="5" name="4 Rectángulo"/>
          <p:cNvSpPr/>
          <p:nvPr/>
        </p:nvSpPr>
        <p:spPr>
          <a:xfrm>
            <a:off x="785786" y="1571612"/>
            <a:ext cx="7643866" cy="3970318"/>
          </a:xfrm>
          <a:prstGeom prst="rect">
            <a:avLst/>
          </a:prstGeom>
        </p:spPr>
        <p:txBody>
          <a:bodyPr wrap="square">
            <a:spAutoFit/>
          </a:bodyPr>
          <a:lstStyle/>
          <a:p>
            <a:pPr lvl="0" eaLnBrk="0" fontAlgn="base" hangingPunct="0">
              <a:spcBef>
                <a:spcPct val="0"/>
              </a:spcBef>
              <a:spcAft>
                <a:spcPct val="0"/>
              </a:spcAft>
            </a:pPr>
            <a:r>
              <a:rPr lang="es-ES_tradnl" dirty="0" smtClean="0">
                <a:latin typeface="Arial" charset="0"/>
                <a:cs typeface="Arial" charset="0"/>
              </a:rPr>
              <a:t>La explosión mató a uno de los cosacos e hirió gravemente al conductor </a:t>
            </a:r>
            <a:endParaRPr lang="es-ES_tradnl" dirty="0" smtClean="0">
              <a:latin typeface="Arial" charset="0"/>
              <a:cs typeface="Arial" charset="0"/>
            </a:endParaRPr>
          </a:p>
          <a:p>
            <a:pPr lvl="0" eaLnBrk="0" fontAlgn="base" hangingPunct="0">
              <a:spcBef>
                <a:spcPct val="0"/>
              </a:spcBef>
              <a:spcAft>
                <a:spcPct val="0"/>
              </a:spcAft>
            </a:pPr>
            <a:r>
              <a:rPr lang="es-ES_tradnl" dirty="0" smtClean="0">
                <a:latin typeface="Arial" charset="0"/>
                <a:cs typeface="Arial" charset="0"/>
              </a:rPr>
              <a:t>y </a:t>
            </a:r>
            <a:r>
              <a:rPr lang="es-ES_tradnl" dirty="0" smtClean="0">
                <a:latin typeface="Arial" charset="0"/>
                <a:cs typeface="Arial" charset="0"/>
              </a:rPr>
              <a:t>a la gente que estaba en la acera, varios de gravedad, mientras que el carruaje sólo resultó dañado. Era un regalo de Napoleón III de Francia </a:t>
            </a:r>
            <a:r>
              <a:rPr lang="es-ES_tradnl" dirty="0" smtClean="0">
                <a:latin typeface="Arial" charset="0"/>
                <a:cs typeface="Arial" charset="0"/>
              </a:rPr>
              <a:t>. </a:t>
            </a:r>
          </a:p>
          <a:p>
            <a:pPr lvl="0" eaLnBrk="0" fontAlgn="base" hangingPunct="0">
              <a:spcBef>
                <a:spcPct val="0"/>
              </a:spcBef>
              <a:spcAft>
                <a:spcPct val="0"/>
              </a:spcAft>
            </a:pPr>
            <a:r>
              <a:rPr lang="es-ES_tradnl" dirty="0" smtClean="0">
                <a:latin typeface="Arial" charset="0"/>
                <a:cs typeface="Arial" charset="0"/>
              </a:rPr>
              <a:t>El </a:t>
            </a:r>
            <a:r>
              <a:rPr lang="es-ES_tradnl" dirty="0" smtClean="0">
                <a:latin typeface="Arial" charset="0"/>
                <a:cs typeface="Arial" charset="0"/>
              </a:rPr>
              <a:t>zar fue sacudido pero resultó ileso. </a:t>
            </a:r>
            <a:r>
              <a:rPr lang="es-ES_tradnl" dirty="0" err="1" smtClean="0">
                <a:latin typeface="Arial" charset="0"/>
                <a:cs typeface="Arial" charset="0"/>
              </a:rPr>
              <a:t>Rysakov</a:t>
            </a:r>
            <a:r>
              <a:rPr lang="es-ES_tradnl" dirty="0" smtClean="0">
                <a:latin typeface="Arial" charset="0"/>
                <a:cs typeface="Arial" charset="0"/>
              </a:rPr>
              <a:t> fue capturado casi de inmediato. </a:t>
            </a:r>
            <a:r>
              <a:rPr lang="es-ES_tradnl" dirty="0" err="1" smtClean="0">
                <a:latin typeface="Arial" charset="0"/>
                <a:cs typeface="Arial" charset="0"/>
              </a:rPr>
              <a:t>Dvorzhitsky</a:t>
            </a:r>
            <a:r>
              <a:rPr lang="es-ES_tradnl" dirty="0" smtClean="0">
                <a:latin typeface="Arial" charset="0"/>
                <a:cs typeface="Arial" charset="0"/>
              </a:rPr>
              <a:t>, Jefe de la Policía escuchó gritar a </a:t>
            </a:r>
            <a:r>
              <a:rPr lang="es-ES_tradnl" dirty="0" err="1" smtClean="0">
                <a:latin typeface="Arial" charset="0"/>
                <a:cs typeface="Arial" charset="0"/>
              </a:rPr>
              <a:t>Rysakov</a:t>
            </a:r>
            <a:r>
              <a:rPr lang="es-ES_tradnl" dirty="0" smtClean="0">
                <a:latin typeface="Arial" charset="0"/>
                <a:cs typeface="Arial" charset="0"/>
              </a:rPr>
              <a:t> a alguien de entre la multitud. Consciente de que había otro asesino cerca (incluso más de uno), instó al zar para que saliera de la zona. El zar Alejandro aceptó de inmediato, pero antes quería ver el lugar de la explosión. Completamente rodeado por los guardias y los cosacos, se acercó al agujero que había en la calle. Fue entonces cuando un hombre joven, </a:t>
            </a:r>
            <a:r>
              <a:rPr lang="es-ES_tradnl" dirty="0" err="1" smtClean="0">
                <a:latin typeface="Arial" charset="0"/>
                <a:cs typeface="Arial" charset="0"/>
              </a:rPr>
              <a:t>Ignati</a:t>
            </a:r>
            <a:r>
              <a:rPr lang="es-ES_tradnl" dirty="0" smtClean="0">
                <a:latin typeface="Arial" charset="0"/>
                <a:cs typeface="Arial" charset="0"/>
              </a:rPr>
              <a:t> </a:t>
            </a:r>
            <a:r>
              <a:rPr lang="es-ES_tradnl" dirty="0" err="1" smtClean="0">
                <a:latin typeface="Arial" charset="0"/>
                <a:cs typeface="Arial" charset="0"/>
              </a:rPr>
              <a:t>Grinevitski</a:t>
            </a:r>
            <a:r>
              <a:rPr lang="es-ES_tradnl" dirty="0" smtClean="0">
                <a:latin typeface="Arial" charset="0"/>
                <a:cs typeface="Arial" charset="0"/>
              </a:rPr>
              <a:t>  que estaba cerca del canal, levantó ambos </a:t>
            </a:r>
            <a:endParaRPr lang="es-ES_tradnl" dirty="0" smtClean="0">
              <a:latin typeface="Arial" charset="0"/>
              <a:cs typeface="Arial" charset="0"/>
            </a:endParaRPr>
          </a:p>
          <a:p>
            <a:pPr lvl="0" eaLnBrk="0" fontAlgn="base" hangingPunct="0">
              <a:spcBef>
                <a:spcPct val="0"/>
              </a:spcBef>
              <a:spcAft>
                <a:spcPct val="0"/>
              </a:spcAft>
            </a:pPr>
            <a:r>
              <a:rPr lang="es-ES_tradnl" dirty="0" smtClean="0">
                <a:latin typeface="Arial" charset="0"/>
                <a:cs typeface="Arial" charset="0"/>
              </a:rPr>
              <a:t>brazos </a:t>
            </a:r>
            <a:r>
              <a:rPr lang="es-ES_tradnl" dirty="0" smtClean="0">
                <a:latin typeface="Arial" charset="0"/>
                <a:cs typeface="Arial" charset="0"/>
              </a:rPr>
              <a:t>y tiró algo a los pies del zar. El jefe de policía </a:t>
            </a:r>
            <a:r>
              <a:rPr lang="es-ES_tradnl" dirty="0" err="1" smtClean="0">
                <a:latin typeface="Arial" charset="0"/>
                <a:cs typeface="Arial" charset="0"/>
              </a:rPr>
              <a:t>Dvorzhitsky</a:t>
            </a:r>
            <a:r>
              <a:rPr lang="es-ES_tradnl" dirty="0" smtClean="0">
                <a:latin typeface="Arial" charset="0"/>
                <a:cs typeface="Arial" charset="0"/>
              </a:rPr>
              <a:t> más </a:t>
            </a:r>
            <a:endParaRPr lang="es-ES_tradnl" dirty="0" smtClean="0">
              <a:latin typeface="Arial" charset="0"/>
              <a:cs typeface="Arial" charset="0"/>
            </a:endParaRPr>
          </a:p>
          <a:p>
            <a:pPr lvl="0" eaLnBrk="0" fontAlgn="base" hangingPunct="0">
              <a:spcBef>
                <a:spcPct val="0"/>
              </a:spcBef>
              <a:spcAft>
                <a:spcPct val="0"/>
              </a:spcAft>
            </a:pPr>
            <a:r>
              <a:rPr lang="es-ES_tradnl" dirty="0" smtClean="0">
                <a:latin typeface="Arial" charset="0"/>
                <a:cs typeface="Arial" charset="0"/>
              </a:rPr>
              <a:t>tarde </a:t>
            </a:r>
            <a:r>
              <a:rPr lang="es-ES_tradnl" dirty="0" smtClean="0">
                <a:latin typeface="Arial" charset="0"/>
                <a:cs typeface="Arial" charset="0"/>
              </a:rPr>
              <a:t>escribió:</a:t>
            </a:r>
          </a:p>
          <a:p>
            <a:pPr lvl="0" eaLnBrk="0" fontAlgn="base" hangingPunct="0">
              <a:spcBef>
                <a:spcPct val="0"/>
              </a:spcBef>
              <a:spcAft>
                <a:spcPct val="0"/>
              </a:spcAft>
            </a:pPr>
            <a:endParaRPr lang="es-ES_tradnl" dirty="0" smtClean="0">
              <a:latin typeface="Arial" charset="0"/>
              <a:cs typeface="Arial" charset="0"/>
            </a:endParaRPr>
          </a:p>
        </p:txBody>
      </p:sp>
    </p:spTree>
  </p:cSld>
  <p:clrMapOvr>
    <a:masterClrMapping/>
  </p:clrMapOvr>
  <p:transition spd="slow" advTm="40000">
    <p:randomBar dir="vert"/>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34818" name="Picture 2" descr="http://1.bp.blogspot.com/-_oLhVFgrl3I/UTk7r9JsMJI/AAAAAAAACwE/JBFTqmzQ070/s320/1afa8d87.gif"/>
          <p:cNvPicPr>
            <a:picLocks noChangeAspect="1" noChangeArrowheads="1"/>
          </p:cNvPicPr>
          <p:nvPr/>
        </p:nvPicPr>
        <p:blipFill>
          <a:blip r:embed="rId2" cstate="print"/>
          <a:srcRect/>
          <a:stretch>
            <a:fillRect/>
          </a:stretch>
        </p:blipFill>
        <p:spPr bwMode="auto">
          <a:xfrm>
            <a:off x="-19" y="0"/>
            <a:ext cx="9215987" cy="6858000"/>
          </a:xfrm>
          <a:prstGeom prst="rect">
            <a:avLst/>
          </a:prstGeom>
        </p:spPr>
        <p:style>
          <a:lnRef idx="2">
            <a:schemeClr val="dk1">
              <a:shade val="50000"/>
            </a:schemeClr>
          </a:lnRef>
          <a:fillRef idx="1">
            <a:schemeClr val="dk1"/>
          </a:fillRef>
          <a:effectRef idx="0">
            <a:schemeClr val="dk1"/>
          </a:effectRef>
          <a:fontRef idx="minor">
            <a:schemeClr val="lt1"/>
          </a:fontRef>
        </p:style>
      </p:pic>
      <p:sp>
        <p:nvSpPr>
          <p:cNvPr id="5" name="4 Rectángulo"/>
          <p:cNvSpPr/>
          <p:nvPr/>
        </p:nvSpPr>
        <p:spPr>
          <a:xfrm>
            <a:off x="714316" y="1785926"/>
            <a:ext cx="8429684" cy="646331"/>
          </a:xfrm>
          <a:prstGeom prst="rect">
            <a:avLst/>
          </a:prstGeom>
        </p:spPr>
        <p:txBody>
          <a:bodyPr wrap="square">
            <a:spAutoFit/>
          </a:bodyPr>
          <a:lstStyle/>
          <a:p>
            <a:pPr lvl="0" eaLnBrk="0" fontAlgn="base" hangingPunct="0">
              <a:spcBef>
                <a:spcPct val="0"/>
              </a:spcBef>
              <a:spcAft>
                <a:spcPct val="0"/>
              </a:spcAft>
            </a:pPr>
            <a:endParaRPr lang="es-ES_tradnl" dirty="0" smtClean="0">
              <a:latin typeface="Arial" charset="0"/>
              <a:cs typeface="Arial" charset="0"/>
            </a:endParaRPr>
          </a:p>
          <a:p>
            <a:pPr lvl="0" eaLnBrk="0" fontAlgn="base" hangingPunct="0">
              <a:spcBef>
                <a:spcPct val="0"/>
              </a:spcBef>
              <a:spcAft>
                <a:spcPct val="0"/>
              </a:spcAft>
            </a:pPr>
            <a:endParaRPr lang="es-ES_tradnl" dirty="0" smtClean="0">
              <a:latin typeface="Arial" charset="0"/>
              <a:cs typeface="Arial" charset="0"/>
            </a:endParaRPr>
          </a:p>
        </p:txBody>
      </p:sp>
      <p:sp>
        <p:nvSpPr>
          <p:cNvPr id="6" name="5 Rectángulo"/>
          <p:cNvSpPr/>
          <p:nvPr/>
        </p:nvSpPr>
        <p:spPr>
          <a:xfrm>
            <a:off x="928662" y="1285860"/>
            <a:ext cx="7786742" cy="4801314"/>
          </a:xfrm>
          <a:prstGeom prst="rect">
            <a:avLst/>
          </a:prstGeom>
        </p:spPr>
        <p:txBody>
          <a:bodyPr wrap="square">
            <a:spAutoFit/>
          </a:bodyPr>
          <a:lstStyle/>
          <a:p>
            <a:pPr lvl="0" eaLnBrk="0" fontAlgn="base" hangingPunct="0">
              <a:spcBef>
                <a:spcPct val="0"/>
              </a:spcBef>
              <a:spcAft>
                <a:spcPct val="0"/>
              </a:spcAft>
            </a:pPr>
            <a:r>
              <a:rPr lang="es-ES_tradnl" dirty="0" smtClean="0">
                <a:latin typeface="Arial" charset="0"/>
                <a:cs typeface="Arial" charset="0"/>
              </a:rPr>
              <a:t>Yo estaba ensordecido por la nueva explosión, quemado, herido y tirado </a:t>
            </a:r>
            <a:endParaRPr lang="es-ES_tradnl" dirty="0" smtClean="0">
              <a:latin typeface="Arial" charset="0"/>
              <a:cs typeface="Arial" charset="0"/>
            </a:endParaRPr>
          </a:p>
          <a:p>
            <a:pPr lvl="0" eaLnBrk="0" fontAlgn="base" hangingPunct="0">
              <a:spcBef>
                <a:spcPct val="0"/>
              </a:spcBef>
              <a:spcAft>
                <a:spcPct val="0"/>
              </a:spcAft>
            </a:pPr>
            <a:r>
              <a:rPr lang="es-ES_tradnl" dirty="0" smtClean="0">
                <a:latin typeface="Arial" charset="0"/>
                <a:cs typeface="Arial" charset="0"/>
              </a:rPr>
              <a:t>al </a:t>
            </a:r>
            <a:r>
              <a:rPr lang="es-ES_tradnl" dirty="0" smtClean="0">
                <a:latin typeface="Arial" charset="0"/>
                <a:cs typeface="Arial" charset="0"/>
              </a:rPr>
              <a:t>suelo. De repente, en medio del humo y la niebla, y cubierto de nieve, escuchaba la voz débil de Su Majestad que gritaba, "¡Ayuda!". Recopilé toda la fuerza que pude, me puse en pie y corrí hacia el zar. Su Majestad estaba medio de pie, medio sentado, apoyándose en su brazo derecho. Creyendo que estaba herido levemente, traté de levantarlo, pero sus piernas estaban destrozadas, y la sangre manaba de ellas. Veinte personas, con heridas de diverso grado, estaban sobre la acera y en la calle. Algunos estaban bien, otros se arrastraban, otros trataban de salir de debajo de cuerpos que habían caído sobre ellos . A través de la nieve, los cadáveres y la sangre se podían ver mezclados con las prendas de vestir, sables, y sangrientos trozos de carne humana."</a:t>
            </a:r>
          </a:p>
          <a:p>
            <a:pPr lvl="0" eaLnBrk="0" fontAlgn="base" hangingPunct="0">
              <a:spcBef>
                <a:spcPct val="0"/>
              </a:spcBef>
              <a:spcAft>
                <a:spcPct val="0"/>
              </a:spcAft>
            </a:pPr>
            <a:r>
              <a:rPr lang="es-ES_tradnl" dirty="0" smtClean="0">
                <a:latin typeface="Arial" charset="0"/>
                <a:cs typeface="Arial" charset="0"/>
              </a:rPr>
              <a:t>Más tarde se supo que había una tercera bomba entre la multitud. Un hombre llamado Iván </a:t>
            </a:r>
            <a:r>
              <a:rPr lang="es-ES_tradnl" dirty="0" err="1" smtClean="0">
                <a:latin typeface="Arial" charset="0"/>
                <a:cs typeface="Arial" charset="0"/>
              </a:rPr>
              <a:t>Emelyánov</a:t>
            </a:r>
            <a:r>
              <a:rPr lang="es-ES_tradnl" dirty="0" smtClean="0">
                <a:latin typeface="Arial" charset="0"/>
                <a:cs typeface="Arial" charset="0"/>
              </a:rPr>
              <a:t> estaba dispuesto a lanzar dicho explosivo, portando un maletín que contenía una bomba que sería utilizada en caso de que las otras dos bombas no lograsen el resultado esperado.</a:t>
            </a:r>
          </a:p>
        </p:txBody>
      </p:sp>
    </p:spTree>
  </p:cSld>
  <p:clrMapOvr>
    <a:masterClrMapping/>
  </p:clrMapOvr>
  <p:transition spd="slow" advTm="50000">
    <p:randomBar dir="vert"/>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34818" name="Picture 2" descr="http://1.bp.blogspot.com/-_oLhVFgrl3I/UTk7r9JsMJI/AAAAAAAACwE/JBFTqmzQ070/s320/1afa8d87.gif"/>
          <p:cNvPicPr>
            <a:picLocks noChangeAspect="1" noChangeArrowheads="1"/>
          </p:cNvPicPr>
          <p:nvPr/>
        </p:nvPicPr>
        <p:blipFill>
          <a:blip r:embed="rId2" cstate="print"/>
          <a:srcRect/>
          <a:stretch>
            <a:fillRect/>
          </a:stretch>
        </p:blipFill>
        <p:spPr bwMode="auto">
          <a:xfrm>
            <a:off x="-19" y="0"/>
            <a:ext cx="9215987" cy="6858000"/>
          </a:xfrm>
          <a:prstGeom prst="rect">
            <a:avLst/>
          </a:prstGeom>
        </p:spPr>
        <p:style>
          <a:lnRef idx="2">
            <a:schemeClr val="dk1">
              <a:shade val="50000"/>
            </a:schemeClr>
          </a:lnRef>
          <a:fillRef idx="1">
            <a:schemeClr val="dk1"/>
          </a:fillRef>
          <a:effectRef idx="0">
            <a:schemeClr val="dk1"/>
          </a:effectRef>
          <a:fontRef idx="minor">
            <a:schemeClr val="lt1"/>
          </a:fontRef>
        </p:style>
      </p:pic>
      <p:sp>
        <p:nvSpPr>
          <p:cNvPr id="5" name="4 Rectángulo"/>
          <p:cNvSpPr/>
          <p:nvPr/>
        </p:nvSpPr>
        <p:spPr>
          <a:xfrm>
            <a:off x="714316" y="1785926"/>
            <a:ext cx="8429684" cy="646331"/>
          </a:xfrm>
          <a:prstGeom prst="rect">
            <a:avLst/>
          </a:prstGeom>
        </p:spPr>
        <p:txBody>
          <a:bodyPr wrap="square">
            <a:spAutoFit/>
          </a:bodyPr>
          <a:lstStyle/>
          <a:p>
            <a:pPr lvl="0" eaLnBrk="0" fontAlgn="base" hangingPunct="0">
              <a:spcBef>
                <a:spcPct val="0"/>
              </a:spcBef>
              <a:spcAft>
                <a:spcPct val="0"/>
              </a:spcAft>
            </a:pPr>
            <a:endParaRPr lang="es-ES_tradnl" dirty="0" smtClean="0">
              <a:latin typeface="Arial" charset="0"/>
              <a:cs typeface="Arial" charset="0"/>
            </a:endParaRPr>
          </a:p>
          <a:p>
            <a:pPr lvl="0" eaLnBrk="0" fontAlgn="base" hangingPunct="0">
              <a:spcBef>
                <a:spcPct val="0"/>
              </a:spcBef>
              <a:spcAft>
                <a:spcPct val="0"/>
              </a:spcAft>
            </a:pPr>
            <a:endParaRPr lang="es-ES_tradnl" dirty="0" smtClean="0">
              <a:latin typeface="Arial" charset="0"/>
              <a:cs typeface="Arial" charset="0"/>
            </a:endParaRPr>
          </a:p>
        </p:txBody>
      </p:sp>
      <p:sp>
        <p:nvSpPr>
          <p:cNvPr id="7" name="6 Rectángulo"/>
          <p:cNvSpPr/>
          <p:nvPr/>
        </p:nvSpPr>
        <p:spPr>
          <a:xfrm>
            <a:off x="1285852" y="1214422"/>
            <a:ext cx="6929486" cy="4524315"/>
          </a:xfrm>
          <a:prstGeom prst="rect">
            <a:avLst/>
          </a:prstGeom>
        </p:spPr>
        <p:txBody>
          <a:bodyPr wrap="square">
            <a:spAutoFit/>
          </a:bodyPr>
          <a:lstStyle/>
          <a:p>
            <a:pPr lvl="0" eaLnBrk="0" fontAlgn="base" hangingPunct="0">
              <a:spcBef>
                <a:spcPct val="0"/>
              </a:spcBef>
              <a:spcAft>
                <a:spcPct val="0"/>
              </a:spcAft>
            </a:pPr>
            <a:r>
              <a:rPr lang="es-ES_tradnl" dirty="0" smtClean="0">
                <a:latin typeface="Arial" charset="0"/>
                <a:cs typeface="Arial" charset="0"/>
              </a:rPr>
              <a:t>Alejandro fue llevado en trineo hasta el Palacio de Invierno- quedando un rastro de sangre entre el trayecto que va desde la escalera de mármol hasta su estudio, dónde veinte años antes había firmado el </a:t>
            </a:r>
            <a:r>
              <a:rPr lang="es-ES_tradnl" i="1" dirty="0" smtClean="0">
                <a:latin typeface="Arial" charset="0"/>
                <a:cs typeface="Arial" charset="0"/>
              </a:rPr>
              <a:t>Edicto de Emancipación</a:t>
            </a:r>
            <a:r>
              <a:rPr lang="es-ES_tradnl" dirty="0" smtClean="0">
                <a:latin typeface="Arial" charset="0"/>
                <a:cs typeface="Arial" charset="0"/>
              </a:rPr>
              <a:t> de los siervos. El zar, con ambas piernas destruidas, se estaba desangrando. Los miembros de la familia </a:t>
            </a:r>
            <a:r>
              <a:rPr lang="es-ES_tradnl" dirty="0" err="1" smtClean="0">
                <a:latin typeface="Arial" charset="0"/>
                <a:cs typeface="Arial" charset="0"/>
              </a:rPr>
              <a:t>Romanav</a:t>
            </a:r>
            <a:r>
              <a:rPr lang="es-ES_tradnl" dirty="0" smtClean="0">
                <a:latin typeface="Arial" charset="0"/>
                <a:cs typeface="Arial" charset="0"/>
              </a:rPr>
              <a:t> se apresuraron a la cama del moribundo. Uno de ellos fue el silencioso y sensible niño de </a:t>
            </a:r>
            <a:endParaRPr lang="es-ES_tradnl" dirty="0" smtClean="0">
              <a:latin typeface="Arial" charset="0"/>
              <a:cs typeface="Arial" charset="0"/>
            </a:endParaRPr>
          </a:p>
          <a:p>
            <a:pPr lvl="0" eaLnBrk="0" fontAlgn="base" hangingPunct="0">
              <a:spcBef>
                <a:spcPct val="0"/>
              </a:spcBef>
              <a:spcAft>
                <a:spcPct val="0"/>
              </a:spcAft>
            </a:pPr>
            <a:r>
              <a:rPr lang="es-ES_tradnl" dirty="0" smtClean="0">
                <a:latin typeface="Arial" charset="0"/>
                <a:cs typeface="Arial" charset="0"/>
              </a:rPr>
              <a:t>trece </a:t>
            </a:r>
            <a:r>
              <a:rPr lang="es-ES_tradnl" dirty="0" smtClean="0">
                <a:latin typeface="Arial" charset="0"/>
                <a:cs typeface="Arial" charset="0"/>
              </a:rPr>
              <a:t>años de edad, hijo mayor del zarévich Alejandro, el que sería Nicolás II de Rusia.</a:t>
            </a:r>
          </a:p>
          <a:p>
            <a:pPr lvl="0" eaLnBrk="0" fontAlgn="base" hangingPunct="0">
              <a:spcBef>
                <a:spcPct val="0"/>
              </a:spcBef>
              <a:spcAft>
                <a:spcPct val="0"/>
              </a:spcAft>
            </a:pPr>
            <a:r>
              <a:rPr lang="es-ES_tradnl" dirty="0" smtClean="0">
                <a:latin typeface="Arial" charset="0"/>
                <a:cs typeface="Arial" charset="0"/>
              </a:rPr>
              <a:t>Antes de morir, el zar recibió la Comunión y la Extremaunción pues ya estaba demasiado débil y entonces no era posible todavía realizar una transfusión de sangre. No había nada que </a:t>
            </a:r>
            <a:endParaRPr lang="es-ES_tradnl" dirty="0" smtClean="0">
              <a:latin typeface="Arial" charset="0"/>
              <a:cs typeface="Arial" charset="0"/>
            </a:endParaRPr>
          </a:p>
          <a:p>
            <a:pPr lvl="0" eaLnBrk="0" fontAlgn="base" hangingPunct="0">
              <a:spcBef>
                <a:spcPct val="0"/>
              </a:spcBef>
              <a:spcAft>
                <a:spcPct val="0"/>
              </a:spcAft>
            </a:pPr>
            <a:r>
              <a:rPr lang="es-ES_tradnl" dirty="0" smtClean="0">
                <a:latin typeface="Arial" charset="0"/>
                <a:cs typeface="Arial" charset="0"/>
              </a:rPr>
              <a:t>se </a:t>
            </a:r>
            <a:r>
              <a:rPr lang="es-ES_tradnl" dirty="0" smtClean="0">
                <a:latin typeface="Arial" charset="0"/>
                <a:cs typeface="Arial" charset="0"/>
              </a:rPr>
              <a:t>pudiera hacer, salvo esperar. Cuando se le preguntó cuánto tiempo se prolongaría la agonía del zar, el médico, Dr. S.P. </a:t>
            </a:r>
            <a:r>
              <a:rPr lang="es-ES_tradnl" dirty="0" err="1" smtClean="0">
                <a:latin typeface="Arial" charset="0"/>
                <a:cs typeface="Arial" charset="0"/>
              </a:rPr>
              <a:t>Borkin</a:t>
            </a:r>
            <a:r>
              <a:rPr lang="es-ES_tradnl" dirty="0" smtClean="0">
                <a:latin typeface="Arial" charset="0"/>
                <a:cs typeface="Arial" charset="0"/>
              </a:rPr>
              <a:t> respondió, "unos quince minutos". A las 3:30 de ese día el zar Alejandro II dejó de respirar.</a:t>
            </a:r>
            <a:endParaRPr lang="es-ES_tradnl" dirty="0"/>
          </a:p>
        </p:txBody>
      </p:sp>
    </p:spTree>
  </p:cSld>
  <p:clrMapOvr>
    <a:masterClrMapping/>
  </p:clrMapOvr>
  <p:transition spd="slow" advTm="50000">
    <p:randomBar dir="vert"/>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36868" name="Picture 4" descr="http://images01.olx.com.ar/ui/17/13/49/1373124218_522730449_2-Pergaminos-Diplomas-La-Falda.jpg"/>
          <p:cNvPicPr>
            <a:picLocks noChangeAspect="1" noChangeArrowheads="1"/>
          </p:cNvPicPr>
          <p:nvPr/>
        </p:nvPicPr>
        <p:blipFill>
          <a:blip r:embed="rId2" cstate="print"/>
          <a:srcRect/>
          <a:stretch>
            <a:fillRect/>
          </a:stretch>
        </p:blipFill>
        <p:spPr bwMode="auto">
          <a:xfrm rot="5400000">
            <a:off x="1002922" y="-1254922"/>
            <a:ext cx="6886156" cy="9396000"/>
          </a:xfrm>
          <a:prstGeom prst="rect">
            <a:avLst/>
          </a:prstGeom>
          <a:noFill/>
        </p:spPr>
      </p:pic>
      <p:pic>
        <p:nvPicPr>
          <p:cNvPr id="6" name="Picture 2" descr="http://icsanpetersburgo.com/tourism/img/souvenirs.jpg"/>
          <p:cNvPicPr>
            <a:picLocks noChangeAspect="1" noChangeArrowheads="1"/>
          </p:cNvPicPr>
          <p:nvPr/>
        </p:nvPicPr>
        <p:blipFill>
          <a:blip r:embed="rId3" cstate="print"/>
          <a:srcRect/>
          <a:stretch>
            <a:fillRect/>
          </a:stretch>
        </p:blipFill>
        <p:spPr bwMode="auto">
          <a:xfrm>
            <a:off x="4429124" y="3000372"/>
            <a:ext cx="3253760" cy="2952000"/>
          </a:xfrm>
          <a:prstGeom prst="roundRect">
            <a:avLst/>
          </a:prstGeom>
          <a:noFill/>
          <a:effectLst>
            <a:softEdge rad="317500"/>
          </a:effectLst>
        </p:spPr>
      </p:pic>
      <p:sp>
        <p:nvSpPr>
          <p:cNvPr id="7" name="6 Rectángulo"/>
          <p:cNvSpPr/>
          <p:nvPr/>
        </p:nvSpPr>
        <p:spPr>
          <a:xfrm>
            <a:off x="1610395" y="1428736"/>
            <a:ext cx="3351687" cy="2554545"/>
          </a:xfrm>
          <a:prstGeom prst="rect">
            <a:avLst/>
          </a:prstGeom>
          <a:noFill/>
        </p:spPr>
        <p:txBody>
          <a:bodyPr wrap="none" lIns="91440" tIns="45720" rIns="91440" bIns="45720">
            <a:spAutoFit/>
          </a:bodyPr>
          <a:lstStyle/>
          <a:p>
            <a:pPr algn="ctr"/>
            <a:r>
              <a:rPr lang="es-ES" sz="2000" spc="50" dirty="0" smtClean="0">
                <a:ln w="12700" cmpd="sng">
                  <a:solidFill>
                    <a:schemeClr val="accent6">
                      <a:satMod val="120000"/>
                      <a:shade val="80000"/>
                    </a:schemeClr>
                  </a:solidFill>
                  <a:prstDash val="solid"/>
                </a:ln>
                <a:solidFill>
                  <a:schemeClr val="accent3">
                    <a:lumMod val="75000"/>
                  </a:schemeClr>
                </a:solidFill>
                <a:effectLst>
                  <a:glow rad="53100">
                    <a:schemeClr val="accent6">
                      <a:satMod val="180000"/>
                      <a:alpha val="30000"/>
                    </a:schemeClr>
                  </a:glow>
                </a:effectLst>
                <a:latin typeface="Adobe Garamond Pro Bold" pitchFamily="18" charset="0"/>
              </a:rPr>
              <a:t>DISEÑO Y FOTOGRAFÍAS </a:t>
            </a:r>
          </a:p>
          <a:p>
            <a:pPr algn="ctr"/>
            <a:r>
              <a:rPr lang="es-ES" sz="2000" cap="none" spc="50" dirty="0" smtClean="0">
                <a:ln w="12700" cmpd="sng">
                  <a:solidFill>
                    <a:schemeClr val="accent6">
                      <a:satMod val="120000"/>
                      <a:shade val="80000"/>
                    </a:schemeClr>
                  </a:solidFill>
                  <a:prstDash val="solid"/>
                </a:ln>
                <a:solidFill>
                  <a:schemeClr val="accent3">
                    <a:lumMod val="75000"/>
                  </a:schemeClr>
                </a:solidFill>
                <a:effectLst>
                  <a:glow rad="53100">
                    <a:schemeClr val="accent6">
                      <a:satMod val="180000"/>
                      <a:alpha val="30000"/>
                    </a:schemeClr>
                  </a:glow>
                </a:effectLst>
                <a:latin typeface="Adobe Garamond Pro Bold" pitchFamily="18" charset="0"/>
              </a:rPr>
              <a:t>María Teresa Espín </a:t>
            </a:r>
          </a:p>
          <a:p>
            <a:pPr algn="ctr"/>
            <a:r>
              <a:rPr lang="es-ES" sz="2000" spc="50" dirty="0" smtClean="0">
                <a:ln w="12700" cmpd="sng">
                  <a:solidFill>
                    <a:schemeClr val="accent6">
                      <a:satMod val="120000"/>
                      <a:shade val="80000"/>
                    </a:schemeClr>
                  </a:solidFill>
                  <a:prstDash val="solid"/>
                </a:ln>
                <a:solidFill>
                  <a:schemeClr val="accent3">
                    <a:lumMod val="75000"/>
                  </a:schemeClr>
                </a:solidFill>
                <a:effectLst>
                  <a:glow rad="53100">
                    <a:schemeClr val="accent6">
                      <a:satMod val="180000"/>
                      <a:alpha val="30000"/>
                    </a:schemeClr>
                  </a:glow>
                </a:effectLst>
                <a:latin typeface="Adobe Garamond Pro Bold" pitchFamily="18" charset="0"/>
              </a:rPr>
              <a:t>Documentación </a:t>
            </a:r>
          </a:p>
          <a:p>
            <a:pPr algn="ctr"/>
            <a:r>
              <a:rPr lang="es-ES" sz="2000" spc="50" dirty="0" err="1" smtClean="0">
                <a:ln w="12700" cmpd="sng">
                  <a:solidFill>
                    <a:schemeClr val="accent6">
                      <a:satMod val="120000"/>
                      <a:shade val="80000"/>
                    </a:schemeClr>
                  </a:solidFill>
                  <a:prstDash val="solid"/>
                </a:ln>
                <a:solidFill>
                  <a:schemeClr val="accent3">
                    <a:lumMod val="75000"/>
                  </a:schemeClr>
                </a:solidFill>
                <a:effectLst>
                  <a:glow rad="53100">
                    <a:schemeClr val="accent6">
                      <a:satMod val="180000"/>
                      <a:alpha val="30000"/>
                    </a:schemeClr>
                  </a:glow>
                </a:effectLst>
                <a:latin typeface="Adobe Garamond Pro Bold" pitchFamily="18" charset="0"/>
              </a:rPr>
              <a:t>W</a:t>
            </a:r>
            <a:r>
              <a:rPr lang="es-ES" sz="2000" cap="none" spc="50" dirty="0" err="1" smtClean="0">
                <a:ln w="12700" cmpd="sng">
                  <a:solidFill>
                    <a:schemeClr val="accent6">
                      <a:satMod val="120000"/>
                      <a:shade val="80000"/>
                    </a:schemeClr>
                  </a:solidFill>
                  <a:prstDash val="solid"/>
                </a:ln>
                <a:solidFill>
                  <a:schemeClr val="accent3">
                    <a:lumMod val="75000"/>
                  </a:schemeClr>
                </a:solidFill>
                <a:effectLst>
                  <a:glow rad="53100">
                    <a:schemeClr val="accent6">
                      <a:satMod val="180000"/>
                      <a:alpha val="30000"/>
                    </a:schemeClr>
                  </a:glow>
                </a:effectLst>
                <a:latin typeface="Adobe Garamond Pro Bold" pitchFamily="18" charset="0"/>
              </a:rPr>
              <a:t>ikipedia</a:t>
            </a:r>
            <a:r>
              <a:rPr lang="es-ES" sz="2000" cap="none" spc="50" dirty="0" smtClean="0">
                <a:ln w="12700" cmpd="sng">
                  <a:solidFill>
                    <a:schemeClr val="accent6">
                      <a:satMod val="120000"/>
                      <a:shade val="80000"/>
                    </a:schemeClr>
                  </a:solidFill>
                  <a:prstDash val="solid"/>
                </a:ln>
                <a:solidFill>
                  <a:schemeClr val="accent3">
                    <a:lumMod val="75000"/>
                  </a:schemeClr>
                </a:solidFill>
                <a:effectLst>
                  <a:glow rad="53100">
                    <a:schemeClr val="accent6">
                      <a:satMod val="180000"/>
                      <a:alpha val="30000"/>
                    </a:schemeClr>
                  </a:glow>
                </a:effectLst>
                <a:latin typeface="Adobe Garamond Pro Bold" pitchFamily="18" charset="0"/>
              </a:rPr>
              <a:t> </a:t>
            </a:r>
          </a:p>
          <a:p>
            <a:pPr algn="ctr"/>
            <a:r>
              <a:rPr lang="es-ES" sz="2000" spc="50" dirty="0" smtClean="0">
                <a:ln w="12700" cmpd="sng">
                  <a:solidFill>
                    <a:schemeClr val="accent6">
                      <a:satMod val="120000"/>
                      <a:shade val="80000"/>
                    </a:schemeClr>
                  </a:solidFill>
                  <a:prstDash val="solid"/>
                </a:ln>
                <a:solidFill>
                  <a:schemeClr val="accent3">
                    <a:lumMod val="75000"/>
                  </a:schemeClr>
                </a:solidFill>
                <a:effectLst>
                  <a:glow rad="53100">
                    <a:schemeClr val="accent6">
                      <a:satMod val="180000"/>
                      <a:alpha val="30000"/>
                    </a:schemeClr>
                  </a:glow>
                </a:effectLst>
                <a:latin typeface="Adobe Garamond Pro Bold" pitchFamily="18" charset="0"/>
              </a:rPr>
              <a:t>Música </a:t>
            </a:r>
          </a:p>
          <a:p>
            <a:pPr algn="ctr"/>
            <a:r>
              <a:rPr lang="es-ES" sz="2000" cap="none" spc="50" dirty="0" smtClean="0">
                <a:ln w="12700" cmpd="sng">
                  <a:solidFill>
                    <a:schemeClr val="accent6">
                      <a:satMod val="120000"/>
                      <a:shade val="80000"/>
                    </a:schemeClr>
                  </a:solidFill>
                  <a:prstDash val="solid"/>
                </a:ln>
                <a:solidFill>
                  <a:schemeClr val="accent3">
                    <a:lumMod val="75000"/>
                  </a:schemeClr>
                </a:solidFill>
                <a:effectLst>
                  <a:glow rad="53100">
                    <a:schemeClr val="accent6">
                      <a:satMod val="180000"/>
                      <a:alpha val="30000"/>
                    </a:schemeClr>
                  </a:glow>
                </a:effectLst>
                <a:latin typeface="Adobe Garamond Pro Bold" pitchFamily="18" charset="0"/>
              </a:rPr>
              <a:t>“</a:t>
            </a:r>
            <a:r>
              <a:rPr lang="es-ES" sz="2000" cap="none" spc="50" smtClean="0">
                <a:ln w="12700" cmpd="sng">
                  <a:solidFill>
                    <a:schemeClr val="accent6">
                      <a:satMod val="120000"/>
                      <a:shade val="80000"/>
                    </a:schemeClr>
                  </a:solidFill>
                  <a:prstDash val="solid"/>
                </a:ln>
                <a:solidFill>
                  <a:schemeClr val="accent3">
                    <a:lumMod val="75000"/>
                  </a:schemeClr>
                </a:solidFill>
                <a:effectLst>
                  <a:glow rad="53100">
                    <a:schemeClr val="accent6">
                      <a:satMod val="180000"/>
                      <a:alpha val="30000"/>
                    </a:schemeClr>
                  </a:glow>
                </a:effectLst>
                <a:latin typeface="Adobe Garamond Pro Bold" pitchFamily="18" charset="0"/>
              </a:rPr>
              <a:t>Luis Cobos” </a:t>
            </a:r>
          </a:p>
          <a:p>
            <a:pPr algn="ctr"/>
            <a:r>
              <a:rPr lang="es-ES" sz="2000" cap="none" spc="50" smtClean="0">
                <a:ln w="12700" cmpd="sng">
                  <a:solidFill>
                    <a:schemeClr val="accent6">
                      <a:satMod val="120000"/>
                      <a:shade val="80000"/>
                    </a:schemeClr>
                  </a:solidFill>
                  <a:prstDash val="solid"/>
                </a:ln>
                <a:solidFill>
                  <a:schemeClr val="accent3">
                    <a:lumMod val="75000"/>
                  </a:schemeClr>
                </a:solidFill>
                <a:effectLst>
                  <a:glow rad="53100">
                    <a:schemeClr val="accent6">
                      <a:satMod val="180000"/>
                      <a:alpha val="30000"/>
                    </a:schemeClr>
                  </a:glow>
                </a:effectLst>
                <a:latin typeface="Adobe Garamond Pro Bold" pitchFamily="18" charset="0"/>
              </a:rPr>
              <a:t> </a:t>
            </a:r>
            <a:endParaRPr lang="es-ES" sz="2000" cap="none" spc="50" dirty="0" smtClean="0">
              <a:ln w="12700" cmpd="sng">
                <a:solidFill>
                  <a:schemeClr val="accent6">
                    <a:satMod val="120000"/>
                    <a:shade val="80000"/>
                  </a:schemeClr>
                </a:solidFill>
                <a:prstDash val="solid"/>
              </a:ln>
              <a:solidFill>
                <a:schemeClr val="accent3">
                  <a:lumMod val="75000"/>
                </a:schemeClr>
              </a:solidFill>
              <a:effectLst>
                <a:glow rad="53100">
                  <a:schemeClr val="accent6">
                    <a:satMod val="180000"/>
                    <a:alpha val="30000"/>
                  </a:schemeClr>
                </a:glow>
              </a:effectLst>
              <a:latin typeface="Adobe Garamond Pro Bold" pitchFamily="18" charset="0"/>
            </a:endParaRPr>
          </a:p>
          <a:p>
            <a:pPr algn="ctr"/>
            <a:r>
              <a:rPr lang="es-ES" sz="2000" spc="50" dirty="0" smtClean="0">
                <a:ln w="12700" cmpd="sng">
                  <a:solidFill>
                    <a:schemeClr val="accent6">
                      <a:satMod val="120000"/>
                      <a:shade val="80000"/>
                    </a:schemeClr>
                  </a:solidFill>
                  <a:prstDash val="solid"/>
                </a:ln>
                <a:solidFill>
                  <a:schemeClr val="accent3">
                    <a:lumMod val="75000"/>
                  </a:schemeClr>
                </a:solidFill>
                <a:effectLst>
                  <a:glow rad="53100">
                    <a:schemeClr val="accent6">
                      <a:satMod val="180000"/>
                      <a:alpha val="30000"/>
                    </a:schemeClr>
                  </a:glow>
                </a:effectLst>
                <a:latin typeface="Adobe Garamond Pro Bold" pitchFamily="18" charset="0"/>
              </a:rPr>
              <a:t>2013</a:t>
            </a:r>
            <a:endParaRPr lang="es-ES" sz="2000" cap="none" spc="50" dirty="0">
              <a:ln w="12700" cmpd="sng">
                <a:solidFill>
                  <a:schemeClr val="accent6">
                    <a:satMod val="120000"/>
                    <a:shade val="80000"/>
                  </a:schemeClr>
                </a:solidFill>
                <a:prstDash val="solid"/>
              </a:ln>
              <a:solidFill>
                <a:schemeClr val="accent3">
                  <a:lumMod val="75000"/>
                </a:schemeClr>
              </a:solidFill>
              <a:effectLst>
                <a:glow rad="53100">
                  <a:schemeClr val="accent6">
                    <a:satMod val="180000"/>
                    <a:alpha val="30000"/>
                  </a:schemeClr>
                </a:glow>
              </a:effectLst>
              <a:latin typeface="Adobe Garamond Pro Bold" pitchFamily="18" charset="0"/>
            </a:endParaRPr>
          </a:p>
        </p:txBody>
      </p:sp>
    </p:spTree>
  </p:cSld>
  <p:clrMapOvr>
    <a:masterClrMapping/>
  </p:clrMapOvr>
  <p:transition spd="slow" advTm="6000">
    <p:randomBar dir="vert"/>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fontAlgn="base">
              <a:spcBef>
                <a:spcPct val="0"/>
              </a:spcBef>
              <a:spcAft>
                <a:spcPct val="0"/>
              </a:spcAft>
            </a:pPr>
            <a:endParaRPr lang="es-ES_tradnl" smtClean="0">
              <a:solidFill>
                <a:srgbClr val="000000"/>
              </a:solidFill>
            </a:endParaRPr>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pPr fontAlgn="base">
              <a:spcBef>
                <a:spcPct val="0"/>
              </a:spcBef>
              <a:spcAft>
                <a:spcPct val="0"/>
              </a:spcAft>
            </a:pPr>
            <a:endParaRPr lang="es-ES_tradnl" smtClean="0">
              <a:solidFill>
                <a:srgbClr val="000000"/>
              </a:solidFill>
            </a:endParaRPr>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pPr fontAlgn="base">
              <a:spcBef>
                <a:spcPct val="0"/>
              </a:spcBef>
              <a:spcAft>
                <a:spcPct val="0"/>
              </a:spcAft>
            </a:pPr>
            <a:endParaRPr lang="es-ES_tradnl" smtClean="0">
              <a:solidFill>
                <a:srgbClr val="000000"/>
              </a:solidFill>
            </a:endParaRPr>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pPr fontAlgn="base">
              <a:spcBef>
                <a:spcPct val="0"/>
              </a:spcBef>
              <a:spcAft>
                <a:spcPct val="0"/>
              </a:spcAft>
            </a:pPr>
            <a:endParaRPr lang="es-ES_tradnl" smtClean="0">
              <a:solidFill>
                <a:srgbClr val="000000"/>
              </a:solidFill>
            </a:endParaRPr>
          </a:p>
        </p:txBody>
      </p:sp>
      <p:pic>
        <p:nvPicPr>
          <p:cNvPr id="11274" name="Picture 10" descr="boletin">
            <a:hlinkClick r:id="rId2"/>
          </p:cNvPr>
          <p:cNvPicPr>
            <a:picLocks noChangeAspect="1" noChangeArrowheads="1"/>
          </p:cNvPicPr>
          <p:nvPr/>
        </p:nvPicPr>
        <p:blipFill>
          <a:blip r:embed="rId3" cstate="print"/>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sz="1200" b="1" smtClean="0">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cstate="print"/>
          <a:srcRect/>
          <a:stretch>
            <a:fillRect/>
          </a:stretch>
        </p:blipFill>
        <p:spPr bwMode="auto">
          <a:xfrm>
            <a:off x="2971800" y="4572000"/>
            <a:ext cx="2540000" cy="1130300"/>
          </a:xfrm>
          <a:prstGeom prst="rect">
            <a:avLst/>
          </a:prstGeom>
          <a:noFill/>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fontAlgn="base">
              <a:spcBef>
                <a:spcPct val="50000"/>
              </a:spcBef>
              <a:spcAft>
                <a:spcPct val="0"/>
              </a:spcAft>
            </a:pPr>
            <a:endParaRPr lang="es-ES" smtClean="0">
              <a:solidFill>
                <a:srgbClr val="000000"/>
              </a:solidFill>
            </a:endParaRPr>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u="sng" smtClean="0">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u="sng" smtClean="0">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cstate="print"/>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smtClean="0">
                <a:solidFill>
                  <a:srgbClr val="04265C"/>
                </a:solidFill>
                <a:latin typeface="Berlin Sans FB Demi" pitchFamily="34" charset="0"/>
              </a:rPr>
              <a:t>Accede a la sección que desees desde aquí:</a:t>
            </a:r>
          </a:p>
        </p:txBody>
      </p:sp>
    </p:spTree>
  </p:cSld>
  <p:clrMapOvr>
    <a:masterClrMapping/>
  </p:clrMapOvr>
  <p:transition spd="slow" advTm="4000">
    <p:fade/>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1502</TotalTime>
  <Words>1579</Words>
  <Application>Microsoft Office PowerPoint</Application>
  <PresentationFormat>Presentación en pantalla (4:3)</PresentationFormat>
  <Paragraphs>121</Paragraphs>
  <Slides>60</Slides>
  <Notes>1</Notes>
  <HiddenSlides>0</HiddenSlides>
  <MMClips>0</MMClips>
  <ScaleCrop>false</ScaleCrop>
  <HeadingPairs>
    <vt:vector size="4" baseType="variant">
      <vt:variant>
        <vt:lpstr>Tema</vt:lpstr>
      </vt:variant>
      <vt:variant>
        <vt:i4>2</vt:i4>
      </vt:variant>
      <vt:variant>
        <vt:lpstr>Títulos de diapositiva</vt:lpstr>
      </vt:variant>
      <vt:variant>
        <vt:i4>60</vt:i4>
      </vt:variant>
    </vt:vector>
  </HeadingPairs>
  <TitlesOfParts>
    <vt:vector size="62"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vector>
  </TitlesOfParts>
  <Company>http://www.centor.mx.gd</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Iglesia del Salvador sobre la Sangre derramada   San Petersburgo</dc:title>
  <dc:creator>abuelitos</dc:creator>
  <cp:lastModifiedBy>abuelitos</cp:lastModifiedBy>
  <cp:revision>470</cp:revision>
  <dcterms:created xsi:type="dcterms:W3CDTF">2013-08-08T18:47:34Z</dcterms:created>
  <dcterms:modified xsi:type="dcterms:W3CDTF">2013-08-12T16:51:56Z</dcterms:modified>
</cp:coreProperties>
</file>