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slideLayouts/slideLayout17.xml" ContentType="application/vnd.openxmlformats-officedocument.presentationml.slideLayout+xml"/>
  <Override PartName="/ppt/theme/theme7.xml" ContentType="application/vnd.openxmlformats-officedocument.theme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slideLayouts/slideLayout20.xml" ContentType="application/vnd.openxmlformats-officedocument.presentationml.slideLayout+xml"/>
  <Override PartName="/ppt/theme/theme10.xml" ContentType="application/vnd.openxmlformats-officedocument.theme+xml"/>
  <Override PartName="/ppt/slideLayouts/slideLayout21.xml" ContentType="application/vnd.openxmlformats-officedocument.presentationml.slideLayout+xml"/>
  <Override PartName="/ppt/theme/theme11.xml" ContentType="application/vnd.openxmlformats-officedocument.theme+xml"/>
  <Override PartName="/ppt/slideLayouts/slideLayout22.xml" ContentType="application/vnd.openxmlformats-officedocument.presentationml.slideLayout+xml"/>
  <Override PartName="/ppt/theme/theme12.xml" ContentType="application/vnd.openxmlformats-officedocument.theme+xml"/>
  <Override PartName="/ppt/slideLayouts/slideLayout23.xml" ContentType="application/vnd.openxmlformats-officedocument.presentationml.slideLayout+xml"/>
  <Override PartName="/ppt/theme/theme13.xml" ContentType="application/vnd.openxmlformats-officedocument.theme+xml"/>
  <Override PartName="/ppt/slideLayouts/slideLayout24.xml" ContentType="application/vnd.openxmlformats-officedocument.presentationml.slideLayout+xml"/>
  <Override PartName="/ppt/theme/theme14.xml" ContentType="application/vnd.openxmlformats-officedocument.theme+xml"/>
  <Override PartName="/ppt/slideLayouts/slideLayout25.xml" ContentType="application/vnd.openxmlformats-officedocument.presentationml.slideLayout+xml"/>
  <Override PartName="/ppt/theme/theme15.xml" ContentType="application/vnd.openxmlformats-officedocument.theme+xml"/>
  <Override PartName="/ppt/slideLayouts/slideLayout26.xml" ContentType="application/vnd.openxmlformats-officedocument.presentationml.slideLayout+xml"/>
  <Override PartName="/ppt/theme/theme1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8" r:id="rId11"/>
    <p:sldMasterId id="2147483680" r:id="rId12"/>
    <p:sldMasterId id="2147483682" r:id="rId13"/>
    <p:sldMasterId id="2147483684" r:id="rId14"/>
    <p:sldMasterId id="2147483686" r:id="rId15"/>
    <p:sldMasterId id="2147483688" r:id="rId16"/>
  </p:sldMasterIdLst>
  <p:sldIdLst>
    <p:sldId id="256" r:id="rId17"/>
    <p:sldId id="257" r:id="rId18"/>
    <p:sldId id="258" r:id="rId19"/>
    <p:sldId id="259" r:id="rId20"/>
    <p:sldId id="260" r:id="rId21"/>
    <p:sldId id="261" r:id="rId22"/>
    <p:sldId id="262" r:id="rId23"/>
    <p:sldId id="263" r:id="rId24"/>
    <p:sldId id="264" r:id="rId25"/>
    <p:sldId id="265" r:id="rId26"/>
    <p:sldId id="266" r:id="rId27"/>
    <p:sldId id="267" r:id="rId28"/>
    <p:sldId id="268" r:id="rId29"/>
    <p:sldId id="269" r:id="rId30"/>
    <p:sldId id="270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5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4.xml"/><Relationship Id="rId29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8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5599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030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0978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98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942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733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9925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159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6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0970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1020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235E90-D61D-4D8C-B304-654A57BE66FC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609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6C0B5-CFB5-44A3-AE87-B7720FCEA35E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884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25A97-F8DB-46B8-ABFE-0856C297C98D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04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899EC-D761-497D-BAD9-1E5B3C99DCF4}" type="datetimeFigureOut">
              <a:rPr lang="fr-FR" smtClean="0"/>
              <a:t>30/12/2013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F5567F-B6BE-423B-B0E4-A232C1BD25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229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0C0E-0A02-4DDF-9B4D-0319D58815D1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08210C3-D4E2-4DDB-8A55-29C52FDA7A9C}" type="slidenum">
              <a:rPr lang="es-ES_tradnl" altLang="fr-F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s-ES_tradnl" altLang="fr-FR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hyperlink" Target="http://pagesperso-orange.fr/mon-pps-show/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6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6" name="Picture 8" descr="dyn003_original_600_552_jpeg_4251_9df2ad6fead517b82a224a8abb7cddf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125538"/>
            <a:ext cx="57150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ad_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196975"/>
            <a:ext cx="5545137" cy="511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8830_lar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268413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ad_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55451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ad_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4000" cy="511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ad_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88913"/>
            <a:ext cx="3240088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usa-gif-005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381750"/>
            <a:ext cx="1905000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15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079500" cy="67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15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33375"/>
            <a:ext cx="1008063" cy="63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rbwav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48606" y="2996407"/>
            <a:ext cx="4968875" cy="151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rbwav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5688013" y="2960688"/>
            <a:ext cx="4968875" cy="158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sndAc>
      <p:stSnd>
        <p:snd r:embed="rId2" name="Bob_Dylan_Hoaw_many_road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6" name="Picture 4" descr="route_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280400" cy="527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ad_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280400" cy="532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95288" y="5516563"/>
            <a:ext cx="85375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FFFF"/>
                </a:solidFill>
                <a:latin typeface="Monotype Corsiva" pitchFamily="66" charset="0"/>
              </a:rPr>
              <a:t>La mythique route 66, un des symboles des USA. Cette route l égendaire relie la ville de Chicago dans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FFFF"/>
                </a:solidFill>
                <a:latin typeface="Monotype Corsiva" pitchFamily="66" charset="0"/>
              </a:rPr>
              <a:t>L’Illinois à Santa Monica en Californie. Longue de 4000 kms environs, elle traverse 8 etats et 3 fuseaux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FFFF"/>
                </a:solidFill>
                <a:latin typeface="Monotype Corsiva" pitchFamily="66" charset="0"/>
              </a:rPr>
              <a:t>Horaires. C’est en 1926 que le N°66 lui fut attribué. Fin des années 50 la construction des autoroutes à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FFFF"/>
                </a:solidFill>
                <a:latin typeface="Monotype Corsiva" pitchFamily="66" charset="0"/>
              </a:rPr>
              <a:t>fait tomber en désuetude la route 66. Actuellement 85% du trajet est encore praticable.</a:t>
            </a:r>
          </a:p>
        </p:txBody>
      </p:sp>
      <p:pic>
        <p:nvPicPr>
          <p:cNvPr id="3079" name="Picture 7" descr="cad_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1" name="Picture 5" descr="Route_66_V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47700"/>
            <a:ext cx="84963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adre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8642350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4" name="Picture 4" descr="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492375"/>
            <a:ext cx="1870075" cy="209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66-Set4-MainStre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67263">
            <a:off x="468313" y="692150"/>
            <a:ext cx="3167062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66-Set4-Route6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4620">
            <a:off x="5435600" y="620713"/>
            <a:ext cx="3167063" cy="2084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Jim_Edwards_Route_66_Art_Edite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8160">
            <a:off x="468313" y="4076700"/>
            <a:ext cx="3168650" cy="208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route66_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69993">
            <a:off x="5364163" y="3933825"/>
            <a:ext cx="3144837" cy="208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3635375" y="5832475"/>
            <a:ext cx="21018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>
                <a:solidFill>
                  <a:srgbClr val="000000"/>
                </a:solidFill>
                <a:latin typeface="Monotype Corsiva" pitchFamily="66" charset="0"/>
              </a:rPr>
              <a:t>Oldies postcard</a:t>
            </a:r>
          </a:p>
        </p:txBody>
      </p:sp>
      <p:pic>
        <p:nvPicPr>
          <p:cNvPr id="5130" name="Picture 10" descr="cadre bru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33375"/>
            <a:ext cx="363537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3671887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860800"/>
            <a:ext cx="3671887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860800"/>
            <a:ext cx="3671888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NATIVE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3357563"/>
            <a:ext cx="523875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NATIVE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836613"/>
            <a:ext cx="142875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2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49325"/>
            <a:ext cx="6769100" cy="495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779838" y="0"/>
            <a:ext cx="1076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 b="1">
                <a:solidFill>
                  <a:srgbClr val="FFFFFF"/>
                </a:solidFill>
                <a:latin typeface="Monotype Corsiva" pitchFamily="66" charset="0"/>
              </a:rPr>
              <a:t>Vestiges</a:t>
            </a:r>
          </a:p>
        </p:txBody>
      </p:sp>
      <p:pic>
        <p:nvPicPr>
          <p:cNvPr id="7174" name="Picture 6" descr="cadre f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adre f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3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0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0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8351837" cy="578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bande 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85225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1471613"/>
            <a:ext cx="6667500" cy="391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redarrow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8353425" cy="5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redarrow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734050"/>
            <a:ext cx="8353425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68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68413"/>
            <a:ext cx="8207375" cy="443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adre_no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3719512" cy="240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350"/>
            <a:ext cx="4103688" cy="23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8657">
            <a:off x="4643438" y="2636838"/>
            <a:ext cx="3979862" cy="2566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13065">
            <a:off x="900113" y="2276475"/>
            <a:ext cx="38100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933825"/>
            <a:ext cx="4195763" cy="265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 descr="c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2482">
            <a:off x="611188" y="2997200"/>
            <a:ext cx="4268787" cy="268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03124">
            <a:off x="3995738" y="2565400"/>
            <a:ext cx="4611687" cy="288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0" name="Picture 12" descr="h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3716338"/>
            <a:ext cx="4719638" cy="264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route_66_red_truck_gas_filling_station_du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527050"/>
            <a:ext cx="8331200" cy="580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bl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cad_rou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85225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4340" name="Picture 4" descr="66-pc335-HighwaySig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8208962" cy="545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ad_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8207375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us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165850"/>
            <a:ext cx="8569325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us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0825" y="476250"/>
            <a:ext cx="8569325" cy="23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us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520155" y="3320256"/>
            <a:ext cx="5688012" cy="28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us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32488" y="3292475"/>
            <a:ext cx="5724525" cy="23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5364" name="Picture 4" descr="18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8675687" cy="535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starb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starb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9088"/>
            <a:ext cx="9144000" cy="18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7" descr="starb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250825" cy="626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starba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175" y="188913"/>
            <a:ext cx="2508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663575" y="5135563"/>
            <a:ext cx="180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000000"/>
                </a:solidFill>
                <a:latin typeface="Monotype Corsiva" pitchFamily="66" charset="0"/>
              </a:rPr>
              <a:t>Réalisation Jos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735013" y="5495925"/>
            <a:ext cx="1666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2400">
                <a:solidFill>
                  <a:srgbClr val="000000"/>
                </a:solidFill>
                <a:latin typeface="Monotype Corsiva" pitchFamily="66" charset="0"/>
              </a:rPr>
              <a:t>Photos du net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900113" y="6092825"/>
            <a:ext cx="4565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>
                <a:solidFill>
                  <a:srgbClr val="000000"/>
                </a:solidFill>
                <a:hlinkClick r:id="rId7"/>
              </a:rPr>
              <a:t>http://pagesperso-orange.fr/mon-pps-show/</a:t>
            </a: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7451725" y="6165850"/>
            <a:ext cx="977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>
                <a:solidFill>
                  <a:srgbClr val="000000"/>
                </a:solidFill>
                <a:latin typeface="Monotype Corsiva" pitchFamily="66" charset="0"/>
              </a:rPr>
              <a:t>Mai 2009</a:t>
            </a: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fr-FR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153</Words>
  <Application>Microsoft Office PowerPoint</Application>
  <PresentationFormat>Affichage à l'écran (4:3)</PresentationFormat>
  <Paragraphs>38</Paragraphs>
  <Slides>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16</vt:i4>
      </vt:variant>
      <vt:variant>
        <vt:lpstr>Titres des diapositives</vt:lpstr>
      </vt:variant>
      <vt:variant>
        <vt:i4>15</vt:i4>
      </vt:variant>
    </vt:vector>
  </HeadingPairs>
  <TitlesOfParts>
    <vt:vector size="31" baseType="lpstr">
      <vt:lpstr>Thème Office</vt:lpstr>
      <vt:lpstr>Modèle par défaut</vt:lpstr>
      <vt:lpstr>1_Modèle par défaut</vt:lpstr>
      <vt:lpstr>2_Modèle par défaut</vt:lpstr>
      <vt:lpstr>3_Modèle par défaut</vt:lpstr>
      <vt:lpstr>4_Modèle par défaut</vt:lpstr>
      <vt:lpstr>5_Modèle par défaut</vt:lpstr>
      <vt:lpstr>6_Modèle par défaut</vt:lpstr>
      <vt:lpstr>7_Modèle par défaut</vt:lpstr>
      <vt:lpstr>8_Modèle par défaut</vt:lpstr>
      <vt:lpstr>9_Modèle par défaut</vt:lpstr>
      <vt:lpstr>10_Modèle par défaut</vt:lpstr>
      <vt:lpstr>11_Modèle par défaut</vt:lpstr>
      <vt:lpstr>12_Modèle par défaut</vt:lpstr>
      <vt:lpstr>13_Modèle par défaut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3</cp:revision>
  <dcterms:created xsi:type="dcterms:W3CDTF">2013-12-27T08:49:46Z</dcterms:created>
  <dcterms:modified xsi:type="dcterms:W3CDTF">2013-12-30T10:57:20Z</dcterms:modified>
</cp:coreProperties>
</file>