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9"/>
  </p:notesMasterIdLst>
  <p:sldIdLst>
    <p:sldId id="256" r:id="rId4"/>
    <p:sldId id="257" r:id="rId5"/>
    <p:sldId id="258" r:id="rId6"/>
    <p:sldId id="261"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9" r:id="rId21"/>
    <p:sldId id="274" r:id="rId22"/>
    <p:sldId id="275" r:id="rId23"/>
    <p:sldId id="276" r:id="rId24"/>
    <p:sldId id="277" r:id="rId25"/>
    <p:sldId id="278"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1" r:id="rId67"/>
    <p:sldId id="320" r:id="rId68"/>
    <p:sldId id="322" r:id="rId69"/>
    <p:sldId id="326" r:id="rId70"/>
    <p:sldId id="323" r:id="rId71"/>
    <p:sldId id="324" r:id="rId72"/>
    <p:sldId id="325" r:id="rId73"/>
    <p:sldId id="327" r:id="rId74"/>
    <p:sldId id="328" r:id="rId75"/>
    <p:sldId id="329" r:id="rId76"/>
    <p:sldId id="334" r:id="rId77"/>
    <p:sldId id="335" r:id="rId7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963AE9A-DB34-4E56-8826-F52114390F1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F810688-5D24-4C57-A173-F9B38BA93C2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1232E0B-3DD0-4F0D-A8A8-4319F3EFCD1A}" type="datetime1">
              <a:rPr lang="es-ES"/>
              <a:pPr lvl="0"/>
              <a:t>18/04/2021</a:t>
            </a:fld>
            <a:endParaRPr lang="es-ES"/>
          </a:p>
        </p:txBody>
      </p:sp>
      <p:sp>
        <p:nvSpPr>
          <p:cNvPr id="4" name="Marcador de imagen de diapositiva 3">
            <a:extLst>
              <a:ext uri="{FF2B5EF4-FFF2-40B4-BE49-F238E27FC236}">
                <a16:creationId xmlns:a16="http://schemas.microsoft.com/office/drawing/2014/main" id="{DA0C6193-05A6-4DFF-9BE2-01C9D6F386F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5DE6715-224B-4570-A71F-E2032ABEE5D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CBAC0BB-B15F-4A14-B05E-318B65DCC44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0FD6169-B0CF-4082-B6D1-C68D72C7B4C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67BEE7C-6C65-4FE6-A00D-7E673B6533A4}" type="slidenum">
              <a:t>‹Nº›</a:t>
            </a:fld>
            <a:endParaRPr lang="es-ES"/>
          </a:p>
        </p:txBody>
      </p:sp>
    </p:spTree>
    <p:extLst>
      <p:ext uri="{BB962C8B-B14F-4D97-AF65-F5344CB8AC3E}">
        <p14:creationId xmlns:p14="http://schemas.microsoft.com/office/powerpoint/2010/main" val="52652280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E78DBF8-16EE-4A8A-B863-614AFA1DFCB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ED43C90-487D-41EC-8675-E830F3F27E7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9A0976C-7EA4-4F4D-B0D1-47D35AF17DC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0868B8A-0715-4564-AF90-B92DDE518AB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976D18-66F1-44FF-BA9E-091EF4B7E9A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C133556-BA14-4DFF-8F90-DE24D3B9CB2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01D3276-97CB-4471-9D23-AF43EE948B90}"/>
              </a:ext>
            </a:extLst>
          </p:cNvPr>
          <p:cNvSpPr txBox="1">
            <a:spLocks noGrp="1"/>
          </p:cNvSpPr>
          <p:nvPr>
            <p:ph type="dt" sz="half" idx="7"/>
          </p:nvPr>
        </p:nvSpPr>
        <p:spPr/>
        <p:txBody>
          <a:bodyPr/>
          <a:lstStyle>
            <a:lvl1pPr>
              <a:defRPr/>
            </a:lvl1pPr>
          </a:lstStyle>
          <a:p>
            <a:pPr lvl="0"/>
            <a:fld id="{18C09D36-DC3C-4F91-B5D4-327F191A6E0D}" type="datetime1">
              <a:rPr lang="es-ES"/>
              <a:pPr lvl="0"/>
              <a:t>18/04/2021</a:t>
            </a:fld>
            <a:endParaRPr lang="es-ES"/>
          </a:p>
        </p:txBody>
      </p:sp>
      <p:sp>
        <p:nvSpPr>
          <p:cNvPr id="5" name="Marcador de pie de página 4">
            <a:extLst>
              <a:ext uri="{FF2B5EF4-FFF2-40B4-BE49-F238E27FC236}">
                <a16:creationId xmlns:a16="http://schemas.microsoft.com/office/drawing/2014/main" id="{CA0D28DB-B9DD-4F22-801D-260D55B60C7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F408DB-154E-4D10-B3E5-694B749EA8AB}"/>
              </a:ext>
            </a:extLst>
          </p:cNvPr>
          <p:cNvSpPr txBox="1">
            <a:spLocks noGrp="1"/>
          </p:cNvSpPr>
          <p:nvPr>
            <p:ph type="sldNum" sz="quarter" idx="8"/>
          </p:nvPr>
        </p:nvSpPr>
        <p:spPr/>
        <p:txBody>
          <a:bodyPr/>
          <a:lstStyle>
            <a:lvl1pPr>
              <a:defRPr/>
            </a:lvl1pPr>
          </a:lstStyle>
          <a:p>
            <a:pPr lvl="0"/>
            <a:fld id="{E4693F40-4D27-4BB0-937C-669A17882F04}" type="slidenum">
              <a:t>‹Nº›</a:t>
            </a:fld>
            <a:endParaRPr lang="es-ES"/>
          </a:p>
        </p:txBody>
      </p:sp>
    </p:spTree>
    <p:extLst>
      <p:ext uri="{BB962C8B-B14F-4D97-AF65-F5344CB8AC3E}">
        <p14:creationId xmlns:p14="http://schemas.microsoft.com/office/powerpoint/2010/main" val="971682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B62635-327C-4568-AD76-4F8B283128C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B24EA56-83EC-4687-891A-2988FEACC26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F44C31F-84B1-4D75-8F79-9997F86E0414}"/>
              </a:ext>
            </a:extLst>
          </p:cNvPr>
          <p:cNvSpPr txBox="1">
            <a:spLocks noGrp="1"/>
          </p:cNvSpPr>
          <p:nvPr>
            <p:ph type="dt" sz="half" idx="7"/>
          </p:nvPr>
        </p:nvSpPr>
        <p:spPr/>
        <p:txBody>
          <a:bodyPr/>
          <a:lstStyle>
            <a:lvl1pPr>
              <a:defRPr/>
            </a:lvl1pPr>
          </a:lstStyle>
          <a:p>
            <a:pPr lvl="0"/>
            <a:fld id="{F8A90CD0-353B-427F-BA93-5A790B5A37A9}" type="datetime1">
              <a:rPr lang="es-ES"/>
              <a:pPr lvl="0"/>
              <a:t>18/04/2021</a:t>
            </a:fld>
            <a:endParaRPr lang="es-ES"/>
          </a:p>
        </p:txBody>
      </p:sp>
      <p:sp>
        <p:nvSpPr>
          <p:cNvPr id="5" name="Marcador de pie de página 4">
            <a:extLst>
              <a:ext uri="{FF2B5EF4-FFF2-40B4-BE49-F238E27FC236}">
                <a16:creationId xmlns:a16="http://schemas.microsoft.com/office/drawing/2014/main" id="{A6FB7552-D647-43FA-8ED6-B6A6C5FCD95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9A5234F-8D78-486B-8A22-2BCF1BA9B1EC}"/>
              </a:ext>
            </a:extLst>
          </p:cNvPr>
          <p:cNvSpPr txBox="1">
            <a:spLocks noGrp="1"/>
          </p:cNvSpPr>
          <p:nvPr>
            <p:ph type="sldNum" sz="quarter" idx="8"/>
          </p:nvPr>
        </p:nvSpPr>
        <p:spPr/>
        <p:txBody>
          <a:bodyPr/>
          <a:lstStyle>
            <a:lvl1pPr>
              <a:defRPr/>
            </a:lvl1pPr>
          </a:lstStyle>
          <a:p>
            <a:pPr lvl="0"/>
            <a:fld id="{CBCF8D12-81C8-4C24-AD63-38ED449409F1}" type="slidenum">
              <a:t>‹Nº›</a:t>
            </a:fld>
            <a:endParaRPr lang="es-ES"/>
          </a:p>
        </p:txBody>
      </p:sp>
    </p:spTree>
    <p:extLst>
      <p:ext uri="{BB962C8B-B14F-4D97-AF65-F5344CB8AC3E}">
        <p14:creationId xmlns:p14="http://schemas.microsoft.com/office/powerpoint/2010/main" val="1392638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0A4B8B-3F4B-4EE9-ADCF-8E1CE978D34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F93D4E3-62D5-4477-859C-1638C965E1D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108A8C9-F229-4C7C-9735-E6215BBC72C9}"/>
              </a:ext>
            </a:extLst>
          </p:cNvPr>
          <p:cNvSpPr txBox="1">
            <a:spLocks noGrp="1"/>
          </p:cNvSpPr>
          <p:nvPr>
            <p:ph type="dt" sz="half" idx="7"/>
          </p:nvPr>
        </p:nvSpPr>
        <p:spPr/>
        <p:txBody>
          <a:bodyPr/>
          <a:lstStyle>
            <a:lvl1pPr>
              <a:defRPr/>
            </a:lvl1pPr>
          </a:lstStyle>
          <a:p>
            <a:pPr lvl="0"/>
            <a:fld id="{55B52ED0-CBBF-4E66-86FC-0B02BEDEA504}" type="datetime1">
              <a:rPr lang="es-ES"/>
              <a:pPr lvl="0"/>
              <a:t>18/04/2021</a:t>
            </a:fld>
            <a:endParaRPr lang="es-ES"/>
          </a:p>
        </p:txBody>
      </p:sp>
      <p:sp>
        <p:nvSpPr>
          <p:cNvPr id="5" name="Marcador de pie de página 4">
            <a:extLst>
              <a:ext uri="{FF2B5EF4-FFF2-40B4-BE49-F238E27FC236}">
                <a16:creationId xmlns:a16="http://schemas.microsoft.com/office/drawing/2014/main" id="{C5317AAD-4BA2-402B-B4FF-7B390B8288A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B6C1A6C-E4FF-4929-A657-FBBC0219F3CC}"/>
              </a:ext>
            </a:extLst>
          </p:cNvPr>
          <p:cNvSpPr txBox="1">
            <a:spLocks noGrp="1"/>
          </p:cNvSpPr>
          <p:nvPr>
            <p:ph type="sldNum" sz="quarter" idx="8"/>
          </p:nvPr>
        </p:nvSpPr>
        <p:spPr/>
        <p:txBody>
          <a:bodyPr/>
          <a:lstStyle>
            <a:lvl1pPr>
              <a:defRPr/>
            </a:lvl1pPr>
          </a:lstStyle>
          <a:p>
            <a:pPr lvl="0"/>
            <a:fld id="{B5E5012D-2522-4C54-A775-965529A1A9F0}" type="slidenum">
              <a:t>‹Nº›</a:t>
            </a:fld>
            <a:endParaRPr lang="es-ES"/>
          </a:p>
        </p:txBody>
      </p:sp>
    </p:spTree>
    <p:extLst>
      <p:ext uri="{BB962C8B-B14F-4D97-AF65-F5344CB8AC3E}">
        <p14:creationId xmlns:p14="http://schemas.microsoft.com/office/powerpoint/2010/main" val="587284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231622-3C10-4082-B9E8-1CCA15ECE5C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1522D14-F2B4-4F67-B1EE-672279190AE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F5B0521-942C-4BBF-B70D-AC592221B61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5814333-ADBC-4F33-B0F1-61B098B884C3}"/>
              </a:ext>
            </a:extLst>
          </p:cNvPr>
          <p:cNvSpPr txBox="1">
            <a:spLocks noGrp="1"/>
          </p:cNvSpPr>
          <p:nvPr>
            <p:ph type="dt" sz="half" idx="7"/>
          </p:nvPr>
        </p:nvSpPr>
        <p:spPr/>
        <p:txBody>
          <a:bodyPr/>
          <a:lstStyle>
            <a:lvl1pPr>
              <a:defRPr/>
            </a:lvl1pPr>
          </a:lstStyle>
          <a:p>
            <a:pPr lvl="0"/>
            <a:fld id="{33B07593-9B43-47C8-AC14-E92C7B4890E0}" type="datetime1">
              <a:rPr lang="es-ES"/>
              <a:pPr lvl="0"/>
              <a:t>18/04/2021</a:t>
            </a:fld>
            <a:endParaRPr lang="es-ES"/>
          </a:p>
        </p:txBody>
      </p:sp>
      <p:sp>
        <p:nvSpPr>
          <p:cNvPr id="6" name="Marcador de pie de página 5">
            <a:extLst>
              <a:ext uri="{FF2B5EF4-FFF2-40B4-BE49-F238E27FC236}">
                <a16:creationId xmlns:a16="http://schemas.microsoft.com/office/drawing/2014/main" id="{F2301A54-4F24-40A6-BFC6-A5FBDD3F9FA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4663989-AF37-4D10-8BEA-3536FBC0FFD3}"/>
              </a:ext>
            </a:extLst>
          </p:cNvPr>
          <p:cNvSpPr txBox="1">
            <a:spLocks noGrp="1"/>
          </p:cNvSpPr>
          <p:nvPr>
            <p:ph type="sldNum" sz="quarter" idx="8"/>
          </p:nvPr>
        </p:nvSpPr>
        <p:spPr/>
        <p:txBody>
          <a:bodyPr/>
          <a:lstStyle>
            <a:lvl1pPr>
              <a:defRPr/>
            </a:lvl1pPr>
          </a:lstStyle>
          <a:p>
            <a:pPr lvl="0"/>
            <a:fld id="{3D5D73D0-571B-4FB2-8878-7AD58E436C3D}" type="slidenum">
              <a:t>‹Nº›</a:t>
            </a:fld>
            <a:endParaRPr lang="es-ES"/>
          </a:p>
        </p:txBody>
      </p:sp>
    </p:spTree>
    <p:extLst>
      <p:ext uri="{BB962C8B-B14F-4D97-AF65-F5344CB8AC3E}">
        <p14:creationId xmlns:p14="http://schemas.microsoft.com/office/powerpoint/2010/main" val="42139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649686-08D6-4076-A003-EAAA09BC0E9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44FC249-D348-4765-BDF3-3518518172F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13AFB74-CA42-4E84-A43E-004F1B79719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2FF130A-29B2-4378-BE91-170521CCE86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B10682F-4324-4A7B-B426-231DE78B873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274EBA6-9ED4-47B7-ADE8-3F7C2322DDD9}"/>
              </a:ext>
            </a:extLst>
          </p:cNvPr>
          <p:cNvSpPr txBox="1">
            <a:spLocks noGrp="1"/>
          </p:cNvSpPr>
          <p:nvPr>
            <p:ph type="dt" sz="half" idx="7"/>
          </p:nvPr>
        </p:nvSpPr>
        <p:spPr/>
        <p:txBody>
          <a:bodyPr/>
          <a:lstStyle>
            <a:lvl1pPr>
              <a:defRPr/>
            </a:lvl1pPr>
          </a:lstStyle>
          <a:p>
            <a:pPr lvl="0"/>
            <a:fld id="{985E3F24-960F-44BA-BB10-7DA15672CCED}" type="datetime1">
              <a:rPr lang="es-ES"/>
              <a:pPr lvl="0"/>
              <a:t>18/04/2021</a:t>
            </a:fld>
            <a:endParaRPr lang="es-ES"/>
          </a:p>
        </p:txBody>
      </p:sp>
      <p:sp>
        <p:nvSpPr>
          <p:cNvPr id="8" name="Marcador de pie de página 7">
            <a:extLst>
              <a:ext uri="{FF2B5EF4-FFF2-40B4-BE49-F238E27FC236}">
                <a16:creationId xmlns:a16="http://schemas.microsoft.com/office/drawing/2014/main" id="{6FD63237-BF51-4124-A995-8657F5FBA6B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81E7616-3559-4173-82A7-E2FCB45292A5}"/>
              </a:ext>
            </a:extLst>
          </p:cNvPr>
          <p:cNvSpPr txBox="1">
            <a:spLocks noGrp="1"/>
          </p:cNvSpPr>
          <p:nvPr>
            <p:ph type="sldNum" sz="quarter" idx="8"/>
          </p:nvPr>
        </p:nvSpPr>
        <p:spPr/>
        <p:txBody>
          <a:bodyPr/>
          <a:lstStyle>
            <a:lvl1pPr>
              <a:defRPr/>
            </a:lvl1pPr>
          </a:lstStyle>
          <a:p>
            <a:pPr lvl="0"/>
            <a:fld id="{C11302BC-05DF-4A88-A791-157EAC747A31}" type="slidenum">
              <a:t>‹Nº›</a:t>
            </a:fld>
            <a:endParaRPr lang="es-ES"/>
          </a:p>
        </p:txBody>
      </p:sp>
    </p:spTree>
    <p:extLst>
      <p:ext uri="{BB962C8B-B14F-4D97-AF65-F5344CB8AC3E}">
        <p14:creationId xmlns:p14="http://schemas.microsoft.com/office/powerpoint/2010/main" val="4275520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94E95E-CBDD-422E-95DD-280D9A6EDB3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22691A1-26D1-4FF7-A7FE-8C584685E74C}"/>
              </a:ext>
            </a:extLst>
          </p:cNvPr>
          <p:cNvSpPr txBox="1">
            <a:spLocks noGrp="1"/>
          </p:cNvSpPr>
          <p:nvPr>
            <p:ph type="dt" sz="half" idx="7"/>
          </p:nvPr>
        </p:nvSpPr>
        <p:spPr/>
        <p:txBody>
          <a:bodyPr/>
          <a:lstStyle>
            <a:lvl1pPr>
              <a:defRPr/>
            </a:lvl1pPr>
          </a:lstStyle>
          <a:p>
            <a:pPr lvl="0"/>
            <a:fld id="{F59A8972-6F31-42C3-BF79-6CD2D70F104F}" type="datetime1">
              <a:rPr lang="es-ES"/>
              <a:pPr lvl="0"/>
              <a:t>18/04/2021</a:t>
            </a:fld>
            <a:endParaRPr lang="es-ES"/>
          </a:p>
        </p:txBody>
      </p:sp>
      <p:sp>
        <p:nvSpPr>
          <p:cNvPr id="4" name="Marcador de pie de página 3">
            <a:extLst>
              <a:ext uri="{FF2B5EF4-FFF2-40B4-BE49-F238E27FC236}">
                <a16:creationId xmlns:a16="http://schemas.microsoft.com/office/drawing/2014/main" id="{7BC32E51-5F4F-4931-B25D-E104B288190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F9D8FBB-559A-487C-AD50-31F5DCC11594}"/>
              </a:ext>
            </a:extLst>
          </p:cNvPr>
          <p:cNvSpPr txBox="1">
            <a:spLocks noGrp="1"/>
          </p:cNvSpPr>
          <p:nvPr>
            <p:ph type="sldNum" sz="quarter" idx="8"/>
          </p:nvPr>
        </p:nvSpPr>
        <p:spPr/>
        <p:txBody>
          <a:bodyPr/>
          <a:lstStyle>
            <a:lvl1pPr>
              <a:defRPr/>
            </a:lvl1pPr>
          </a:lstStyle>
          <a:p>
            <a:pPr lvl="0"/>
            <a:fld id="{48F4E326-02EA-43AA-8849-DECB92CD5352}" type="slidenum">
              <a:t>‹Nº›</a:t>
            </a:fld>
            <a:endParaRPr lang="es-ES"/>
          </a:p>
        </p:txBody>
      </p:sp>
    </p:spTree>
    <p:extLst>
      <p:ext uri="{BB962C8B-B14F-4D97-AF65-F5344CB8AC3E}">
        <p14:creationId xmlns:p14="http://schemas.microsoft.com/office/powerpoint/2010/main" val="887366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69E8BFA-8038-4E3B-88F6-2CEC50ACCA6E}"/>
              </a:ext>
            </a:extLst>
          </p:cNvPr>
          <p:cNvSpPr txBox="1">
            <a:spLocks noGrp="1"/>
          </p:cNvSpPr>
          <p:nvPr>
            <p:ph type="dt" sz="half" idx="7"/>
          </p:nvPr>
        </p:nvSpPr>
        <p:spPr/>
        <p:txBody>
          <a:bodyPr/>
          <a:lstStyle>
            <a:lvl1pPr>
              <a:defRPr/>
            </a:lvl1pPr>
          </a:lstStyle>
          <a:p>
            <a:pPr lvl="0"/>
            <a:fld id="{9838B9CE-44ED-4522-AE44-22A7FE19682F}" type="datetime1">
              <a:rPr lang="es-ES"/>
              <a:pPr lvl="0"/>
              <a:t>18/04/2021</a:t>
            </a:fld>
            <a:endParaRPr lang="es-ES"/>
          </a:p>
        </p:txBody>
      </p:sp>
      <p:sp>
        <p:nvSpPr>
          <p:cNvPr id="3" name="Marcador de pie de página 2">
            <a:extLst>
              <a:ext uri="{FF2B5EF4-FFF2-40B4-BE49-F238E27FC236}">
                <a16:creationId xmlns:a16="http://schemas.microsoft.com/office/drawing/2014/main" id="{639C01ED-ED24-427A-B916-FACF383C1B5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2068DCF-F9F2-47A3-9A5A-FC29A6232247}"/>
              </a:ext>
            </a:extLst>
          </p:cNvPr>
          <p:cNvSpPr txBox="1">
            <a:spLocks noGrp="1"/>
          </p:cNvSpPr>
          <p:nvPr>
            <p:ph type="sldNum" sz="quarter" idx="8"/>
          </p:nvPr>
        </p:nvSpPr>
        <p:spPr/>
        <p:txBody>
          <a:bodyPr/>
          <a:lstStyle>
            <a:lvl1pPr>
              <a:defRPr/>
            </a:lvl1pPr>
          </a:lstStyle>
          <a:p>
            <a:pPr lvl="0"/>
            <a:fld id="{FE2EFEE8-6282-4075-8F99-A2D0B5508F12}" type="slidenum">
              <a:t>‹Nº›</a:t>
            </a:fld>
            <a:endParaRPr lang="es-ES"/>
          </a:p>
        </p:txBody>
      </p:sp>
    </p:spTree>
    <p:extLst>
      <p:ext uri="{BB962C8B-B14F-4D97-AF65-F5344CB8AC3E}">
        <p14:creationId xmlns:p14="http://schemas.microsoft.com/office/powerpoint/2010/main" val="257122133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6DF0C3-D019-4B0D-8E72-1A3738DEC0C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2034BE0-2A9E-49B1-AAD4-67291BEBA6E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FB4D774-75D9-4EF0-A56D-B69562D6D9C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2391367-1421-4D38-9FFD-BDFB0E37FC3A}"/>
              </a:ext>
            </a:extLst>
          </p:cNvPr>
          <p:cNvSpPr txBox="1">
            <a:spLocks noGrp="1"/>
          </p:cNvSpPr>
          <p:nvPr>
            <p:ph type="dt" sz="half" idx="7"/>
          </p:nvPr>
        </p:nvSpPr>
        <p:spPr/>
        <p:txBody>
          <a:bodyPr/>
          <a:lstStyle>
            <a:lvl1pPr>
              <a:defRPr/>
            </a:lvl1pPr>
          </a:lstStyle>
          <a:p>
            <a:pPr lvl="0"/>
            <a:fld id="{B5EA37AC-3E88-40AC-8FF1-F97CA502CEA6}" type="datetime1">
              <a:rPr lang="es-ES"/>
              <a:pPr lvl="0"/>
              <a:t>18/04/2021</a:t>
            </a:fld>
            <a:endParaRPr lang="es-ES"/>
          </a:p>
        </p:txBody>
      </p:sp>
      <p:sp>
        <p:nvSpPr>
          <p:cNvPr id="6" name="Marcador de pie de página 5">
            <a:extLst>
              <a:ext uri="{FF2B5EF4-FFF2-40B4-BE49-F238E27FC236}">
                <a16:creationId xmlns:a16="http://schemas.microsoft.com/office/drawing/2014/main" id="{31CF64F5-A453-4EBC-A729-66DF5CAEA26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4C8703D-78BA-493C-9FE9-C0EDBC71AB35}"/>
              </a:ext>
            </a:extLst>
          </p:cNvPr>
          <p:cNvSpPr txBox="1">
            <a:spLocks noGrp="1"/>
          </p:cNvSpPr>
          <p:nvPr>
            <p:ph type="sldNum" sz="quarter" idx="8"/>
          </p:nvPr>
        </p:nvSpPr>
        <p:spPr/>
        <p:txBody>
          <a:bodyPr/>
          <a:lstStyle>
            <a:lvl1pPr>
              <a:defRPr/>
            </a:lvl1pPr>
          </a:lstStyle>
          <a:p>
            <a:pPr lvl="0"/>
            <a:fld id="{2DEB1080-3A99-472B-B298-2996B0094513}" type="slidenum">
              <a:t>‹Nº›</a:t>
            </a:fld>
            <a:endParaRPr lang="es-ES"/>
          </a:p>
        </p:txBody>
      </p:sp>
    </p:spTree>
    <p:extLst>
      <p:ext uri="{BB962C8B-B14F-4D97-AF65-F5344CB8AC3E}">
        <p14:creationId xmlns:p14="http://schemas.microsoft.com/office/powerpoint/2010/main" val="3537412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50666C-6979-49AE-AA75-6E803E7C592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AC96303-C8E1-43A1-815F-E2324B83B77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0C43C0F-1C3D-49D0-9752-5C4ABA68D3A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881E620-B958-4C81-A672-4C5FDC215F4E}"/>
              </a:ext>
            </a:extLst>
          </p:cNvPr>
          <p:cNvSpPr txBox="1">
            <a:spLocks noGrp="1"/>
          </p:cNvSpPr>
          <p:nvPr>
            <p:ph type="dt" sz="half" idx="7"/>
          </p:nvPr>
        </p:nvSpPr>
        <p:spPr/>
        <p:txBody>
          <a:bodyPr/>
          <a:lstStyle>
            <a:lvl1pPr>
              <a:defRPr/>
            </a:lvl1pPr>
          </a:lstStyle>
          <a:p>
            <a:pPr lvl="0"/>
            <a:fld id="{30237AF9-761A-49A6-90DB-34DAA14B1E9E}" type="datetime1">
              <a:rPr lang="es-ES"/>
              <a:pPr lvl="0"/>
              <a:t>18/04/2021</a:t>
            </a:fld>
            <a:endParaRPr lang="es-ES"/>
          </a:p>
        </p:txBody>
      </p:sp>
      <p:sp>
        <p:nvSpPr>
          <p:cNvPr id="6" name="Marcador de pie de página 5">
            <a:extLst>
              <a:ext uri="{FF2B5EF4-FFF2-40B4-BE49-F238E27FC236}">
                <a16:creationId xmlns:a16="http://schemas.microsoft.com/office/drawing/2014/main" id="{3D2FD1BD-A684-4DC6-80EC-7FBD029F765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0FEF3E2-E436-472D-9D48-C308FCFFDEF1}"/>
              </a:ext>
            </a:extLst>
          </p:cNvPr>
          <p:cNvSpPr txBox="1">
            <a:spLocks noGrp="1"/>
          </p:cNvSpPr>
          <p:nvPr>
            <p:ph type="sldNum" sz="quarter" idx="8"/>
          </p:nvPr>
        </p:nvSpPr>
        <p:spPr/>
        <p:txBody>
          <a:bodyPr/>
          <a:lstStyle>
            <a:lvl1pPr>
              <a:defRPr/>
            </a:lvl1pPr>
          </a:lstStyle>
          <a:p>
            <a:pPr lvl="0"/>
            <a:fld id="{955DEC4A-8A34-4B43-A6FC-1F0B2E9C0D90}" type="slidenum">
              <a:t>‹Nº›</a:t>
            </a:fld>
            <a:endParaRPr lang="es-ES"/>
          </a:p>
        </p:txBody>
      </p:sp>
    </p:spTree>
    <p:extLst>
      <p:ext uri="{BB962C8B-B14F-4D97-AF65-F5344CB8AC3E}">
        <p14:creationId xmlns:p14="http://schemas.microsoft.com/office/powerpoint/2010/main" val="1116524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1C5B49-B493-4E31-B0FC-58680819D31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20C1C85-7754-46EE-9BF6-EA078550A68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41F07C2-015D-4C27-9724-114136177E73}"/>
              </a:ext>
            </a:extLst>
          </p:cNvPr>
          <p:cNvSpPr txBox="1">
            <a:spLocks noGrp="1"/>
          </p:cNvSpPr>
          <p:nvPr>
            <p:ph type="dt" sz="half" idx="7"/>
          </p:nvPr>
        </p:nvSpPr>
        <p:spPr/>
        <p:txBody>
          <a:bodyPr/>
          <a:lstStyle>
            <a:lvl1pPr>
              <a:defRPr/>
            </a:lvl1pPr>
          </a:lstStyle>
          <a:p>
            <a:pPr lvl="0"/>
            <a:fld id="{FFFAF47E-53D6-4558-AD7B-3D6F5DB01722}" type="datetime1">
              <a:rPr lang="es-ES"/>
              <a:pPr lvl="0"/>
              <a:t>18/04/2021</a:t>
            </a:fld>
            <a:endParaRPr lang="es-ES"/>
          </a:p>
        </p:txBody>
      </p:sp>
      <p:sp>
        <p:nvSpPr>
          <p:cNvPr id="5" name="Marcador de pie de página 4">
            <a:extLst>
              <a:ext uri="{FF2B5EF4-FFF2-40B4-BE49-F238E27FC236}">
                <a16:creationId xmlns:a16="http://schemas.microsoft.com/office/drawing/2014/main" id="{F06E035C-90E6-4F58-A72C-54F6BFBD397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FB033B1-E223-4107-B5FA-C0EA6D615EC4}"/>
              </a:ext>
            </a:extLst>
          </p:cNvPr>
          <p:cNvSpPr txBox="1">
            <a:spLocks noGrp="1"/>
          </p:cNvSpPr>
          <p:nvPr>
            <p:ph type="sldNum" sz="quarter" idx="8"/>
          </p:nvPr>
        </p:nvSpPr>
        <p:spPr/>
        <p:txBody>
          <a:bodyPr/>
          <a:lstStyle>
            <a:lvl1pPr>
              <a:defRPr/>
            </a:lvl1pPr>
          </a:lstStyle>
          <a:p>
            <a:pPr lvl="0"/>
            <a:fld id="{E9919B1D-08E0-4098-BF86-B3408B3EF01E}" type="slidenum">
              <a:t>‹Nº›</a:t>
            </a:fld>
            <a:endParaRPr lang="es-ES"/>
          </a:p>
        </p:txBody>
      </p:sp>
    </p:spTree>
    <p:extLst>
      <p:ext uri="{BB962C8B-B14F-4D97-AF65-F5344CB8AC3E}">
        <p14:creationId xmlns:p14="http://schemas.microsoft.com/office/powerpoint/2010/main" val="2389637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B0BFDAB-715A-4424-8598-4C8F620EC5E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0805C17-4BD1-4E8D-AC7F-265D5E55328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4BC8A1C-89E0-4EEC-A164-75514BA03BA5}"/>
              </a:ext>
            </a:extLst>
          </p:cNvPr>
          <p:cNvSpPr txBox="1">
            <a:spLocks noGrp="1"/>
          </p:cNvSpPr>
          <p:nvPr>
            <p:ph type="dt" sz="half" idx="7"/>
          </p:nvPr>
        </p:nvSpPr>
        <p:spPr/>
        <p:txBody>
          <a:bodyPr/>
          <a:lstStyle>
            <a:lvl1pPr>
              <a:defRPr/>
            </a:lvl1pPr>
          </a:lstStyle>
          <a:p>
            <a:pPr lvl="0"/>
            <a:fld id="{086A6B3A-C401-4629-BF99-3DEEB3EBB07D}" type="datetime1">
              <a:rPr lang="es-ES"/>
              <a:pPr lvl="0"/>
              <a:t>18/04/2021</a:t>
            </a:fld>
            <a:endParaRPr lang="es-ES"/>
          </a:p>
        </p:txBody>
      </p:sp>
      <p:sp>
        <p:nvSpPr>
          <p:cNvPr id="5" name="Marcador de pie de página 4">
            <a:extLst>
              <a:ext uri="{FF2B5EF4-FFF2-40B4-BE49-F238E27FC236}">
                <a16:creationId xmlns:a16="http://schemas.microsoft.com/office/drawing/2014/main" id="{81E96E5B-189E-457C-AB29-8E93CE5EFC7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403D759-BAE2-4FCD-8E24-D3D8D231F3D3}"/>
              </a:ext>
            </a:extLst>
          </p:cNvPr>
          <p:cNvSpPr txBox="1">
            <a:spLocks noGrp="1"/>
          </p:cNvSpPr>
          <p:nvPr>
            <p:ph type="sldNum" sz="quarter" idx="8"/>
          </p:nvPr>
        </p:nvSpPr>
        <p:spPr/>
        <p:txBody>
          <a:bodyPr/>
          <a:lstStyle>
            <a:lvl1pPr>
              <a:defRPr/>
            </a:lvl1pPr>
          </a:lstStyle>
          <a:p>
            <a:pPr lvl="0"/>
            <a:fld id="{81428ACD-7ECB-4CF6-B85A-51463A32BAA4}" type="slidenum">
              <a:t>‹Nº›</a:t>
            </a:fld>
            <a:endParaRPr lang="es-ES"/>
          </a:p>
        </p:txBody>
      </p:sp>
    </p:spTree>
    <p:extLst>
      <p:ext uri="{BB962C8B-B14F-4D97-AF65-F5344CB8AC3E}">
        <p14:creationId xmlns:p14="http://schemas.microsoft.com/office/powerpoint/2010/main" val="25244810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1C50B5-C768-41BC-9CB4-9FC41703ED3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5730163-38D1-45EE-8323-6A91CA6B127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39D4017-26C6-4B04-AB0E-C440B274DB8B}"/>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7EBD8306-169C-4EB0-97BA-CEE3E19A65D7}"/>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CD186DF1-4FFC-46BE-90F4-8DA727EC0E47}"/>
              </a:ext>
            </a:extLst>
          </p:cNvPr>
          <p:cNvSpPr txBox="1">
            <a:spLocks noGrp="1"/>
          </p:cNvSpPr>
          <p:nvPr>
            <p:ph type="sldNum" sz="quarter" idx="8"/>
          </p:nvPr>
        </p:nvSpPr>
        <p:spPr/>
        <p:txBody>
          <a:bodyPr/>
          <a:lstStyle>
            <a:lvl1pPr>
              <a:defRPr sz="1400"/>
            </a:lvl1pPr>
          </a:lstStyle>
          <a:p>
            <a:pPr lvl="0"/>
            <a:fld id="{3BEFBB4D-3FD7-45E6-9CB1-FA29D9BA55BC}" type="slidenum">
              <a:t>‹Nº›</a:t>
            </a:fld>
            <a:endParaRPr lang="es-ES"/>
          </a:p>
        </p:txBody>
      </p:sp>
    </p:spTree>
    <p:extLst>
      <p:ext uri="{BB962C8B-B14F-4D97-AF65-F5344CB8AC3E}">
        <p14:creationId xmlns:p14="http://schemas.microsoft.com/office/powerpoint/2010/main" val="38383836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AF75C4-AC41-4CD7-9D9B-C31264CFEC1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2C93D52-076F-482B-A725-44F1006D949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2526753-34FA-412F-B78B-EE3BEE1B3FF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26718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F4D4F7A-1007-4955-9F3F-DCAACEE8650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35185B5-2E98-4A1C-A741-70996CF902E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C65D50B-7D43-4DB4-8F64-E483E6C765B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B4BDAD1-95D2-41AD-9937-F00541D77865}" type="datetime1">
              <a:rPr lang="es-ES"/>
              <a:pPr lvl="0"/>
              <a:t>18/04/2021</a:t>
            </a:fld>
            <a:endParaRPr lang="es-ES"/>
          </a:p>
        </p:txBody>
      </p:sp>
      <p:sp>
        <p:nvSpPr>
          <p:cNvPr id="5" name="Marcador de pie de página 4">
            <a:extLst>
              <a:ext uri="{FF2B5EF4-FFF2-40B4-BE49-F238E27FC236}">
                <a16:creationId xmlns:a16="http://schemas.microsoft.com/office/drawing/2014/main" id="{EFF08CC9-0733-410F-8B64-846225E3B17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0460896-1008-4795-BDFE-2F7D30CD21A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D282135-481A-43B6-A8A6-868BC74EFDF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A549D18-9F3D-46C8-A7F1-AB4003644DA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EA716DD-7D78-4103-80D7-58933C69C5D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5063973-0936-4523-84FA-EDA1A9CE63D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732F86A-7DDE-4EAB-970F-D3396CFFD31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B2C82E9-D681-4B93-8C15-A35EB54661A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F310F6B-B1D9-4034-A392-F2485D3BB1B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594A06C-4D4C-4764-B0AD-5AF45883CD9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84679710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7.xml"/><Relationship Id="rId4" Type="http://schemas.openxmlformats.org/officeDocument/2006/relationships/image" Target="../media/image63.jpg"/></Relationships>
</file>

<file path=ppt/slides/_rels/slide6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A5C1155-3914-48B5-8A30-CE8D84A77031}"/>
              </a:ext>
            </a:extLst>
          </p:cNvPr>
          <p:cNvSpPr txBox="1"/>
          <p:nvPr/>
        </p:nvSpPr>
        <p:spPr>
          <a:xfrm>
            <a:off x="0" y="2547893"/>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RMS QUEEN MARY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LONG BEACH · CALIFORNIA · EEUU</a:t>
            </a:r>
            <a:endParaRPr lang="es-ES" sz="2800" b="0" i="0" u="none" strike="noStrike" kern="1200" cap="none" spc="0" baseline="0">
              <a:solidFill>
                <a:srgbClr val="FFFFFF"/>
              </a:solidFill>
              <a:uFillTx/>
              <a:latin typeface="Calibri"/>
            </a:endParaRPr>
          </a:p>
        </p:txBody>
      </p:sp>
      <p:pic>
        <p:nvPicPr>
          <p:cNvPr id="3" name="13 - Epilogue - The Deep And Timeless Sea">
            <a:extLst>
              <a:ext uri="{FF2B5EF4-FFF2-40B4-BE49-F238E27FC236}">
                <a16:creationId xmlns:a16="http://schemas.microsoft.com/office/drawing/2014/main" id="{FF502506-8082-4E86-AC5D-283CBA3E040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32025" y="51966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3A164E-3256-4AD9-B820-D6E8E35B29A0}"/>
              </a:ext>
            </a:extLst>
          </p:cNvPr>
          <p:cNvPicPr>
            <a:picLocks noChangeAspect="1"/>
          </p:cNvPicPr>
          <p:nvPr/>
        </p:nvPicPr>
        <p:blipFill>
          <a:blip r:embed="rId3"/>
          <a:stretch>
            <a:fillRect/>
          </a:stretch>
        </p:blipFill>
        <p:spPr>
          <a:xfrm>
            <a:off x="0" y="-1003179"/>
            <a:ext cx="12191996" cy="809635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7F8578F-9C39-4CC4-BFA1-175DB0C3875E}"/>
              </a:ext>
            </a:extLst>
          </p:cNvPr>
          <p:cNvSpPr txBox="1"/>
          <p:nvPr/>
        </p:nvSpPr>
        <p:spPr>
          <a:xfrm>
            <a:off x="1065321" y="1597978"/>
            <a:ext cx="9960742"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RMS Queen Marynota es un transatlántico británico, actualmente retirado, que prestó servicio principalmente en la travesía del Atlántico entre 1936 y 1967 para la empresa naviera Cunard Line. Construido por los astilleros John Brown &amp; Company de Clydebank (Escocia), fue diseñado para ser el primero de los dos buques que Cunard había previsto para el servicio expreso en la ruta Southampton-Cherburgo-Nueva York, en respuesta a los grandes navíos europeos de finales de la década de 1920 y principios de los años 1930. Fue el buque insignia de la empresa desde mayo de 1936 hasta marzo de 1940, cuando su buque gemelo, el RMS Queen Elizabeth, entró en servicio.​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Queen Mary realizó su viaje inaugural el 27 de mayo de 1936 y en agosto de aquel año se hizo con la preciada "Banda Azul", la cual premiaba al barco que realizara la ruta transoceánica más rápida. En 1937, perdió dicho título ante el navío francés SS Normandie, aunque logró recapturarlo en 1938, ostentándolo hasta 1952, cuando su récord de velocidad fue superado por el SS United States. Tanto el Queen Mary como el Queen Elizabeth fueron reconvertidos y utilizados para el transporte de tropas durante la Segunda Guerra Mundial. Sus altas velocidades les permitían escapar de los submarinos alemanes, haciendo que Hitler incluso ofreciera recompensas por el hundimiento de ambos navíos.​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C98437-5673-4AFC-8FF9-BFAF1B628165}"/>
              </a:ext>
            </a:extLst>
          </p:cNvPr>
          <p:cNvPicPr>
            <a:picLocks noChangeAspect="1"/>
          </p:cNvPicPr>
          <p:nvPr/>
        </p:nvPicPr>
        <p:blipFill>
          <a:blip r:embed="rId2"/>
          <a:stretch>
            <a:fillRect/>
          </a:stretch>
        </p:blipFill>
        <p:spPr>
          <a:xfrm>
            <a:off x="0" y="0"/>
            <a:ext cx="12191996" cy="684919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0D763E7-AA57-4AF3-9BC0-139873D4D3DE}"/>
              </a:ext>
            </a:extLst>
          </p:cNvPr>
          <p:cNvSpPr txBox="1"/>
          <p:nvPr/>
        </p:nvSpPr>
        <p:spPr>
          <a:xfrm>
            <a:off x="843378" y="1846557"/>
            <a:ext cx="10369122"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Tras la guerra, el Queen Mary fue reacondicionado para su regreso al servicio civil y, junto al Queen Elizabeth, dominaron el mercado del servicio de pasajeros en el Atlántico, para el que habían sido inicialmente concebidos, hasta que el creciente auge de los aviones a reacción, a finales de los años 1950, marcaron el declive del transporte marítimo. A mediados de la siguiente década, el Queen Mary había envejecido notablemante y, aunque todavía se trataba de uno de los transatlánticos más populares, operaba con pérdidas.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Tras varios años de paulatina disminución de ingresos, Cunard retiró el buque del servicio en 1967, dejando el puerto de Southampton por última vez el 31 de octubre de ese año, navegando hacia Long Beach, California, donde permanece en la actualidad, anclado de forma permanente a los muelles. La mayor parte de la maquinaria, incluyendo una de las dos salas de máquinas, tres de las cuatro hélices y todas las calderas, fueron retiradas. Actualmente funciona como atracción turística, albergando un museo, un hotel y restaurantes. El Queen Mary figura en la lista del Registro Nacional de Lugares Históricos de Estados Unidos. La Asociación Nacional para la Preservación Histórica ha incluido también al transatlántico como uno de los hoteles históricos del país.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25E6FA-6B21-41D6-A555-70B175915CC0}"/>
              </a:ext>
            </a:extLst>
          </p:cNvPr>
          <p:cNvPicPr>
            <a:picLocks noChangeAspect="1"/>
          </p:cNvPicPr>
          <p:nvPr/>
        </p:nvPicPr>
        <p:blipFill>
          <a:blip r:embed="rId2"/>
          <a:stretch>
            <a:fillRect/>
          </a:stretch>
        </p:blipFill>
        <p:spPr>
          <a:xfrm>
            <a:off x="0" y="0"/>
            <a:ext cx="12118021" cy="683626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288FD1-593B-44D3-8C98-FF7F8B4F866E}"/>
              </a:ext>
            </a:extLst>
          </p:cNvPr>
          <p:cNvPicPr>
            <a:picLocks noChangeAspect="1"/>
          </p:cNvPicPr>
          <p:nvPr/>
        </p:nvPicPr>
        <p:blipFill>
          <a:blip r:embed="rId2"/>
          <a:stretch>
            <a:fillRect/>
          </a:stretch>
        </p:blipFill>
        <p:spPr>
          <a:xfrm>
            <a:off x="0" y="42857"/>
            <a:ext cx="12191996" cy="677227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4431EA-D891-4891-9CC1-913F38DD9959}"/>
              </a:ext>
            </a:extLst>
          </p:cNvPr>
          <p:cNvPicPr>
            <a:picLocks noChangeAspect="1"/>
          </p:cNvPicPr>
          <p:nvPr/>
        </p:nvPicPr>
        <p:blipFill>
          <a:blip r:embed="rId2"/>
          <a:stretch>
            <a:fillRect/>
          </a:stretch>
        </p:blipFill>
        <p:spPr>
          <a:xfrm>
            <a:off x="0" y="0"/>
            <a:ext cx="12100264" cy="712163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CF830E-06B5-4B56-9A78-B41621416AD3}"/>
              </a:ext>
            </a:extLst>
          </p:cNvPr>
          <p:cNvPicPr>
            <a:picLocks noChangeAspect="1"/>
          </p:cNvPicPr>
          <p:nvPr/>
        </p:nvPicPr>
        <p:blipFill>
          <a:blip r:embed="rId2"/>
          <a:stretch>
            <a:fillRect/>
          </a:stretch>
        </p:blipFill>
        <p:spPr>
          <a:xfrm>
            <a:off x="0" y="19046"/>
            <a:ext cx="12118021" cy="681989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C41420-D58E-4337-94DE-20C096BCCA89}"/>
              </a:ext>
            </a:extLst>
          </p:cNvPr>
          <p:cNvPicPr>
            <a:picLocks noChangeAspect="1"/>
          </p:cNvPicPr>
          <p:nvPr/>
        </p:nvPicPr>
        <p:blipFill>
          <a:blip r:embed="rId2"/>
          <a:stretch>
            <a:fillRect/>
          </a:stretch>
        </p:blipFill>
        <p:spPr>
          <a:xfrm>
            <a:off x="0" y="66678"/>
            <a:ext cx="12109143" cy="672465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C62515-286C-4D77-9C64-AD817EF3D22D}"/>
              </a:ext>
            </a:extLst>
          </p:cNvPr>
          <p:cNvPicPr>
            <a:picLocks noChangeAspect="1"/>
          </p:cNvPicPr>
          <p:nvPr/>
        </p:nvPicPr>
        <p:blipFill>
          <a:blip r:embed="rId2"/>
          <a:stretch>
            <a:fillRect/>
          </a:stretch>
        </p:blipFill>
        <p:spPr>
          <a:xfrm>
            <a:off x="0" y="0"/>
            <a:ext cx="12191996" cy="681868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407B64-01F3-4E74-AAE3-297E32AA8918}"/>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824E7A-F376-42BB-80EB-CDA3473FE63A}"/>
              </a:ext>
            </a:extLst>
          </p:cNvPr>
          <p:cNvPicPr>
            <a:picLocks noChangeAspect="1"/>
          </p:cNvPicPr>
          <p:nvPr/>
        </p:nvPicPr>
        <p:blipFill>
          <a:blip r:embed="rId2"/>
          <a:stretch>
            <a:fillRect/>
          </a:stretch>
        </p:blipFill>
        <p:spPr>
          <a:xfrm>
            <a:off x="0" y="0"/>
            <a:ext cx="12109143" cy="680830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5AD2A5-BA3E-4855-9CE8-B3B23EEAFB02}"/>
              </a:ext>
            </a:extLst>
          </p:cNvPr>
          <p:cNvPicPr>
            <a:picLocks noChangeAspect="1"/>
          </p:cNvPicPr>
          <p:nvPr/>
        </p:nvPicPr>
        <p:blipFill>
          <a:blip r:embed="rId2"/>
          <a:stretch>
            <a:fillRect/>
          </a:stretch>
        </p:blipFill>
        <p:spPr>
          <a:xfrm>
            <a:off x="0" y="0"/>
            <a:ext cx="12197529"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2B8DDC-A484-4C7B-9085-20CE256D51D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0AB008-FB98-4DE7-A2A0-67C4882A1426}"/>
              </a:ext>
            </a:extLst>
          </p:cNvPr>
          <p:cNvPicPr>
            <a:picLocks noChangeAspect="1"/>
          </p:cNvPicPr>
          <p:nvPr/>
        </p:nvPicPr>
        <p:blipFill>
          <a:blip r:embed="rId2"/>
          <a:stretch>
            <a:fillRect/>
          </a:stretch>
        </p:blipFill>
        <p:spPr>
          <a:xfrm>
            <a:off x="0" y="0"/>
            <a:ext cx="12091385" cy="679831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EBB866-EA6C-46C2-BF8A-DB807D94BA1C}"/>
              </a:ext>
            </a:extLst>
          </p:cNvPr>
          <p:cNvPicPr>
            <a:picLocks noChangeAspect="1"/>
          </p:cNvPicPr>
          <p:nvPr/>
        </p:nvPicPr>
        <p:blipFill>
          <a:blip r:embed="rId2"/>
          <a:stretch>
            <a:fillRect/>
          </a:stretch>
        </p:blipFill>
        <p:spPr>
          <a:xfrm>
            <a:off x="0" y="0"/>
            <a:ext cx="12073627" cy="678834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095FFF-61DF-4B60-9C02-3A3B1BAF6DC8}"/>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0D3FA7-2776-49AD-B80E-53916F96A631}"/>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C310F6-098A-49AA-995A-FDDEF019592D}"/>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969724-A2E5-4CA5-8F39-9FB79FB3733C}"/>
              </a:ext>
            </a:extLst>
          </p:cNvPr>
          <p:cNvPicPr>
            <a:picLocks noChangeAspect="1"/>
          </p:cNvPicPr>
          <p:nvPr/>
        </p:nvPicPr>
        <p:blipFill>
          <a:blip r:embed="rId2"/>
          <a:stretch>
            <a:fillRect/>
          </a:stretch>
        </p:blipFill>
        <p:spPr>
          <a:xfrm>
            <a:off x="0" y="0"/>
            <a:ext cx="12191996" cy="681093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7A1F35-9000-4863-B58F-0B079116AE5E}"/>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A8CF9A-2968-425C-8E30-AA4E0C2F8491}"/>
              </a:ext>
            </a:extLst>
          </p:cNvPr>
          <p:cNvPicPr>
            <a:picLocks noChangeAspect="1"/>
          </p:cNvPicPr>
          <p:nvPr/>
        </p:nvPicPr>
        <p:blipFill>
          <a:blip r:embed="rId2"/>
          <a:stretch>
            <a:fillRect/>
          </a:stretch>
        </p:blipFill>
        <p:spPr>
          <a:xfrm>
            <a:off x="0" y="0"/>
            <a:ext cx="12109143" cy="681139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7EF589-1038-4C33-8CA9-B722895316A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F53F4C-4ABD-444E-99C6-16BBAEE25DB5}"/>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ACAAD7-F274-4591-BE4C-2B86BE31125E}"/>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A10D11-091B-499B-980B-EC3C521D6704}"/>
              </a:ext>
            </a:extLst>
          </p:cNvPr>
          <p:cNvPicPr>
            <a:picLocks noChangeAspect="1"/>
          </p:cNvPicPr>
          <p:nvPr/>
        </p:nvPicPr>
        <p:blipFill>
          <a:blip r:embed="rId2"/>
          <a:stretch>
            <a:fillRect/>
          </a:stretch>
        </p:blipFill>
        <p:spPr>
          <a:xfrm>
            <a:off x="0" y="0"/>
            <a:ext cx="12268943" cy="690127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8DF844-EB0F-4347-8F85-BA307C1B626F}"/>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99217E-A45B-4675-90EE-BC844C088F3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720EC0-5D85-40B5-9D87-356D12771643}"/>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BE7E6E-4093-49C7-B746-C0FA13156E6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0A03BD-77CB-46CE-BA22-E5D07B794872}"/>
              </a:ext>
            </a:extLst>
          </p:cNvPr>
          <p:cNvPicPr>
            <a:picLocks noChangeAspect="1"/>
          </p:cNvPicPr>
          <p:nvPr/>
        </p:nvPicPr>
        <p:blipFill>
          <a:blip r:embed="rId2"/>
          <a:stretch>
            <a:fillRect/>
          </a:stretch>
        </p:blipFill>
        <p:spPr>
          <a:xfrm>
            <a:off x="-557" y="0"/>
            <a:ext cx="12192554" cy="6855201"/>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DE7FA4-75E0-4E5A-9472-F69FFCD28F04}"/>
              </a:ext>
            </a:extLst>
          </p:cNvPr>
          <p:cNvPicPr>
            <a:picLocks noChangeAspect="1"/>
          </p:cNvPicPr>
          <p:nvPr/>
        </p:nvPicPr>
        <p:blipFill>
          <a:blip r:embed="rId2"/>
          <a:stretch>
            <a:fillRect/>
          </a:stretch>
        </p:blipFill>
        <p:spPr>
          <a:xfrm>
            <a:off x="0" y="0"/>
            <a:ext cx="12126900" cy="6821378"/>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8AAB2C-A4FB-4694-9008-56930C695A6D}"/>
              </a:ext>
            </a:extLst>
          </p:cNvPr>
          <p:cNvPicPr>
            <a:picLocks noChangeAspect="1"/>
          </p:cNvPicPr>
          <p:nvPr/>
        </p:nvPicPr>
        <p:blipFill>
          <a:blip r:embed="rId2"/>
          <a:stretch>
            <a:fillRect/>
          </a:stretch>
        </p:blipFill>
        <p:spPr>
          <a:xfrm>
            <a:off x="0" y="-66440"/>
            <a:ext cx="12191996" cy="6895307"/>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3864D7-9F24-4E87-BC53-8C96B0D9FE51}"/>
              </a:ext>
            </a:extLst>
          </p:cNvPr>
          <p:cNvPicPr>
            <a:picLocks noChangeAspect="1"/>
          </p:cNvPicPr>
          <p:nvPr/>
        </p:nvPicPr>
        <p:blipFill>
          <a:blip r:embed="rId2"/>
          <a:stretch>
            <a:fillRect/>
          </a:stretch>
        </p:blipFill>
        <p:spPr>
          <a:xfrm>
            <a:off x="0" y="0"/>
            <a:ext cx="12118021" cy="692200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EE0408-A169-4A85-99EC-D0FA4105D0C5}"/>
              </a:ext>
            </a:extLst>
          </p:cNvPr>
          <p:cNvPicPr>
            <a:picLocks noChangeAspect="1"/>
          </p:cNvPicPr>
          <p:nvPr/>
        </p:nvPicPr>
        <p:blipFill>
          <a:blip r:embed="rId2"/>
          <a:stretch>
            <a:fillRect/>
          </a:stretch>
        </p:blipFill>
        <p:spPr>
          <a:xfrm>
            <a:off x="0" y="0"/>
            <a:ext cx="12109143" cy="6808302"/>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8BB3F1-E5C7-41CE-B95F-2361200F1ADF}"/>
              </a:ext>
            </a:extLst>
          </p:cNvPr>
          <p:cNvPicPr>
            <a:picLocks noChangeAspect="1"/>
          </p:cNvPicPr>
          <p:nvPr/>
        </p:nvPicPr>
        <p:blipFill>
          <a:blip r:embed="rId2"/>
          <a:stretch>
            <a:fillRect/>
          </a:stretch>
        </p:blipFill>
        <p:spPr>
          <a:xfrm>
            <a:off x="0" y="0"/>
            <a:ext cx="12042062" cy="6773664"/>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B91309-FFBD-429C-A99B-54FE675BA22E}"/>
              </a:ext>
            </a:extLst>
          </p:cNvPr>
          <p:cNvPicPr>
            <a:picLocks noChangeAspect="1"/>
          </p:cNvPicPr>
          <p:nvPr/>
        </p:nvPicPr>
        <p:blipFill>
          <a:blip r:embed="rId2"/>
          <a:stretch>
            <a:fillRect/>
          </a:stretch>
        </p:blipFill>
        <p:spPr>
          <a:xfrm>
            <a:off x="0" y="0"/>
            <a:ext cx="11984857" cy="673842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E98600-F343-416C-81DE-5BCA8B7F910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0BDBC1-61FA-4EBF-9714-DE7B954B9C6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43924F-DBA2-46BA-B576-632FB0B4FE3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EB019F-F576-4AAD-A771-2FA6215BC4AA}"/>
              </a:ext>
            </a:extLst>
          </p:cNvPr>
          <p:cNvPicPr>
            <a:picLocks noChangeAspect="1"/>
          </p:cNvPicPr>
          <p:nvPr/>
        </p:nvPicPr>
        <p:blipFill>
          <a:blip r:embed="rId2"/>
          <a:stretch>
            <a:fillRect/>
          </a:stretch>
        </p:blipFill>
        <p:spPr>
          <a:xfrm>
            <a:off x="0" y="0"/>
            <a:ext cx="12197529"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813543-3E76-47CE-876B-E4B2211D8FB3}"/>
              </a:ext>
            </a:extLst>
          </p:cNvPr>
          <p:cNvPicPr>
            <a:picLocks noChangeAspect="1"/>
          </p:cNvPicPr>
          <p:nvPr/>
        </p:nvPicPr>
        <p:blipFill>
          <a:blip r:embed="rId2"/>
          <a:stretch>
            <a:fillRect/>
          </a:stretch>
        </p:blipFill>
        <p:spPr>
          <a:xfrm>
            <a:off x="0" y="0"/>
            <a:ext cx="12109143" cy="6808302"/>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49E1E7-28F2-476A-9C5D-3C2DEFB19FC6}"/>
              </a:ext>
            </a:extLst>
          </p:cNvPr>
          <p:cNvPicPr>
            <a:picLocks noChangeAspect="1"/>
          </p:cNvPicPr>
          <p:nvPr/>
        </p:nvPicPr>
        <p:blipFill>
          <a:blip r:embed="rId2"/>
          <a:stretch>
            <a:fillRect/>
          </a:stretch>
        </p:blipFill>
        <p:spPr>
          <a:xfrm>
            <a:off x="0" y="0"/>
            <a:ext cx="12277822" cy="6903143"/>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27C985-5C61-43A4-AEEA-F416744A7585}"/>
              </a:ext>
            </a:extLst>
          </p:cNvPr>
          <p:cNvPicPr>
            <a:picLocks noChangeAspect="1"/>
          </p:cNvPicPr>
          <p:nvPr/>
        </p:nvPicPr>
        <p:blipFill>
          <a:blip r:embed="rId2"/>
          <a:stretch>
            <a:fillRect/>
          </a:stretch>
        </p:blipFill>
        <p:spPr>
          <a:xfrm>
            <a:off x="0" y="0"/>
            <a:ext cx="12118021" cy="6813294"/>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CF93B6-76B9-46A8-9A3B-9F47F2E36FBB}"/>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12E0BF-C079-4466-AE76-A95C5BAA197C}"/>
              </a:ext>
            </a:extLst>
          </p:cNvPr>
          <p:cNvPicPr>
            <a:picLocks noChangeAspect="1"/>
          </p:cNvPicPr>
          <p:nvPr/>
        </p:nvPicPr>
        <p:blipFill>
          <a:blip r:embed="rId2"/>
          <a:stretch>
            <a:fillRect/>
          </a:stretch>
        </p:blipFill>
        <p:spPr>
          <a:xfrm>
            <a:off x="0" y="0"/>
            <a:ext cx="12191996" cy="6923288"/>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8310D6-327E-457E-B522-AB5C916CD9F8}"/>
              </a:ext>
            </a:extLst>
          </p:cNvPr>
          <p:cNvPicPr>
            <a:picLocks noChangeAspect="1"/>
          </p:cNvPicPr>
          <p:nvPr/>
        </p:nvPicPr>
        <p:blipFill>
          <a:blip r:embed="rId2"/>
          <a:stretch>
            <a:fillRect/>
          </a:stretch>
        </p:blipFill>
        <p:spPr>
          <a:xfrm>
            <a:off x="0" y="0"/>
            <a:ext cx="12276405"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9A35FB-5859-4996-8A01-942B5A0C32C4}"/>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64FF02-6FB9-4C1F-B96E-21558F695DD0}"/>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B50822-B02D-4C92-9257-E1C12403861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F31D96-0FD5-4CE5-99B6-91649A86DA5B}"/>
              </a:ext>
            </a:extLst>
          </p:cNvPr>
          <p:cNvPicPr>
            <a:picLocks noChangeAspect="1"/>
          </p:cNvPicPr>
          <p:nvPr/>
        </p:nvPicPr>
        <p:blipFill>
          <a:blip r:embed="rId2"/>
          <a:stretch>
            <a:fillRect/>
          </a:stretch>
        </p:blipFill>
        <p:spPr>
          <a:xfrm>
            <a:off x="0" y="0"/>
            <a:ext cx="12191996" cy="6924586"/>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2B81D4-10C6-4E1F-851D-F5EBE95FC7CD}"/>
              </a:ext>
            </a:extLst>
          </p:cNvPr>
          <p:cNvPicPr>
            <a:picLocks noChangeAspect="1"/>
          </p:cNvPicPr>
          <p:nvPr/>
        </p:nvPicPr>
        <p:blipFill>
          <a:blip r:embed="rId2"/>
          <a:stretch>
            <a:fillRect/>
          </a:stretch>
        </p:blipFill>
        <p:spPr>
          <a:xfrm>
            <a:off x="71021" y="0"/>
            <a:ext cx="12029242"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2FDD5E-791D-43C5-83F6-5A4BC9895D79}"/>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BFE5BE-113E-4FB3-84D1-9476CD8F11CA}"/>
              </a:ext>
            </a:extLst>
          </p:cNvPr>
          <p:cNvPicPr>
            <a:picLocks noChangeAspect="1"/>
          </p:cNvPicPr>
          <p:nvPr/>
        </p:nvPicPr>
        <p:blipFill>
          <a:blip r:embed="rId2"/>
          <a:stretch>
            <a:fillRect/>
          </a:stretch>
        </p:blipFill>
        <p:spPr>
          <a:xfrm>
            <a:off x="0" y="0"/>
            <a:ext cx="12191996" cy="6871313"/>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C9CA46-9DA4-427F-91C2-1A2488FD24A4}"/>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593968-F12F-47E3-B92C-FE5BE06DFC22}"/>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1BB33D-15AF-4F67-8837-4510649C7D1A}"/>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F39527-4AB6-4BFD-9A0C-3B1435B1CCB1}"/>
              </a:ext>
            </a:extLst>
          </p:cNvPr>
          <p:cNvPicPr>
            <a:picLocks noChangeAspect="1"/>
          </p:cNvPicPr>
          <p:nvPr/>
        </p:nvPicPr>
        <p:blipFill>
          <a:blip r:embed="rId2"/>
          <a:stretch>
            <a:fillRect/>
          </a:stretch>
        </p:blipFill>
        <p:spPr>
          <a:xfrm>
            <a:off x="0" y="0"/>
            <a:ext cx="12197529"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ACA6E4-F232-4560-B320-2A21CE4424F3}"/>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6492B7-AE95-4812-AA18-77C745BE6BB5}"/>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D207EC-A125-4E49-BC11-4F1631BB95A3}"/>
              </a:ext>
            </a:extLst>
          </p:cNvPr>
          <p:cNvPicPr>
            <a:picLocks noChangeAspect="1"/>
          </p:cNvPicPr>
          <p:nvPr/>
        </p:nvPicPr>
        <p:blipFill>
          <a:blip r:embed="rId2"/>
          <a:stretch>
            <a:fillRect/>
          </a:stretch>
        </p:blipFill>
        <p:spPr>
          <a:xfrm>
            <a:off x="150921" y="2329360"/>
            <a:ext cx="4358935" cy="2458437"/>
          </a:xfrm>
          <a:prstGeom prst="rect">
            <a:avLst/>
          </a:prstGeom>
          <a:noFill/>
          <a:ln cap="flat">
            <a:noFill/>
          </a:ln>
        </p:spPr>
      </p:pic>
      <p:sp>
        <p:nvSpPr>
          <p:cNvPr id="3" name="CuadroTexto 3">
            <a:extLst>
              <a:ext uri="{FF2B5EF4-FFF2-40B4-BE49-F238E27FC236}">
                <a16:creationId xmlns:a16="http://schemas.microsoft.com/office/drawing/2014/main" id="{291B2681-1DCB-4111-955D-6495920E9432}"/>
              </a:ext>
            </a:extLst>
          </p:cNvPr>
          <p:cNvSpPr txBox="1"/>
          <p:nvPr/>
        </p:nvSpPr>
        <p:spPr>
          <a:xfrm>
            <a:off x="4643021" y="372864"/>
            <a:ext cx="7235299" cy="606319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Calibri" pitchFamily="34"/>
              </a:rPr>
              <a:t>EL MITO DEL "BARCO ENCANTADO"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Tras el amarre permanente del Queen Mary en California, comenzó a rumorearse que el barco estaba encantado. Desde la década de 1980, este supuesto encantamiento ha sido promocionado en las campañas de publicidad del barco, incluyendo varias atracciones y tours que presentan el tema a los visitantes.​ El barco fue de hecho clasificado como "uno de los 10 lugares más encantados de América" por la revista Time en 2008.​ En concreto, se alega que el camarote B-340 (antiguamente camarote B-326, previo a la remodelación posterior a la II Guerra Mundial) está encantado por el espíritu de una persona que fue asesinada allí. Algunas personas han informado haber escuchado sonidos de niños jugando en la guardería del barco.​ Otros supuestos fantasmas incluyen a un marinero que murió accidentalmente en la sala de motores, la tripulación del HMS Curacoa, que murió cuando el Queen Mary colisionó con dicha embarcación, y una "dama de blanco" no identificada.​ Se ha publicado al menos un libro al respecto, incluyendo estos casos.​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Se sabe de al menos 49 pasajeros y tripulación que murieron mientras el Queen Mary estaba en servicio como transatlántico. Aunque algunos casos se presentan como los fantasmas de víctimas ahogadas, en el diario del barco no figura ningún caso de pasajeros que se ahogaran durante alguna travesía.​ Aproximadamente el 75% de las muertes corresponden a miembros de la tripulación, siendo el resto de pasajeros. Se desconoce, no obstante, el número exacto de personas, soldados o prisioneros de guerra que murieron en el Queen Mary durante su uso como transporte de tropas en la II Guerra Mundial.</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3FB03C3-A7BD-45D9-9EF7-49EF4B6DD34A}"/>
              </a:ext>
            </a:extLst>
          </p:cNvPr>
          <p:cNvSpPr txBox="1"/>
          <p:nvPr/>
        </p:nvSpPr>
        <p:spPr>
          <a:xfrm>
            <a:off x="1038685" y="745720"/>
            <a:ext cx="10164927" cy="163121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pitchFamily="34"/>
                <a:ea typeface="Calibri" pitchFamily="34"/>
              </a:rPr>
              <a:t>EL QUEEN MARY EN EL CINE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 década de 1970, el Queen Mary desempeñó el papel del SS Poseidon en la película del director Irwin Allen "LA AVENTURA DEL POSEIDÓN", película que fue ganadora del Óscar por efectos visuales. El Queen Mary apareció también en el filme "PEARL HARBOR" de 2001, donde aparecen Ben Affleck y Kate Beckinsale en una escena de romance, y en la película "TITANIC II" en algunas de las escenas donde el barco está amarrado en el puerto.</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783A76A1-4549-43A8-A90D-33323737A7FB}"/>
              </a:ext>
            </a:extLst>
          </p:cNvPr>
          <p:cNvPicPr>
            <a:picLocks noChangeAspect="1"/>
          </p:cNvPicPr>
          <p:nvPr/>
        </p:nvPicPr>
        <p:blipFill>
          <a:blip r:embed="rId2"/>
          <a:stretch>
            <a:fillRect/>
          </a:stretch>
        </p:blipFill>
        <p:spPr>
          <a:xfrm>
            <a:off x="4624056" y="2488082"/>
            <a:ext cx="2743200" cy="4054787"/>
          </a:xfrm>
          <a:prstGeom prst="rect">
            <a:avLst/>
          </a:prstGeom>
          <a:noFill/>
          <a:ln cap="flat">
            <a:noFill/>
          </a:ln>
        </p:spPr>
      </p:pic>
      <p:pic>
        <p:nvPicPr>
          <p:cNvPr id="4" name="Imagen 5">
            <a:extLst>
              <a:ext uri="{FF2B5EF4-FFF2-40B4-BE49-F238E27FC236}">
                <a16:creationId xmlns:a16="http://schemas.microsoft.com/office/drawing/2014/main" id="{B7870F95-126B-4AA7-925C-10C1ED90C3DD}"/>
              </a:ext>
            </a:extLst>
          </p:cNvPr>
          <p:cNvPicPr>
            <a:picLocks noChangeAspect="1"/>
          </p:cNvPicPr>
          <p:nvPr/>
        </p:nvPicPr>
        <p:blipFill>
          <a:blip r:embed="rId3"/>
          <a:stretch>
            <a:fillRect/>
          </a:stretch>
        </p:blipFill>
        <p:spPr>
          <a:xfrm>
            <a:off x="1168923" y="2446020"/>
            <a:ext cx="2692633" cy="4054787"/>
          </a:xfrm>
          <a:prstGeom prst="rect">
            <a:avLst/>
          </a:prstGeom>
          <a:noFill/>
          <a:ln cap="flat">
            <a:noFill/>
          </a:ln>
        </p:spPr>
      </p:pic>
      <p:pic>
        <p:nvPicPr>
          <p:cNvPr id="5" name="Imagen 7">
            <a:extLst>
              <a:ext uri="{FF2B5EF4-FFF2-40B4-BE49-F238E27FC236}">
                <a16:creationId xmlns:a16="http://schemas.microsoft.com/office/drawing/2014/main" id="{A04A0918-F9CC-4538-86B1-5C63FCF73FA4}"/>
              </a:ext>
            </a:extLst>
          </p:cNvPr>
          <p:cNvPicPr>
            <a:picLocks noChangeAspect="1"/>
          </p:cNvPicPr>
          <p:nvPr/>
        </p:nvPicPr>
        <p:blipFill>
          <a:blip r:embed="rId4"/>
          <a:stretch>
            <a:fillRect/>
          </a:stretch>
        </p:blipFill>
        <p:spPr>
          <a:xfrm>
            <a:off x="8152378" y="2481535"/>
            <a:ext cx="2891442" cy="4054787"/>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071820-4040-4DB6-81A4-0E2585FA6417}"/>
              </a:ext>
            </a:extLst>
          </p:cNvPr>
          <p:cNvPicPr>
            <a:picLocks noChangeAspect="1"/>
          </p:cNvPicPr>
          <p:nvPr/>
        </p:nvPicPr>
        <p:blipFill>
          <a:blip r:embed="rId2"/>
          <a:stretch>
            <a:fillRect/>
          </a:stretch>
        </p:blipFill>
        <p:spPr>
          <a:xfrm>
            <a:off x="1195943" y="1646898"/>
            <a:ext cx="9800109" cy="4283378"/>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EBF751A6-EA4A-459B-AFAE-4313445FB9E8}"/>
              </a:ext>
            </a:extLst>
          </p:cNvPr>
          <p:cNvSpPr txBox="1"/>
          <p:nvPr/>
        </p:nvSpPr>
        <p:spPr>
          <a:xfrm>
            <a:off x="0" y="745720"/>
            <a:ext cx="12082506"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a:rPr>
              <a:t>IMÁGENES PARA EL RECUERDO</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B71EF6-4F15-4478-B4D5-0D26BEF7BDA1}"/>
              </a:ext>
            </a:extLst>
          </p:cNvPr>
          <p:cNvPicPr>
            <a:picLocks noChangeAspect="1"/>
          </p:cNvPicPr>
          <p:nvPr/>
        </p:nvPicPr>
        <p:blipFill>
          <a:blip r:embed="rId2"/>
          <a:stretch>
            <a:fillRect/>
          </a:stretch>
        </p:blipFill>
        <p:spPr>
          <a:xfrm>
            <a:off x="1742334" y="352428"/>
            <a:ext cx="8529130" cy="6122017"/>
          </a:xfrm>
          <a:prstGeom prst="rect">
            <a:avLst/>
          </a:prstGeom>
          <a:noFill/>
          <a:ln w="57150" cap="flat">
            <a:solidFill>
              <a:srgbClr val="FFC000"/>
            </a:solidFill>
            <a:prstDash val="solid"/>
            <a:rou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DAB4AB-258C-4A89-83F7-79BCE5641926}"/>
              </a:ext>
            </a:extLst>
          </p:cNvPr>
          <p:cNvPicPr>
            <a:picLocks noChangeAspect="1"/>
          </p:cNvPicPr>
          <p:nvPr/>
        </p:nvPicPr>
        <p:blipFill>
          <a:blip r:embed="rId2"/>
          <a:stretch>
            <a:fillRect/>
          </a:stretch>
        </p:blipFill>
        <p:spPr>
          <a:xfrm>
            <a:off x="1333496" y="571500"/>
            <a:ext cx="9525003" cy="5715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5783B1-224B-4199-B512-CCD9C3053B97}"/>
              </a:ext>
            </a:extLst>
          </p:cNvPr>
          <p:cNvPicPr>
            <a:picLocks noChangeAspect="1"/>
          </p:cNvPicPr>
          <p:nvPr/>
        </p:nvPicPr>
        <p:blipFill>
          <a:blip r:embed="rId2"/>
          <a:stretch>
            <a:fillRect/>
          </a:stretch>
        </p:blipFill>
        <p:spPr>
          <a:xfrm>
            <a:off x="1401153" y="606265"/>
            <a:ext cx="9005349" cy="5368405"/>
          </a:xfrm>
          <a:prstGeom prst="rect">
            <a:avLst/>
          </a:prstGeom>
          <a:noFill/>
          <a:ln w="57150" cap="flat">
            <a:solidFill>
              <a:srgbClr val="FFC000"/>
            </a:solidFill>
            <a:prstDash val="solid"/>
            <a:round/>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114D9A-F17A-4037-8AB5-8ABE6C335D15}"/>
              </a:ext>
            </a:extLst>
          </p:cNvPr>
          <p:cNvPicPr>
            <a:picLocks noChangeAspect="1"/>
          </p:cNvPicPr>
          <p:nvPr/>
        </p:nvPicPr>
        <p:blipFill>
          <a:blip r:embed="rId2"/>
          <a:stretch>
            <a:fillRect/>
          </a:stretch>
        </p:blipFill>
        <p:spPr>
          <a:xfrm>
            <a:off x="1865741" y="896669"/>
            <a:ext cx="8346743" cy="5131274"/>
          </a:xfrm>
          <a:prstGeom prst="rect">
            <a:avLst/>
          </a:prstGeom>
          <a:noFill/>
          <a:ln w="57150" cap="flat">
            <a:solidFill>
              <a:srgbClr val="FFC000"/>
            </a:solidFill>
            <a:prstDash val="solid"/>
            <a:round/>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BE9C7B-9E35-459F-B4FE-C9A588FC58B2}"/>
              </a:ext>
            </a:extLst>
          </p:cNvPr>
          <p:cNvPicPr>
            <a:picLocks noChangeAspect="1"/>
          </p:cNvPicPr>
          <p:nvPr/>
        </p:nvPicPr>
        <p:blipFill>
          <a:blip r:embed="rId2"/>
          <a:stretch>
            <a:fillRect/>
          </a:stretch>
        </p:blipFill>
        <p:spPr>
          <a:xfrm>
            <a:off x="0" y="0"/>
            <a:ext cx="12191996" cy="6979916"/>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ED30FA-B62C-46B1-B0D7-FECECE805267}"/>
              </a:ext>
            </a:extLst>
          </p:cNvPr>
          <p:cNvPicPr>
            <a:picLocks noChangeAspect="1"/>
          </p:cNvPicPr>
          <p:nvPr/>
        </p:nvPicPr>
        <p:blipFill>
          <a:blip r:embed="rId2"/>
          <a:stretch>
            <a:fillRect/>
          </a:stretch>
        </p:blipFill>
        <p:spPr>
          <a:xfrm>
            <a:off x="0" y="0"/>
            <a:ext cx="12191996" cy="6854891"/>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4A992A-30BD-47C0-A6EF-868ED3E7FDBE}"/>
              </a:ext>
            </a:extLst>
          </p:cNvPr>
          <p:cNvPicPr>
            <a:picLocks noChangeAspect="1"/>
          </p:cNvPicPr>
          <p:nvPr/>
        </p:nvPicPr>
        <p:blipFill>
          <a:blip r:embed="rId2"/>
          <a:stretch>
            <a:fillRect/>
          </a:stretch>
        </p:blipFill>
        <p:spPr>
          <a:xfrm>
            <a:off x="0" y="0"/>
            <a:ext cx="12191996" cy="6913531"/>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C6E4D6-0FEB-4BD2-B3A3-521661771022}"/>
              </a:ext>
            </a:extLst>
          </p:cNvPr>
          <p:cNvPicPr>
            <a:picLocks noChangeAspect="1"/>
          </p:cNvPicPr>
          <p:nvPr/>
        </p:nvPicPr>
        <p:blipFill>
          <a:blip r:embed="rId2"/>
          <a:stretch>
            <a:fillRect/>
          </a:stretch>
        </p:blipFill>
        <p:spPr>
          <a:xfrm>
            <a:off x="68845" y="-204185"/>
            <a:ext cx="12040297" cy="7814681"/>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C146E3-68DA-442C-B551-6AE37DE8F716}"/>
              </a:ext>
            </a:extLst>
          </p:cNvPr>
          <p:cNvPicPr>
            <a:picLocks noChangeAspect="1"/>
          </p:cNvPicPr>
          <p:nvPr/>
        </p:nvPicPr>
        <p:blipFill>
          <a:blip r:embed="rId2"/>
          <a:stretch>
            <a:fillRect/>
          </a:stretch>
        </p:blipFill>
        <p:spPr>
          <a:xfrm>
            <a:off x="0" y="33339"/>
            <a:ext cx="12055879" cy="6791321"/>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name="Slide79">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E0342BD-BDC3-47D0-83FD-CF9D0D1551B0}"/>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9CDA07DE-D65D-4FA6-8D52-32C5BB9F7B1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A8459D9-C34C-4F77-AA00-C1471563777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E1A7ED8-4A46-491D-A22E-5377E96F561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C241902-1087-41D4-86A2-A18FDA26187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959349D-8C9F-402A-8437-24B3D113BC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A34C133-2473-4DD3-A0AD-5769E97BF12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E1BA851-1100-44F4-9AE6-BBDA4CF5186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C21039B-EBED-42E9-B94C-F74679B1DC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BC5B9D0-F753-4982-9172-A322FBE654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A50A610-6792-47C3-BE48-2E1908EC13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974C12D-5B9D-40D1-B5BF-12C4778109E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1DFB2CA-D006-43B7-8143-A2210FD96A8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F9B741B-C4D3-44AC-9DF0-6C4ED5A04F0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47996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TotalTime>
  <Words>936</Words>
  <Application>Microsoft Office PowerPoint</Application>
  <PresentationFormat>Panorámica</PresentationFormat>
  <Paragraphs>24</Paragraphs>
  <Slides>75</Slides>
  <Notes>1</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75</vt:i4>
      </vt:variant>
    </vt:vector>
  </HeadingPairs>
  <TitlesOfParts>
    <vt:vector size="8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2021-04-18T09:51:01Z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