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2"/>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5" r:id="rId18"/>
    <p:sldId id="271" r:id="rId19"/>
    <p:sldId id="270" r:id="rId20"/>
    <p:sldId id="272" r:id="rId21"/>
    <p:sldId id="273" r:id="rId22"/>
    <p:sldId id="274"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27" r:id="rId50"/>
    <p:sldId id="328" r:id="rId51"/>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0A5BFCC-1465-48CF-A73A-2C6DF2B5A427}"/>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4CC89CD7-E48F-4ACB-82C2-E944C56CF899}"/>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4651534-FB62-4525-A0C0-28720C9AE4BA}" type="datetime1">
              <a:rPr lang="es-ES"/>
              <a:pPr lvl="0"/>
              <a:t>02/10/2020</a:t>
            </a:fld>
            <a:endParaRPr lang="es-ES"/>
          </a:p>
        </p:txBody>
      </p:sp>
      <p:sp>
        <p:nvSpPr>
          <p:cNvPr id="4" name="Marcador de imagen de diapositiva 3">
            <a:extLst>
              <a:ext uri="{FF2B5EF4-FFF2-40B4-BE49-F238E27FC236}">
                <a16:creationId xmlns:a16="http://schemas.microsoft.com/office/drawing/2014/main" id="{B893F28E-7A67-455F-9114-957396042D23}"/>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BFB2C38D-CDCC-480F-B4AB-FF06D9B4A3F5}"/>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77E0B900-50D7-45F1-84C4-9EBA562E8A12}"/>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93D3864D-7AF1-49E7-A029-796323B438AA}"/>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CF41138-EA65-4F2E-B001-2E5FA1A98AB1}" type="slidenum">
              <a:t>‹Nº›</a:t>
            </a:fld>
            <a:endParaRPr lang="es-ES"/>
          </a:p>
        </p:txBody>
      </p:sp>
    </p:spTree>
    <p:extLst>
      <p:ext uri="{BB962C8B-B14F-4D97-AF65-F5344CB8AC3E}">
        <p14:creationId xmlns:p14="http://schemas.microsoft.com/office/powerpoint/2010/main" val="165714397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392B27C-EC06-4CE8-9BB2-ECB1B372928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27D796C-07C3-489F-9F5C-386B624C84AF}"/>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1A799CB-8F7A-4129-AF3A-1FED65EFD6C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7768CF1-74D2-4328-A92A-BB9FDA4E0E55}"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F0A785D-FC89-413A-AD40-431D144AD87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25BE62C-518D-4444-BA97-57D6C8128C8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7274AE1-6517-4E9C-BF8F-570B0D9F192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5B83D88-571C-4552-B63E-C6B2B967C1C7}"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F5B3CC-AA4C-472F-AE0A-DD2A0A4643FC}"/>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AA0B4ED-EE38-4B77-9E77-FD0D9B53FB67}"/>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BECDF980-F1F3-4F5F-937D-405E14C7645F}"/>
              </a:ext>
            </a:extLst>
          </p:cNvPr>
          <p:cNvSpPr txBox="1">
            <a:spLocks noGrp="1"/>
          </p:cNvSpPr>
          <p:nvPr>
            <p:ph type="dt" sz="half" idx="7"/>
          </p:nvPr>
        </p:nvSpPr>
        <p:spPr/>
        <p:txBody>
          <a:bodyPr/>
          <a:lstStyle>
            <a:lvl1pPr>
              <a:defRPr/>
            </a:lvl1pPr>
          </a:lstStyle>
          <a:p>
            <a:pPr lvl="0"/>
            <a:fld id="{3D4314C8-33D7-43A8-AC8F-235F0F31ABFD}" type="datetime1">
              <a:rPr lang="es-ES"/>
              <a:pPr lvl="0"/>
              <a:t>02/10/2020</a:t>
            </a:fld>
            <a:endParaRPr lang="es-ES"/>
          </a:p>
        </p:txBody>
      </p:sp>
      <p:sp>
        <p:nvSpPr>
          <p:cNvPr id="5" name="Marcador de pie de página 4">
            <a:extLst>
              <a:ext uri="{FF2B5EF4-FFF2-40B4-BE49-F238E27FC236}">
                <a16:creationId xmlns:a16="http://schemas.microsoft.com/office/drawing/2014/main" id="{77BBD220-E9C7-4444-92BA-1B11B51B7C2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3CE3D8B-27D2-413C-835C-C3CAEFFEE8C2}"/>
              </a:ext>
            </a:extLst>
          </p:cNvPr>
          <p:cNvSpPr txBox="1">
            <a:spLocks noGrp="1"/>
          </p:cNvSpPr>
          <p:nvPr>
            <p:ph type="sldNum" sz="quarter" idx="8"/>
          </p:nvPr>
        </p:nvSpPr>
        <p:spPr/>
        <p:txBody>
          <a:bodyPr/>
          <a:lstStyle>
            <a:lvl1pPr>
              <a:defRPr/>
            </a:lvl1pPr>
          </a:lstStyle>
          <a:p>
            <a:pPr lvl="0"/>
            <a:fld id="{4CA9C492-A0E8-45DA-94E4-C12937FCF8A4}" type="slidenum">
              <a:t>‹Nº›</a:t>
            </a:fld>
            <a:endParaRPr lang="es-ES"/>
          </a:p>
        </p:txBody>
      </p:sp>
    </p:spTree>
    <p:extLst>
      <p:ext uri="{BB962C8B-B14F-4D97-AF65-F5344CB8AC3E}">
        <p14:creationId xmlns:p14="http://schemas.microsoft.com/office/powerpoint/2010/main" val="137011971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ED44BF5-1BEC-43BA-89B1-2DD88F8437A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B6D2BF7-0CDC-4C37-A563-951357626C0B}"/>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A34B87E-A626-4FA2-9C0D-458AE2F8A6FF}"/>
              </a:ext>
            </a:extLst>
          </p:cNvPr>
          <p:cNvSpPr txBox="1">
            <a:spLocks noGrp="1"/>
          </p:cNvSpPr>
          <p:nvPr>
            <p:ph type="dt" sz="half" idx="7"/>
          </p:nvPr>
        </p:nvSpPr>
        <p:spPr/>
        <p:txBody>
          <a:bodyPr/>
          <a:lstStyle>
            <a:lvl1pPr>
              <a:defRPr/>
            </a:lvl1pPr>
          </a:lstStyle>
          <a:p>
            <a:pPr lvl="0"/>
            <a:fld id="{3C861512-0811-42BD-AB15-754D916A25AC}" type="datetime1">
              <a:rPr lang="es-ES"/>
              <a:pPr lvl="0"/>
              <a:t>02/10/2020</a:t>
            </a:fld>
            <a:endParaRPr lang="es-ES"/>
          </a:p>
        </p:txBody>
      </p:sp>
      <p:sp>
        <p:nvSpPr>
          <p:cNvPr id="5" name="Marcador de pie de página 4">
            <a:extLst>
              <a:ext uri="{FF2B5EF4-FFF2-40B4-BE49-F238E27FC236}">
                <a16:creationId xmlns:a16="http://schemas.microsoft.com/office/drawing/2014/main" id="{731E03E6-8839-4F29-A434-43376F4D245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1227558-D441-4EAB-AFDF-074CDE614B05}"/>
              </a:ext>
            </a:extLst>
          </p:cNvPr>
          <p:cNvSpPr txBox="1">
            <a:spLocks noGrp="1"/>
          </p:cNvSpPr>
          <p:nvPr>
            <p:ph type="sldNum" sz="quarter" idx="8"/>
          </p:nvPr>
        </p:nvSpPr>
        <p:spPr/>
        <p:txBody>
          <a:bodyPr/>
          <a:lstStyle>
            <a:lvl1pPr>
              <a:defRPr/>
            </a:lvl1pPr>
          </a:lstStyle>
          <a:p>
            <a:pPr lvl="0"/>
            <a:fld id="{B9364C57-612B-4540-B6EC-FEE7AA522C61}" type="slidenum">
              <a:t>‹Nº›</a:t>
            </a:fld>
            <a:endParaRPr lang="es-ES"/>
          </a:p>
        </p:txBody>
      </p:sp>
    </p:spTree>
    <p:extLst>
      <p:ext uri="{BB962C8B-B14F-4D97-AF65-F5344CB8AC3E}">
        <p14:creationId xmlns:p14="http://schemas.microsoft.com/office/powerpoint/2010/main" val="18292774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6E5A5D5-7BBE-40AF-B1C9-C309442D2178}"/>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34C899A-CD44-4F95-8E64-4F9715A8AB31}"/>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EF4271D-990F-432A-A8EF-A11854FCC699}"/>
              </a:ext>
            </a:extLst>
          </p:cNvPr>
          <p:cNvSpPr txBox="1">
            <a:spLocks noGrp="1"/>
          </p:cNvSpPr>
          <p:nvPr>
            <p:ph type="dt" sz="half" idx="7"/>
          </p:nvPr>
        </p:nvSpPr>
        <p:spPr/>
        <p:txBody>
          <a:bodyPr/>
          <a:lstStyle>
            <a:lvl1pPr>
              <a:defRPr/>
            </a:lvl1pPr>
          </a:lstStyle>
          <a:p>
            <a:pPr lvl="0"/>
            <a:fld id="{800F5FF0-1BD2-4784-9D88-A2C12F513D35}" type="datetime1">
              <a:rPr lang="es-ES"/>
              <a:pPr lvl="0"/>
              <a:t>02/10/2020</a:t>
            </a:fld>
            <a:endParaRPr lang="es-ES"/>
          </a:p>
        </p:txBody>
      </p:sp>
      <p:sp>
        <p:nvSpPr>
          <p:cNvPr id="5" name="Marcador de pie de página 4">
            <a:extLst>
              <a:ext uri="{FF2B5EF4-FFF2-40B4-BE49-F238E27FC236}">
                <a16:creationId xmlns:a16="http://schemas.microsoft.com/office/drawing/2014/main" id="{3F326819-3374-44D1-9947-85422FD22CB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5E66687-4084-412F-981F-6C78A1F0890F}"/>
              </a:ext>
            </a:extLst>
          </p:cNvPr>
          <p:cNvSpPr txBox="1">
            <a:spLocks noGrp="1"/>
          </p:cNvSpPr>
          <p:nvPr>
            <p:ph type="sldNum" sz="quarter" idx="8"/>
          </p:nvPr>
        </p:nvSpPr>
        <p:spPr/>
        <p:txBody>
          <a:bodyPr/>
          <a:lstStyle>
            <a:lvl1pPr>
              <a:defRPr/>
            </a:lvl1pPr>
          </a:lstStyle>
          <a:p>
            <a:pPr lvl="0"/>
            <a:fld id="{E0A84E4A-DA8F-47CB-AD77-0A86E32F90B2}" type="slidenum">
              <a:t>‹Nº›</a:t>
            </a:fld>
            <a:endParaRPr lang="es-ES"/>
          </a:p>
        </p:txBody>
      </p:sp>
    </p:spTree>
    <p:extLst>
      <p:ext uri="{BB962C8B-B14F-4D97-AF65-F5344CB8AC3E}">
        <p14:creationId xmlns:p14="http://schemas.microsoft.com/office/powerpoint/2010/main" val="3468503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19DD17B-33E4-4656-A11D-3E0A6D816F5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695CEC8-3A4E-4934-B97F-80F9619EDD5F}"/>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E0AD8466-3E2F-4F45-881F-BB764B9A0FCE}"/>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B2345546-104D-47B6-86AA-C40C2CD91BF5}"/>
              </a:ext>
            </a:extLst>
          </p:cNvPr>
          <p:cNvSpPr txBox="1">
            <a:spLocks noGrp="1"/>
          </p:cNvSpPr>
          <p:nvPr>
            <p:ph type="dt" sz="half" idx="7"/>
          </p:nvPr>
        </p:nvSpPr>
        <p:spPr/>
        <p:txBody>
          <a:bodyPr/>
          <a:lstStyle>
            <a:lvl1pPr>
              <a:defRPr/>
            </a:lvl1pPr>
          </a:lstStyle>
          <a:p>
            <a:pPr lvl="0"/>
            <a:fld id="{08BA7C34-2112-489F-A4BD-A2CD38FFAE23}" type="datetime1">
              <a:rPr lang="es-ES"/>
              <a:pPr lvl="0"/>
              <a:t>02/10/2020</a:t>
            </a:fld>
            <a:endParaRPr lang="es-ES"/>
          </a:p>
        </p:txBody>
      </p:sp>
      <p:sp>
        <p:nvSpPr>
          <p:cNvPr id="6" name="Marcador de pie de página 5">
            <a:extLst>
              <a:ext uri="{FF2B5EF4-FFF2-40B4-BE49-F238E27FC236}">
                <a16:creationId xmlns:a16="http://schemas.microsoft.com/office/drawing/2014/main" id="{B75BA2EB-9931-495B-82FF-C8CC8DE89EB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A0010A9-F7E1-4F0A-852D-6A66428B5ACA}"/>
              </a:ext>
            </a:extLst>
          </p:cNvPr>
          <p:cNvSpPr txBox="1">
            <a:spLocks noGrp="1"/>
          </p:cNvSpPr>
          <p:nvPr>
            <p:ph type="sldNum" sz="quarter" idx="8"/>
          </p:nvPr>
        </p:nvSpPr>
        <p:spPr/>
        <p:txBody>
          <a:bodyPr/>
          <a:lstStyle>
            <a:lvl1pPr>
              <a:defRPr/>
            </a:lvl1pPr>
          </a:lstStyle>
          <a:p>
            <a:pPr lvl="0"/>
            <a:fld id="{A0F803AC-1527-4D13-9A45-200199884F1A}" type="slidenum">
              <a:t>‹Nº›</a:t>
            </a:fld>
            <a:endParaRPr lang="es-ES"/>
          </a:p>
        </p:txBody>
      </p:sp>
    </p:spTree>
    <p:extLst>
      <p:ext uri="{BB962C8B-B14F-4D97-AF65-F5344CB8AC3E}">
        <p14:creationId xmlns:p14="http://schemas.microsoft.com/office/powerpoint/2010/main" val="13762707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AAF390-BCD3-4053-ADC0-0B9A4949D4D4}"/>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6B86F04-D060-4DBE-B364-3960C634C526}"/>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8847A97-5B5A-4107-ABF0-5694615B1C3D}"/>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F4D674E3-2475-450D-8820-D98F91DEE39C}"/>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FEAEF620-E432-4EDE-B332-EFF91AB02CB2}"/>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DD81B7AC-CEB7-4388-9644-5F4B21EAB0D4}"/>
              </a:ext>
            </a:extLst>
          </p:cNvPr>
          <p:cNvSpPr txBox="1">
            <a:spLocks noGrp="1"/>
          </p:cNvSpPr>
          <p:nvPr>
            <p:ph type="dt" sz="half" idx="7"/>
          </p:nvPr>
        </p:nvSpPr>
        <p:spPr/>
        <p:txBody>
          <a:bodyPr/>
          <a:lstStyle>
            <a:lvl1pPr>
              <a:defRPr/>
            </a:lvl1pPr>
          </a:lstStyle>
          <a:p>
            <a:pPr lvl="0"/>
            <a:fld id="{1AE69376-91A6-41FA-8CD1-996512DF4BCA}" type="datetime1">
              <a:rPr lang="es-ES"/>
              <a:pPr lvl="0"/>
              <a:t>02/10/2020</a:t>
            </a:fld>
            <a:endParaRPr lang="es-ES"/>
          </a:p>
        </p:txBody>
      </p:sp>
      <p:sp>
        <p:nvSpPr>
          <p:cNvPr id="8" name="Marcador de pie de página 7">
            <a:extLst>
              <a:ext uri="{FF2B5EF4-FFF2-40B4-BE49-F238E27FC236}">
                <a16:creationId xmlns:a16="http://schemas.microsoft.com/office/drawing/2014/main" id="{9287CA31-E764-4B76-B1A2-33D3744275D9}"/>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2E4EFB4A-F21F-4BAB-BDAD-9FFEF1C486B9}"/>
              </a:ext>
            </a:extLst>
          </p:cNvPr>
          <p:cNvSpPr txBox="1">
            <a:spLocks noGrp="1"/>
          </p:cNvSpPr>
          <p:nvPr>
            <p:ph type="sldNum" sz="quarter" idx="8"/>
          </p:nvPr>
        </p:nvSpPr>
        <p:spPr/>
        <p:txBody>
          <a:bodyPr/>
          <a:lstStyle>
            <a:lvl1pPr>
              <a:defRPr/>
            </a:lvl1pPr>
          </a:lstStyle>
          <a:p>
            <a:pPr lvl="0"/>
            <a:fld id="{057EC6EF-0836-4D50-96B3-B02DE7528BF1}" type="slidenum">
              <a:t>‹Nº›</a:t>
            </a:fld>
            <a:endParaRPr lang="es-ES"/>
          </a:p>
        </p:txBody>
      </p:sp>
    </p:spTree>
    <p:extLst>
      <p:ext uri="{BB962C8B-B14F-4D97-AF65-F5344CB8AC3E}">
        <p14:creationId xmlns:p14="http://schemas.microsoft.com/office/powerpoint/2010/main" val="40775417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BD240C2-7760-4B69-9FCD-11F94270F66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A0A190D5-5894-4CBD-A52C-946F2D79CD8D}"/>
              </a:ext>
            </a:extLst>
          </p:cNvPr>
          <p:cNvSpPr txBox="1">
            <a:spLocks noGrp="1"/>
          </p:cNvSpPr>
          <p:nvPr>
            <p:ph type="dt" sz="half" idx="7"/>
          </p:nvPr>
        </p:nvSpPr>
        <p:spPr/>
        <p:txBody>
          <a:bodyPr/>
          <a:lstStyle>
            <a:lvl1pPr>
              <a:defRPr/>
            </a:lvl1pPr>
          </a:lstStyle>
          <a:p>
            <a:pPr lvl="0"/>
            <a:fld id="{00C92826-C38D-4A41-AC19-132E174F03C0}" type="datetime1">
              <a:rPr lang="es-ES"/>
              <a:pPr lvl="0"/>
              <a:t>02/10/2020</a:t>
            </a:fld>
            <a:endParaRPr lang="es-ES"/>
          </a:p>
        </p:txBody>
      </p:sp>
      <p:sp>
        <p:nvSpPr>
          <p:cNvPr id="4" name="Marcador de pie de página 3">
            <a:extLst>
              <a:ext uri="{FF2B5EF4-FFF2-40B4-BE49-F238E27FC236}">
                <a16:creationId xmlns:a16="http://schemas.microsoft.com/office/drawing/2014/main" id="{D72E0AA0-999F-4CF9-A2B4-6F2E4E04BB2C}"/>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F750B30D-FD3E-4052-932D-97671B86734F}"/>
              </a:ext>
            </a:extLst>
          </p:cNvPr>
          <p:cNvSpPr txBox="1">
            <a:spLocks noGrp="1"/>
          </p:cNvSpPr>
          <p:nvPr>
            <p:ph type="sldNum" sz="quarter" idx="8"/>
          </p:nvPr>
        </p:nvSpPr>
        <p:spPr/>
        <p:txBody>
          <a:bodyPr/>
          <a:lstStyle>
            <a:lvl1pPr>
              <a:defRPr/>
            </a:lvl1pPr>
          </a:lstStyle>
          <a:p>
            <a:pPr lvl="0"/>
            <a:fld id="{F036D237-5CBC-4F2F-8858-7F9C7667DB6D}" type="slidenum">
              <a:t>‹Nº›</a:t>
            </a:fld>
            <a:endParaRPr lang="es-ES"/>
          </a:p>
        </p:txBody>
      </p:sp>
    </p:spTree>
    <p:extLst>
      <p:ext uri="{BB962C8B-B14F-4D97-AF65-F5344CB8AC3E}">
        <p14:creationId xmlns:p14="http://schemas.microsoft.com/office/powerpoint/2010/main" val="35899145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F58BD4C9-431C-4F08-A202-5329CB4513E2}"/>
              </a:ext>
            </a:extLst>
          </p:cNvPr>
          <p:cNvSpPr txBox="1">
            <a:spLocks noGrp="1"/>
          </p:cNvSpPr>
          <p:nvPr>
            <p:ph type="dt" sz="half" idx="7"/>
          </p:nvPr>
        </p:nvSpPr>
        <p:spPr/>
        <p:txBody>
          <a:bodyPr/>
          <a:lstStyle>
            <a:lvl1pPr>
              <a:defRPr/>
            </a:lvl1pPr>
          </a:lstStyle>
          <a:p>
            <a:pPr lvl="0"/>
            <a:fld id="{AD158C8D-1B23-436C-84B6-BC8B9D413F88}" type="datetime1">
              <a:rPr lang="es-ES"/>
              <a:pPr lvl="0"/>
              <a:t>02/10/2020</a:t>
            </a:fld>
            <a:endParaRPr lang="es-ES"/>
          </a:p>
        </p:txBody>
      </p:sp>
      <p:sp>
        <p:nvSpPr>
          <p:cNvPr id="3" name="Marcador de pie de página 2">
            <a:extLst>
              <a:ext uri="{FF2B5EF4-FFF2-40B4-BE49-F238E27FC236}">
                <a16:creationId xmlns:a16="http://schemas.microsoft.com/office/drawing/2014/main" id="{1E195A9B-3AC3-4988-804C-41C0EE1851B4}"/>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3E180A00-23BA-4BE5-B910-C0394B53D3B8}"/>
              </a:ext>
            </a:extLst>
          </p:cNvPr>
          <p:cNvSpPr txBox="1">
            <a:spLocks noGrp="1"/>
          </p:cNvSpPr>
          <p:nvPr>
            <p:ph type="sldNum" sz="quarter" idx="8"/>
          </p:nvPr>
        </p:nvSpPr>
        <p:spPr/>
        <p:txBody>
          <a:bodyPr/>
          <a:lstStyle>
            <a:lvl1pPr>
              <a:defRPr/>
            </a:lvl1pPr>
          </a:lstStyle>
          <a:p>
            <a:pPr lvl="0"/>
            <a:fld id="{58619F02-34D6-4244-BBD4-0AE2A915C109}" type="slidenum">
              <a:t>‹Nº›</a:t>
            </a:fld>
            <a:endParaRPr lang="es-ES"/>
          </a:p>
        </p:txBody>
      </p:sp>
    </p:spTree>
    <p:extLst>
      <p:ext uri="{BB962C8B-B14F-4D97-AF65-F5344CB8AC3E}">
        <p14:creationId xmlns:p14="http://schemas.microsoft.com/office/powerpoint/2010/main" val="83868178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5A60318-28A5-48DA-831D-2A977842DBC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BA97B71-06D5-4909-BD8D-6B4E53FE8DD3}"/>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BB2E549F-4876-4036-8DC6-42D94519EB7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1D9273D-0F9C-4F36-87C5-1D4B4D176B5E}"/>
              </a:ext>
            </a:extLst>
          </p:cNvPr>
          <p:cNvSpPr txBox="1">
            <a:spLocks noGrp="1"/>
          </p:cNvSpPr>
          <p:nvPr>
            <p:ph type="dt" sz="half" idx="7"/>
          </p:nvPr>
        </p:nvSpPr>
        <p:spPr/>
        <p:txBody>
          <a:bodyPr/>
          <a:lstStyle>
            <a:lvl1pPr>
              <a:defRPr/>
            </a:lvl1pPr>
          </a:lstStyle>
          <a:p>
            <a:pPr lvl="0"/>
            <a:fld id="{4257F8F9-7DC4-4F8F-95B4-BE14565C53C6}" type="datetime1">
              <a:rPr lang="es-ES"/>
              <a:pPr lvl="0"/>
              <a:t>02/10/2020</a:t>
            </a:fld>
            <a:endParaRPr lang="es-ES"/>
          </a:p>
        </p:txBody>
      </p:sp>
      <p:sp>
        <p:nvSpPr>
          <p:cNvPr id="6" name="Marcador de pie de página 5">
            <a:extLst>
              <a:ext uri="{FF2B5EF4-FFF2-40B4-BE49-F238E27FC236}">
                <a16:creationId xmlns:a16="http://schemas.microsoft.com/office/drawing/2014/main" id="{89994AF2-01EE-495A-B8DD-158FCE26509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838763F-D302-495E-953F-98F793145197}"/>
              </a:ext>
            </a:extLst>
          </p:cNvPr>
          <p:cNvSpPr txBox="1">
            <a:spLocks noGrp="1"/>
          </p:cNvSpPr>
          <p:nvPr>
            <p:ph type="sldNum" sz="quarter" idx="8"/>
          </p:nvPr>
        </p:nvSpPr>
        <p:spPr/>
        <p:txBody>
          <a:bodyPr/>
          <a:lstStyle>
            <a:lvl1pPr>
              <a:defRPr/>
            </a:lvl1pPr>
          </a:lstStyle>
          <a:p>
            <a:pPr lvl="0"/>
            <a:fld id="{1A3B9926-F89A-46BF-B981-8158C0126854}" type="slidenum">
              <a:t>‹Nº›</a:t>
            </a:fld>
            <a:endParaRPr lang="es-ES"/>
          </a:p>
        </p:txBody>
      </p:sp>
    </p:spTree>
    <p:extLst>
      <p:ext uri="{BB962C8B-B14F-4D97-AF65-F5344CB8AC3E}">
        <p14:creationId xmlns:p14="http://schemas.microsoft.com/office/powerpoint/2010/main" val="7921803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012EE53-A358-46A0-9E5C-F81A706FAE3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B1998718-087E-44AE-82B9-F5C06A54604E}"/>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0F7468E4-2B67-4472-98A1-AB81F837E89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7E21E43-FA39-4899-8C58-A39034D4D46C}"/>
              </a:ext>
            </a:extLst>
          </p:cNvPr>
          <p:cNvSpPr txBox="1">
            <a:spLocks noGrp="1"/>
          </p:cNvSpPr>
          <p:nvPr>
            <p:ph type="dt" sz="half" idx="7"/>
          </p:nvPr>
        </p:nvSpPr>
        <p:spPr/>
        <p:txBody>
          <a:bodyPr/>
          <a:lstStyle>
            <a:lvl1pPr>
              <a:defRPr/>
            </a:lvl1pPr>
          </a:lstStyle>
          <a:p>
            <a:pPr lvl="0"/>
            <a:fld id="{6088C310-0321-4DDC-90FC-DB5EF388492D}" type="datetime1">
              <a:rPr lang="es-ES"/>
              <a:pPr lvl="0"/>
              <a:t>02/10/2020</a:t>
            </a:fld>
            <a:endParaRPr lang="es-ES"/>
          </a:p>
        </p:txBody>
      </p:sp>
      <p:sp>
        <p:nvSpPr>
          <p:cNvPr id="6" name="Marcador de pie de página 5">
            <a:extLst>
              <a:ext uri="{FF2B5EF4-FFF2-40B4-BE49-F238E27FC236}">
                <a16:creationId xmlns:a16="http://schemas.microsoft.com/office/drawing/2014/main" id="{6B8D5D0D-FFB7-4D82-BB9C-191348CA3C0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32DBF54-C47A-444B-B8C9-A83A97164C6E}"/>
              </a:ext>
            </a:extLst>
          </p:cNvPr>
          <p:cNvSpPr txBox="1">
            <a:spLocks noGrp="1"/>
          </p:cNvSpPr>
          <p:nvPr>
            <p:ph type="sldNum" sz="quarter" idx="8"/>
          </p:nvPr>
        </p:nvSpPr>
        <p:spPr/>
        <p:txBody>
          <a:bodyPr/>
          <a:lstStyle>
            <a:lvl1pPr>
              <a:defRPr/>
            </a:lvl1pPr>
          </a:lstStyle>
          <a:p>
            <a:pPr lvl="0"/>
            <a:fld id="{84154C91-9F47-46E7-BBFB-F86469538B08}" type="slidenum">
              <a:t>‹Nº›</a:t>
            </a:fld>
            <a:endParaRPr lang="es-ES"/>
          </a:p>
        </p:txBody>
      </p:sp>
    </p:spTree>
    <p:extLst>
      <p:ext uri="{BB962C8B-B14F-4D97-AF65-F5344CB8AC3E}">
        <p14:creationId xmlns:p14="http://schemas.microsoft.com/office/powerpoint/2010/main" val="35623964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36BF949-080D-453A-AA60-597FD51B92A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AFAF870-55CE-42B5-9ADE-941D83D2B78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AF3CB70-A1C1-41E9-AE0E-054FD1CA7568}"/>
              </a:ext>
            </a:extLst>
          </p:cNvPr>
          <p:cNvSpPr txBox="1">
            <a:spLocks noGrp="1"/>
          </p:cNvSpPr>
          <p:nvPr>
            <p:ph type="dt" sz="half" idx="7"/>
          </p:nvPr>
        </p:nvSpPr>
        <p:spPr/>
        <p:txBody>
          <a:bodyPr/>
          <a:lstStyle>
            <a:lvl1pPr>
              <a:defRPr/>
            </a:lvl1pPr>
          </a:lstStyle>
          <a:p>
            <a:pPr lvl="0"/>
            <a:fld id="{A615F901-55A4-4E98-8916-DCE4F157651A}" type="datetime1">
              <a:rPr lang="es-ES"/>
              <a:pPr lvl="0"/>
              <a:t>02/10/2020</a:t>
            </a:fld>
            <a:endParaRPr lang="es-ES"/>
          </a:p>
        </p:txBody>
      </p:sp>
      <p:sp>
        <p:nvSpPr>
          <p:cNvPr id="5" name="Marcador de pie de página 4">
            <a:extLst>
              <a:ext uri="{FF2B5EF4-FFF2-40B4-BE49-F238E27FC236}">
                <a16:creationId xmlns:a16="http://schemas.microsoft.com/office/drawing/2014/main" id="{800534F3-BA60-4B40-9C10-2CBDD5034C6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DE1CE91-B9D9-48A5-945C-F6FD3ADBD52A}"/>
              </a:ext>
            </a:extLst>
          </p:cNvPr>
          <p:cNvSpPr txBox="1">
            <a:spLocks noGrp="1"/>
          </p:cNvSpPr>
          <p:nvPr>
            <p:ph type="sldNum" sz="quarter" idx="8"/>
          </p:nvPr>
        </p:nvSpPr>
        <p:spPr/>
        <p:txBody>
          <a:bodyPr/>
          <a:lstStyle>
            <a:lvl1pPr>
              <a:defRPr/>
            </a:lvl1pPr>
          </a:lstStyle>
          <a:p>
            <a:pPr lvl="0"/>
            <a:fld id="{17CF110D-D4CB-40FF-8449-0CC5D0BE07E5}" type="slidenum">
              <a:t>‹Nº›</a:t>
            </a:fld>
            <a:endParaRPr lang="es-ES"/>
          </a:p>
        </p:txBody>
      </p:sp>
    </p:spTree>
    <p:extLst>
      <p:ext uri="{BB962C8B-B14F-4D97-AF65-F5344CB8AC3E}">
        <p14:creationId xmlns:p14="http://schemas.microsoft.com/office/powerpoint/2010/main" val="34839377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BD51CA2-F396-4116-9D9C-333829944C52}"/>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5FB8E36-EB40-42FE-B86F-B5C0D6DEF10A}"/>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97D08FD-1B9D-447C-ABDF-7990DB70B2D9}"/>
              </a:ext>
            </a:extLst>
          </p:cNvPr>
          <p:cNvSpPr txBox="1">
            <a:spLocks noGrp="1"/>
          </p:cNvSpPr>
          <p:nvPr>
            <p:ph type="dt" sz="half" idx="7"/>
          </p:nvPr>
        </p:nvSpPr>
        <p:spPr/>
        <p:txBody>
          <a:bodyPr/>
          <a:lstStyle>
            <a:lvl1pPr>
              <a:defRPr/>
            </a:lvl1pPr>
          </a:lstStyle>
          <a:p>
            <a:pPr lvl="0"/>
            <a:fld id="{5D144ED8-6575-4474-A21C-682794BF41C0}" type="datetime1">
              <a:rPr lang="es-ES"/>
              <a:pPr lvl="0"/>
              <a:t>02/10/2020</a:t>
            </a:fld>
            <a:endParaRPr lang="es-ES"/>
          </a:p>
        </p:txBody>
      </p:sp>
      <p:sp>
        <p:nvSpPr>
          <p:cNvPr id="5" name="Marcador de pie de página 4">
            <a:extLst>
              <a:ext uri="{FF2B5EF4-FFF2-40B4-BE49-F238E27FC236}">
                <a16:creationId xmlns:a16="http://schemas.microsoft.com/office/drawing/2014/main" id="{7AF507F5-CD85-4173-B520-99A8BDFD868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AC29F31-1E0D-449C-8673-3BFD2C1FBA6D}"/>
              </a:ext>
            </a:extLst>
          </p:cNvPr>
          <p:cNvSpPr txBox="1">
            <a:spLocks noGrp="1"/>
          </p:cNvSpPr>
          <p:nvPr>
            <p:ph type="sldNum" sz="quarter" idx="8"/>
          </p:nvPr>
        </p:nvSpPr>
        <p:spPr/>
        <p:txBody>
          <a:bodyPr/>
          <a:lstStyle>
            <a:lvl1pPr>
              <a:defRPr/>
            </a:lvl1pPr>
          </a:lstStyle>
          <a:p>
            <a:pPr lvl="0"/>
            <a:fld id="{F9391B80-4AC2-4A02-AD4A-D2F371EAF3A3}" type="slidenum">
              <a:t>‹Nº›</a:t>
            </a:fld>
            <a:endParaRPr lang="es-ES"/>
          </a:p>
        </p:txBody>
      </p:sp>
    </p:spTree>
    <p:extLst>
      <p:ext uri="{BB962C8B-B14F-4D97-AF65-F5344CB8AC3E}">
        <p14:creationId xmlns:p14="http://schemas.microsoft.com/office/powerpoint/2010/main" val="25307530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E740D09-F043-4922-8310-1EF0BAA11BCA}"/>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A8DD822-5F7A-44B9-BCE2-51B3A9CFF0F2}"/>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D03A1F7B-DBC6-4BF9-980A-8DC4836835D2}"/>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6F4CD1BB-5F12-47CE-8E12-9697D0A708BF}"/>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88662B5B-579F-4F06-9E09-195887F82C76}"/>
              </a:ext>
            </a:extLst>
          </p:cNvPr>
          <p:cNvSpPr txBox="1">
            <a:spLocks noGrp="1"/>
          </p:cNvSpPr>
          <p:nvPr>
            <p:ph type="sldNum" sz="quarter" idx="8"/>
          </p:nvPr>
        </p:nvSpPr>
        <p:spPr/>
        <p:txBody>
          <a:bodyPr/>
          <a:lstStyle>
            <a:lvl1pPr>
              <a:defRPr sz="1400"/>
            </a:lvl1pPr>
          </a:lstStyle>
          <a:p>
            <a:pPr lvl="0"/>
            <a:fld id="{BBB59FA3-44ED-4BD1-BDF3-D309EBFA4DEF}" type="slidenum">
              <a:t>‹Nº›</a:t>
            </a:fld>
            <a:endParaRPr lang="es-ES"/>
          </a:p>
        </p:txBody>
      </p:sp>
    </p:spTree>
    <p:extLst>
      <p:ext uri="{BB962C8B-B14F-4D97-AF65-F5344CB8AC3E}">
        <p14:creationId xmlns:p14="http://schemas.microsoft.com/office/powerpoint/2010/main" val="367744776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B762FFE-5E0E-415A-9532-2127B0DB107A}"/>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76FA31DC-9D0A-4409-979C-45DD637924C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605D0886-E065-411E-8EC4-B0C854F99995}"/>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2119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9F83A83E-84A4-4AEC-99E1-F39CA170B4A0}"/>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56D3879-134A-4F9C-9DE8-3B170927EEA2}"/>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896E69A-B77A-4408-9DAE-2DBFB937649D}"/>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946D8C4-25B8-4394-8808-50B38006E970}" type="datetime1">
              <a:rPr lang="es-ES"/>
              <a:pPr lvl="0"/>
              <a:t>02/10/2020</a:t>
            </a:fld>
            <a:endParaRPr lang="es-ES"/>
          </a:p>
        </p:txBody>
      </p:sp>
      <p:sp>
        <p:nvSpPr>
          <p:cNvPr id="5" name="Marcador de pie de página 4">
            <a:extLst>
              <a:ext uri="{FF2B5EF4-FFF2-40B4-BE49-F238E27FC236}">
                <a16:creationId xmlns:a16="http://schemas.microsoft.com/office/drawing/2014/main" id="{A5EE46CE-F4AF-434C-9916-AF5907C7A7BC}"/>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BCFE753F-35AF-4205-AC8D-9587B388E7E2}"/>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9B4E6E2-7B94-4772-9BB0-09EF094E1CDD}"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09F78B8-D67F-42B6-8B84-7355DE598A8F}"/>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CA63A279-F515-4409-A677-BAF4B0E2D7E5}"/>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E960E561-1938-46BB-B4F8-EADFF55FFF1C}"/>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5CA497AF-42AC-4CC0-871C-CCD1F38DD2E2}"/>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367A7F64-ACB0-4DD5-8747-C0B620B77356}"/>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2AB3B04A-EF9E-4DD9-AA12-5AE8A139016F}"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C2BFE651-9580-4CE1-9495-464CBE6E8A37}"/>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279981968"/>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hyperlink" Target="https://vk.com/mispps" TargetMode="External"/><Relationship Id="rId3" Type="http://schemas.openxmlformats.org/officeDocument/2006/relationships/image" Target="../media/image44.png"/><Relationship Id="rId7" Type="http://schemas.openxmlformats.org/officeDocument/2006/relationships/hyperlink" Target="https://www.facebook.com/mispps" TargetMode="External"/><Relationship Id="rId12" Type="http://schemas.openxmlformats.org/officeDocument/2006/relationships/image" Target="../media/image49.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6.png"/><Relationship Id="rId11" Type="http://schemas.openxmlformats.org/officeDocument/2006/relationships/hyperlink" Target="https://plus.google.com/+Mispps/" TargetMode="External"/><Relationship Id="rId5" Type="http://schemas.openxmlformats.org/officeDocument/2006/relationships/image" Target="../media/image45.png"/><Relationship Id="rId10" Type="http://schemas.openxmlformats.org/officeDocument/2006/relationships/image" Target="../media/image4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C4F3D82-9334-4E64-B4B4-95588DEA183C}"/>
              </a:ext>
            </a:extLst>
          </p:cNvPr>
          <p:cNvSpPr txBox="1"/>
          <p:nvPr/>
        </p:nvSpPr>
        <p:spPr>
          <a:xfrm>
            <a:off x="0" y="2583399"/>
            <a:ext cx="12047000"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RISCO CAIDO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GRAN CANARIA · ISLAS CANARIAS · ESPAÑA</a:t>
            </a:r>
          </a:p>
        </p:txBody>
      </p:sp>
      <p:pic>
        <p:nvPicPr>
          <p:cNvPr id="3" name="07 - Eastern Path">
            <a:extLst>
              <a:ext uri="{FF2B5EF4-FFF2-40B4-BE49-F238E27FC236}">
                <a16:creationId xmlns:a16="http://schemas.microsoft.com/office/drawing/2014/main" id="{57A97601-272D-4140-99F3-172DB250B65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03546" y="5578379"/>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3AD5FE-939D-4931-AB95-80D243CFC218}"/>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104E60E-40AA-41D6-B414-3EF47010F413}"/>
              </a:ext>
            </a:extLst>
          </p:cNvPr>
          <p:cNvSpPr txBox="1"/>
          <p:nvPr/>
        </p:nvSpPr>
        <p:spPr>
          <a:xfrm>
            <a:off x="1464813" y="1624614"/>
            <a:ext cx="9392570" cy="35394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En la margen izquierda del curso bajo de Barranco Hondo, a unos 100 metros de altura con respecto al cauce, se encuentra el antiguo poblado troglodita de Risco Caído, en un entorno muy rico en vestigios pa­leontológicos. El asentamiento está formado por un total de 21 cuevas excavadas en la toba volcánica situadas en lo alto de un escarpado acantilado que forma un saliente sobre la margen izquierda de Barranco Hondo, entre los barranquillos del Parral y el de Los Linderos. Conocido también como Risco Maldito, este antiguo poblado se encuentra abandonado desde mediados del siglo XX, una muestra más de la pervivencia en tiempos recientes de formas de vidas de herencia prehispánica.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En el conjunto sobresalen por su importancia astronó­mica, ceremonial y simbólica las cuevas denominadas C6 y C7, situadas al norte del poblado, probablemente las más antiguas, y que acogen lo que fue uno de los más importantes santuarios de montaña de los antiguos canarios. Todas las cuevas están dotadas de gran profusión de grabados púbicos, cazoletas y bajorrelieves. La cueva C6, conocida como almogarén o santuario de Risco Caído, es un recinto excavado de planta circular y cúpula paraboloide, muy poco frecuente en este tipo de construcciones en la isla.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693988-299F-4677-A427-44ADA345C740}"/>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58A5DF85-AC4B-4342-8B00-9CEA85E69D99}"/>
              </a:ext>
            </a:extLst>
          </p:cNvPr>
          <p:cNvSpPr txBox="1"/>
          <p:nvPr/>
        </p:nvSpPr>
        <p:spPr>
          <a:xfrm>
            <a:off x="1349407" y="2024106"/>
            <a:ext cx="9392570" cy="280077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Además de su especial arquitectura, lo más significativo es que esta cueva dispone de un ingenio óptico o canal de luz excavado que proyecta la luz del sol o la luna llena en una de las paredes de la cámara principal, donde se encuentran precisamente las manifestaciones rupestres en forma de cazoletas y triángulos púbicos y grabados en bajo relieve. Se trata de una manifestación única que muestra un lenguaje visual insólito para estas culturas, una hierofanía consistente en la proyección dinámica de la luz solar que penetra por la abertura, específicamente diseñada para tal fin, creando una sorprendente secuencia de imágenes que se proyectan sobre parte de los grabados.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Se recrea de tal suerte un relato con imágenes visuales en movimiento que se repite desde tiempo inmemorial, cuyo discurso tendría funcionalidad simbólica y astronómica. De hecho, la cueva C6 constituye un marcador solsticial y equinoccial extremadamente complejo y singular en su concepción construcción.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041908-39C5-4BE0-96B3-F61EB9FB407C}"/>
              </a:ext>
            </a:extLst>
          </p:cNvPr>
          <p:cNvPicPr>
            <a:picLocks noChangeAspect="1"/>
          </p:cNvPicPr>
          <p:nvPr/>
        </p:nvPicPr>
        <p:blipFill>
          <a:blip r:embed="rId2"/>
          <a:stretch>
            <a:fillRect/>
          </a:stretch>
        </p:blipFill>
        <p:spPr>
          <a:xfrm>
            <a:off x="0" y="0"/>
            <a:ext cx="12191996" cy="6823966"/>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5122C2-552F-4B3C-82BB-895835EB0E1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E1AA10-94B9-4EC9-9F0C-0A250239F68A}"/>
              </a:ext>
            </a:extLst>
          </p:cNvPr>
          <p:cNvPicPr>
            <a:picLocks noChangeAspect="1"/>
          </p:cNvPicPr>
          <p:nvPr/>
        </p:nvPicPr>
        <p:blipFill>
          <a:blip r:embed="rId2"/>
          <a:stretch>
            <a:fillRect/>
          </a:stretch>
        </p:blipFill>
        <p:spPr>
          <a:xfrm>
            <a:off x="0" y="0"/>
            <a:ext cx="12058019"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1E2A67-A39C-4E34-B1E8-0E1B3D0423D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26E619-97B5-4586-8150-BFB349D0C422}"/>
              </a:ext>
            </a:extLst>
          </p:cNvPr>
          <p:cNvPicPr>
            <a:picLocks noChangeAspect="1"/>
          </p:cNvPicPr>
          <p:nvPr/>
        </p:nvPicPr>
        <p:blipFill>
          <a:blip r:embed="rId2"/>
          <a:stretch>
            <a:fillRect/>
          </a:stretch>
        </p:blipFill>
        <p:spPr>
          <a:xfrm>
            <a:off x="0" y="0"/>
            <a:ext cx="12191996" cy="687797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57AB45-EDA2-4AA6-AB96-C8F7E363FADC}"/>
              </a:ext>
            </a:extLst>
          </p:cNvPr>
          <p:cNvPicPr>
            <a:picLocks noChangeAspect="1"/>
          </p:cNvPicPr>
          <p:nvPr/>
        </p:nvPicPr>
        <p:blipFill>
          <a:blip r:embed="rId2"/>
          <a:stretch>
            <a:fillRect/>
          </a:stretch>
        </p:blipFill>
        <p:spPr>
          <a:xfrm>
            <a:off x="0" y="0"/>
            <a:ext cx="12191996" cy="6980776"/>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57424E-B824-4273-87FB-7F73164A05D9}"/>
              </a:ext>
            </a:extLst>
          </p:cNvPr>
          <p:cNvPicPr>
            <a:picLocks noChangeAspect="1"/>
          </p:cNvPicPr>
          <p:nvPr/>
        </p:nvPicPr>
        <p:blipFill>
          <a:blip r:embed="rId2"/>
          <a:stretch>
            <a:fillRect/>
          </a:stretch>
        </p:blipFill>
        <p:spPr>
          <a:xfrm>
            <a:off x="97657" y="0"/>
            <a:ext cx="12073627" cy="6782543"/>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39E120-252A-4474-9AA0-0282A52F2026}"/>
              </a:ext>
            </a:extLst>
          </p:cNvPr>
          <p:cNvPicPr>
            <a:picLocks noChangeAspect="1"/>
          </p:cNvPicPr>
          <p:nvPr/>
        </p:nvPicPr>
        <p:blipFill>
          <a:blip r:embed="rId2"/>
          <a:stretch>
            <a:fillRect/>
          </a:stretch>
        </p:blipFill>
        <p:spPr>
          <a:xfrm>
            <a:off x="0" y="95893"/>
            <a:ext cx="12126900" cy="6818013"/>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E57640BA-B924-4557-9D7D-E31C59519950}"/>
              </a:ext>
            </a:extLst>
          </p:cNvPr>
          <p:cNvPicPr>
            <a:picLocks noChangeAspect="1"/>
          </p:cNvPicPr>
          <p:nvPr/>
        </p:nvPicPr>
        <p:blipFill>
          <a:blip r:embed="rId2"/>
          <a:stretch>
            <a:fillRect/>
          </a:stretch>
        </p:blipFill>
        <p:spPr>
          <a:xfrm>
            <a:off x="1634974" y="0"/>
            <a:ext cx="9053739" cy="6817254"/>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6F0474B2-60D4-4E09-BE6B-39A84DA9CD64}"/>
              </a:ext>
            </a:extLst>
          </p:cNvPr>
          <p:cNvPicPr>
            <a:picLocks noChangeAspect="1"/>
          </p:cNvPicPr>
          <p:nvPr/>
        </p:nvPicPr>
        <p:blipFill>
          <a:blip r:embed="rId2"/>
          <a:stretch>
            <a:fillRect/>
          </a:stretch>
        </p:blipFill>
        <p:spPr>
          <a:xfrm>
            <a:off x="0" y="0"/>
            <a:ext cx="12109143"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0162C4-E1AC-4B74-A2D1-D631A435E166}"/>
              </a:ext>
            </a:extLst>
          </p:cNvPr>
          <p:cNvPicPr>
            <a:picLocks noChangeAspect="1"/>
          </p:cNvPicPr>
          <p:nvPr/>
        </p:nvPicPr>
        <p:blipFill>
          <a:blip r:embed="rId2"/>
          <a:stretch>
            <a:fillRect/>
          </a:stretch>
        </p:blipFill>
        <p:spPr>
          <a:xfrm>
            <a:off x="-426128" y="-230821"/>
            <a:ext cx="13105894" cy="7368463"/>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DB2D07-A495-4E7A-BBC6-7107681EA335}"/>
              </a:ext>
            </a:extLst>
          </p:cNvPr>
          <p:cNvPicPr>
            <a:picLocks noChangeAspect="1"/>
          </p:cNvPicPr>
          <p:nvPr/>
        </p:nvPicPr>
        <p:blipFill>
          <a:blip r:embed="rId2"/>
          <a:stretch>
            <a:fillRect/>
          </a:stretch>
        </p:blipFill>
        <p:spPr>
          <a:xfrm>
            <a:off x="3810003" y="0"/>
            <a:ext cx="457200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02C049-94C7-4823-B074-501A0CA37333}"/>
              </a:ext>
            </a:extLst>
          </p:cNvPr>
          <p:cNvPicPr>
            <a:picLocks noChangeAspect="1"/>
          </p:cNvPicPr>
          <p:nvPr/>
        </p:nvPicPr>
        <p:blipFill>
          <a:blip r:embed="rId2"/>
          <a:stretch>
            <a:fillRect/>
          </a:stretch>
        </p:blipFill>
        <p:spPr>
          <a:xfrm>
            <a:off x="0" y="0"/>
            <a:ext cx="12191996" cy="686526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D166CB-9809-4A59-8414-118372066C9A}"/>
              </a:ext>
            </a:extLst>
          </p:cNvPr>
          <p:cNvPicPr>
            <a:picLocks noChangeAspect="1"/>
          </p:cNvPicPr>
          <p:nvPr/>
        </p:nvPicPr>
        <p:blipFill>
          <a:blip r:embed="rId2"/>
          <a:stretch>
            <a:fillRect/>
          </a:stretch>
        </p:blipFill>
        <p:spPr>
          <a:xfrm>
            <a:off x="-2962" y="0"/>
            <a:ext cx="12194959" cy="6862361"/>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BB9356-1728-4ED9-930D-956AC961BB9C}"/>
              </a:ext>
            </a:extLst>
          </p:cNvPr>
          <p:cNvPicPr>
            <a:picLocks noChangeAspect="1"/>
          </p:cNvPicPr>
          <p:nvPr/>
        </p:nvPicPr>
        <p:blipFill>
          <a:blip r:embed="rId2"/>
          <a:stretch>
            <a:fillRect/>
          </a:stretch>
        </p:blipFill>
        <p:spPr>
          <a:xfrm>
            <a:off x="88779" y="0"/>
            <a:ext cx="12103226"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12C1373-B205-4FBC-832E-784474EB8F3A}"/>
              </a:ext>
            </a:extLst>
          </p:cNvPr>
          <p:cNvSpPr txBox="1"/>
          <p:nvPr/>
        </p:nvSpPr>
        <p:spPr>
          <a:xfrm>
            <a:off x="1633493" y="2201664"/>
            <a:ext cx="8895429" cy="2431435"/>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CENTRO DE INTERPRETACIÓN DE RISCO CAÍDO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Y LOS ESPACIOS SAGRADOS DE MONTAÑA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Calibri"/>
              </a:rPr>
              <a:t>Situado en el casco urbano de Artenara y excavado dentro de la montaña en una clara referencia al trogloditismo tan caracteristico de la zona, el Centro de Interpretación de Risco Caído pretende ser el principal punto de transmisión de conocimiento al público acerca de este importante yacimiento arqueológico y de sus muchas particularidades. Mediante varios dispositivos tecnológicos, su propia luz va guiando al visitante por un recorrido que informa sobre el espacio geográfico del Paisaje Cultural en sí, sobre las formas de vida de sus habitantes a lo largo de los siglos, sobre sus creencias espirituales y finalmente sobre como todo cobra forma en el enclave de Risco Caído y en su función de templo-almogarén y como calendario.</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5AE44C-C80B-47AA-A120-673CAED6B060}"/>
              </a:ext>
            </a:extLst>
          </p:cNvPr>
          <p:cNvPicPr>
            <a:picLocks noChangeAspect="1"/>
          </p:cNvPicPr>
          <p:nvPr/>
        </p:nvPicPr>
        <p:blipFill>
          <a:blip r:embed="rId2"/>
          <a:stretch>
            <a:fillRect/>
          </a:stretch>
        </p:blipFill>
        <p:spPr>
          <a:xfrm>
            <a:off x="0" y="0"/>
            <a:ext cx="12182203"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4451BC-C0BD-4681-82DE-A541CA1629C8}"/>
              </a:ext>
            </a:extLst>
          </p:cNvPr>
          <p:cNvPicPr>
            <a:picLocks noChangeAspect="1"/>
          </p:cNvPicPr>
          <p:nvPr/>
        </p:nvPicPr>
        <p:blipFill>
          <a:blip r:embed="rId2"/>
          <a:stretch>
            <a:fillRect/>
          </a:stretch>
        </p:blipFill>
        <p:spPr>
          <a:xfrm>
            <a:off x="0" y="0"/>
            <a:ext cx="12191996" cy="6863513"/>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D50683-EA6F-4DDF-94D4-B7D713432EFA}"/>
              </a:ext>
            </a:extLst>
          </p:cNvPr>
          <p:cNvPicPr>
            <a:picLocks noChangeAspect="1"/>
          </p:cNvPicPr>
          <p:nvPr/>
        </p:nvPicPr>
        <p:blipFill>
          <a:blip r:embed="rId2"/>
          <a:stretch>
            <a:fillRect/>
          </a:stretch>
        </p:blipFill>
        <p:spPr>
          <a:xfrm>
            <a:off x="0" y="0"/>
            <a:ext cx="12191996" cy="684528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61AEFF-6FB3-451D-9336-8A33CA79D58F}"/>
              </a:ext>
            </a:extLst>
          </p:cNvPr>
          <p:cNvPicPr>
            <a:picLocks noChangeAspect="1"/>
          </p:cNvPicPr>
          <p:nvPr/>
        </p:nvPicPr>
        <p:blipFill>
          <a:blip r:embed="rId2"/>
          <a:stretch>
            <a:fillRect/>
          </a:stretch>
        </p:blipFill>
        <p:spPr>
          <a:xfrm>
            <a:off x="1114425" y="95253"/>
            <a:ext cx="9963146" cy="6667503"/>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276002-0AC4-4266-9512-072E9981E07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BEC9A3-511D-405C-8679-EE73A7689FC6}"/>
              </a:ext>
            </a:extLst>
          </p:cNvPr>
          <p:cNvPicPr>
            <a:picLocks noChangeAspect="1"/>
          </p:cNvPicPr>
          <p:nvPr/>
        </p:nvPicPr>
        <p:blipFill>
          <a:blip r:embed="rId2"/>
          <a:stretch>
            <a:fillRect/>
          </a:stretch>
        </p:blipFill>
        <p:spPr>
          <a:xfrm>
            <a:off x="0" y="0"/>
            <a:ext cx="12126891"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232558-214A-469A-9E19-C5CFC6F4BEBE}"/>
              </a:ext>
            </a:extLst>
          </p:cNvPr>
          <p:cNvPicPr>
            <a:picLocks noChangeAspect="1"/>
          </p:cNvPicPr>
          <p:nvPr/>
        </p:nvPicPr>
        <p:blipFill>
          <a:blip r:embed="rId2"/>
          <a:stretch>
            <a:fillRect/>
          </a:stretch>
        </p:blipFill>
        <p:spPr>
          <a:xfrm>
            <a:off x="-21826" y="0"/>
            <a:ext cx="12068818"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2D9A9E-4CBC-4EEF-B5ED-E19EAFF5B4BC}"/>
              </a:ext>
            </a:extLst>
          </p:cNvPr>
          <p:cNvPicPr>
            <a:picLocks noChangeAspect="1"/>
          </p:cNvPicPr>
          <p:nvPr/>
        </p:nvPicPr>
        <p:blipFill>
          <a:blip r:embed="rId2"/>
          <a:stretch>
            <a:fillRect/>
          </a:stretch>
        </p:blipFill>
        <p:spPr>
          <a:xfrm>
            <a:off x="38669" y="0"/>
            <a:ext cx="11999451"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CB9769-0ECD-4ECB-8CD3-FCB943C305A7}"/>
              </a:ext>
            </a:extLst>
          </p:cNvPr>
          <p:cNvPicPr>
            <a:picLocks noChangeAspect="1"/>
          </p:cNvPicPr>
          <p:nvPr/>
        </p:nvPicPr>
        <p:blipFill>
          <a:blip r:embed="rId2"/>
          <a:stretch>
            <a:fillRect/>
          </a:stretch>
        </p:blipFill>
        <p:spPr>
          <a:xfrm>
            <a:off x="0" y="0"/>
            <a:ext cx="12126900"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2F4B47-5B33-4132-9206-CA74A0EEF1A0}"/>
              </a:ext>
            </a:extLst>
          </p:cNvPr>
          <p:cNvPicPr>
            <a:picLocks noChangeAspect="1"/>
          </p:cNvPicPr>
          <p:nvPr/>
        </p:nvPicPr>
        <p:blipFill>
          <a:blip r:embed="rId2"/>
          <a:stretch>
            <a:fillRect/>
          </a:stretch>
        </p:blipFill>
        <p:spPr>
          <a:xfrm>
            <a:off x="1402259" y="0"/>
            <a:ext cx="9374337"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79B603-A443-4B0E-89C0-093EEDC88641}"/>
              </a:ext>
            </a:extLst>
          </p:cNvPr>
          <p:cNvPicPr>
            <a:picLocks noChangeAspect="1"/>
          </p:cNvPicPr>
          <p:nvPr/>
        </p:nvPicPr>
        <p:blipFill>
          <a:blip r:embed="rId2"/>
          <a:stretch>
            <a:fillRect/>
          </a:stretch>
        </p:blipFill>
        <p:spPr>
          <a:xfrm>
            <a:off x="80677" y="0"/>
            <a:ext cx="12030632"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5AF10F-427B-4A59-9F8E-E01813A9C198}"/>
              </a:ext>
            </a:extLst>
          </p:cNvPr>
          <p:cNvPicPr>
            <a:picLocks noChangeAspect="1"/>
          </p:cNvPicPr>
          <p:nvPr/>
        </p:nvPicPr>
        <p:blipFill>
          <a:blip r:embed="rId2"/>
          <a:stretch>
            <a:fillRect/>
          </a:stretch>
        </p:blipFill>
        <p:spPr>
          <a:xfrm>
            <a:off x="828080" y="0"/>
            <a:ext cx="10535844"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CA299A-2BCC-4B89-B4AA-094BA21F1447}"/>
              </a:ext>
            </a:extLst>
          </p:cNvPr>
          <p:cNvPicPr>
            <a:picLocks noChangeAspect="1"/>
          </p:cNvPicPr>
          <p:nvPr/>
        </p:nvPicPr>
        <p:blipFill>
          <a:blip r:embed="rId2"/>
          <a:stretch>
            <a:fillRect/>
          </a:stretch>
        </p:blipFill>
        <p:spPr>
          <a:xfrm>
            <a:off x="88779" y="0"/>
            <a:ext cx="12011485"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518590-E0F5-4145-92CE-AFC65F8E3579}"/>
              </a:ext>
            </a:extLst>
          </p:cNvPr>
          <p:cNvPicPr>
            <a:picLocks noChangeAspect="1"/>
          </p:cNvPicPr>
          <p:nvPr/>
        </p:nvPicPr>
        <p:blipFill>
          <a:blip r:embed="rId2"/>
          <a:stretch>
            <a:fillRect/>
          </a:stretch>
        </p:blipFill>
        <p:spPr>
          <a:xfrm>
            <a:off x="65379" y="0"/>
            <a:ext cx="12126617"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B8446D-5055-4182-9498-9A9C7BDE498E}"/>
              </a:ext>
            </a:extLst>
          </p:cNvPr>
          <p:cNvPicPr>
            <a:picLocks noChangeAspect="1"/>
          </p:cNvPicPr>
          <p:nvPr/>
        </p:nvPicPr>
        <p:blipFill>
          <a:blip r:embed="rId2"/>
          <a:stretch>
            <a:fillRect/>
          </a:stretch>
        </p:blipFill>
        <p:spPr>
          <a:xfrm>
            <a:off x="32324" y="0"/>
            <a:ext cx="12085697"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D4A6DF-E259-4585-AD47-46F7CB57355C}"/>
              </a:ext>
            </a:extLst>
          </p:cNvPr>
          <p:cNvPicPr>
            <a:picLocks noChangeAspect="1"/>
          </p:cNvPicPr>
          <p:nvPr/>
        </p:nvPicPr>
        <p:blipFill>
          <a:blip r:embed="rId2"/>
          <a:stretch>
            <a:fillRect/>
          </a:stretch>
        </p:blipFill>
        <p:spPr>
          <a:xfrm>
            <a:off x="929204" y="0"/>
            <a:ext cx="10333588"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F91972-12A6-40EE-B74B-E8DB87EAE5E8}"/>
              </a:ext>
            </a:extLst>
          </p:cNvPr>
          <p:cNvPicPr>
            <a:picLocks noChangeAspect="1"/>
          </p:cNvPicPr>
          <p:nvPr/>
        </p:nvPicPr>
        <p:blipFill>
          <a:blip r:embed="rId2"/>
          <a:stretch>
            <a:fillRect/>
          </a:stretch>
        </p:blipFill>
        <p:spPr>
          <a:xfrm>
            <a:off x="0" y="157157"/>
            <a:ext cx="12064749" cy="6543675"/>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3DFF4E-E60F-4B50-B0C8-D022FBD84AF7}"/>
              </a:ext>
            </a:extLst>
          </p:cNvPr>
          <p:cNvPicPr>
            <a:picLocks noChangeAspect="1"/>
          </p:cNvPicPr>
          <p:nvPr/>
        </p:nvPicPr>
        <p:blipFill>
          <a:blip r:embed="rId2"/>
          <a:stretch>
            <a:fillRect/>
          </a:stretch>
        </p:blipFill>
        <p:spPr>
          <a:xfrm>
            <a:off x="0" y="0"/>
            <a:ext cx="12191996" cy="704675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3CADEA-47AE-4626-AEB4-FFBC7275882D}"/>
              </a:ext>
            </a:extLst>
          </p:cNvPr>
          <p:cNvPicPr>
            <a:picLocks noChangeAspect="1"/>
          </p:cNvPicPr>
          <p:nvPr/>
        </p:nvPicPr>
        <p:blipFill>
          <a:blip r:embed="rId2"/>
          <a:stretch>
            <a:fillRect/>
          </a:stretch>
        </p:blipFill>
        <p:spPr>
          <a:xfrm>
            <a:off x="0" y="0"/>
            <a:ext cx="12109143" cy="6817272"/>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3AD5C1-D026-40E4-9A5E-289C18C30B1A}"/>
              </a:ext>
            </a:extLst>
          </p:cNvPr>
          <p:cNvPicPr>
            <a:picLocks noChangeAspect="1"/>
          </p:cNvPicPr>
          <p:nvPr/>
        </p:nvPicPr>
        <p:blipFill>
          <a:blip r:embed="rId2"/>
          <a:stretch>
            <a:fillRect/>
          </a:stretch>
        </p:blipFill>
        <p:spPr>
          <a:xfrm>
            <a:off x="1473692" y="0"/>
            <a:ext cx="9223900" cy="6881893"/>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E2F202-3E8A-414A-8E35-3951C7BB8FDE}"/>
              </a:ext>
            </a:extLst>
          </p:cNvPr>
          <p:cNvPicPr>
            <a:picLocks noChangeAspect="1"/>
          </p:cNvPicPr>
          <p:nvPr/>
        </p:nvPicPr>
        <p:blipFill>
          <a:blip r:embed="rId2"/>
          <a:stretch>
            <a:fillRect/>
          </a:stretch>
        </p:blipFill>
        <p:spPr>
          <a:xfrm>
            <a:off x="-106536" y="82762"/>
            <a:ext cx="12206801" cy="6722924"/>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819FEB-1575-415C-AD06-C3D986F1DF5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A29713-B5CB-4AF1-80B4-E69482818673}"/>
              </a:ext>
            </a:extLst>
          </p:cNvPr>
          <p:cNvPicPr>
            <a:picLocks noChangeAspect="1"/>
          </p:cNvPicPr>
          <p:nvPr/>
        </p:nvPicPr>
        <p:blipFill>
          <a:blip r:embed="rId2"/>
          <a:stretch>
            <a:fillRect/>
          </a:stretch>
        </p:blipFill>
        <p:spPr>
          <a:xfrm>
            <a:off x="1147946" y="0"/>
            <a:ext cx="9896103"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B6C025-3695-41F4-9300-B06692BCB722}"/>
              </a:ext>
            </a:extLst>
          </p:cNvPr>
          <p:cNvPicPr>
            <a:picLocks noChangeAspect="1"/>
          </p:cNvPicPr>
          <p:nvPr/>
        </p:nvPicPr>
        <p:blipFill>
          <a:blip r:embed="rId2"/>
          <a:stretch>
            <a:fillRect/>
          </a:stretch>
        </p:blipFill>
        <p:spPr>
          <a:xfrm>
            <a:off x="3479721" y="1034661"/>
            <a:ext cx="4554571" cy="4554571"/>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234187-2653-46C7-83CC-CD9A3B58D958}"/>
              </a:ext>
            </a:extLst>
          </p:cNvPr>
          <p:cNvPicPr>
            <a:picLocks noChangeAspect="1"/>
          </p:cNvPicPr>
          <p:nvPr/>
        </p:nvPicPr>
        <p:blipFill>
          <a:blip r:embed="rId2"/>
          <a:stretch>
            <a:fillRect/>
          </a:stretch>
        </p:blipFill>
        <p:spPr>
          <a:xfrm>
            <a:off x="0" y="0"/>
            <a:ext cx="12109143" cy="6821963"/>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91DB51B-04CA-4B2C-A42E-D3DAD59A8963}"/>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570AA737-715B-4E04-B0F2-B410EA1F8618}"/>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050024F2-04E8-4ECD-B399-78E69618177F}"/>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B792336B-31E2-4F64-AE9A-69F5A9125D65}"/>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51911387-29B5-4A62-BC3B-225994D7182A}"/>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D556667A-5885-4B82-BC33-79BE9FAAEE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1D49095F-083A-4F74-A8AF-29D2E718A3F2}"/>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4F754803-7142-495A-850C-86571EABC881}"/>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AB3C1DF7-9C60-4D21-AD39-B72810B22AD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31BBF46B-4EB7-4BA9-A225-8C2E8537BCE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27B4A66B-F11A-4504-8F81-7EE74F23A4F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61A6A2A9-2856-4C0A-B09B-3583E83FB14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7AD2E6C3-5147-48E6-9179-FF82C018B5B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6DC9023F-5CB5-4993-87FA-268C2483DE8D}"/>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519210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TotalTime>
  <Words>577</Words>
  <Application>Microsoft Office PowerPoint</Application>
  <PresentationFormat>Panorámica</PresentationFormat>
  <Paragraphs>20</Paragraphs>
  <Slides>48</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48</vt:i4>
      </vt:variant>
    </vt:vector>
  </HeadingPairs>
  <TitlesOfParts>
    <vt:vector size="57"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2020-10-02T17:46:44Z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