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3" r:id="rId2"/>
  </p:sldMasterIdLst>
  <p:notesMasterIdLst>
    <p:notesMasterId r:id="rId83"/>
  </p:notesMasterIdLst>
  <p:sldIdLst>
    <p:sldId id="319" r:id="rId3"/>
    <p:sldId id="384" r:id="rId4"/>
    <p:sldId id="381" r:id="rId5"/>
    <p:sldId id="441" r:id="rId6"/>
    <p:sldId id="382" r:id="rId7"/>
    <p:sldId id="399" r:id="rId8"/>
    <p:sldId id="391" r:id="rId9"/>
    <p:sldId id="394" r:id="rId10"/>
    <p:sldId id="424" r:id="rId11"/>
    <p:sldId id="440" r:id="rId12"/>
    <p:sldId id="385" r:id="rId13"/>
    <p:sldId id="393" r:id="rId14"/>
    <p:sldId id="396" r:id="rId15"/>
    <p:sldId id="387" r:id="rId16"/>
    <p:sldId id="397" r:id="rId17"/>
    <p:sldId id="388" r:id="rId18"/>
    <p:sldId id="383" r:id="rId19"/>
    <p:sldId id="450" r:id="rId20"/>
    <p:sldId id="452" r:id="rId21"/>
    <p:sldId id="389" r:id="rId22"/>
    <p:sldId id="406" r:id="rId23"/>
    <p:sldId id="395" r:id="rId24"/>
    <p:sldId id="413" r:id="rId25"/>
    <p:sldId id="400" r:id="rId26"/>
    <p:sldId id="401" r:id="rId27"/>
    <p:sldId id="402" r:id="rId28"/>
    <p:sldId id="403" r:id="rId29"/>
    <p:sldId id="404" r:id="rId30"/>
    <p:sldId id="405" r:id="rId31"/>
    <p:sldId id="407" r:id="rId32"/>
    <p:sldId id="408" r:id="rId33"/>
    <p:sldId id="409" r:id="rId34"/>
    <p:sldId id="410" r:id="rId35"/>
    <p:sldId id="411" r:id="rId36"/>
    <p:sldId id="412" r:id="rId37"/>
    <p:sldId id="414" r:id="rId38"/>
    <p:sldId id="445" r:id="rId39"/>
    <p:sldId id="415" r:id="rId40"/>
    <p:sldId id="416" r:id="rId41"/>
    <p:sldId id="417" r:id="rId42"/>
    <p:sldId id="418" r:id="rId43"/>
    <p:sldId id="444" r:id="rId44"/>
    <p:sldId id="419" r:id="rId45"/>
    <p:sldId id="420" r:id="rId46"/>
    <p:sldId id="421" r:id="rId47"/>
    <p:sldId id="422" r:id="rId48"/>
    <p:sldId id="423" r:id="rId49"/>
    <p:sldId id="425" r:id="rId50"/>
    <p:sldId id="460" r:id="rId51"/>
    <p:sldId id="426" r:id="rId52"/>
    <p:sldId id="463" r:id="rId53"/>
    <p:sldId id="398" r:id="rId54"/>
    <p:sldId id="449" r:id="rId55"/>
    <p:sldId id="461" r:id="rId56"/>
    <p:sldId id="462" r:id="rId57"/>
    <p:sldId id="438" r:id="rId58"/>
    <p:sldId id="386" r:id="rId59"/>
    <p:sldId id="453" r:id="rId60"/>
    <p:sldId id="446" r:id="rId61"/>
    <p:sldId id="464" r:id="rId62"/>
    <p:sldId id="448" r:id="rId63"/>
    <p:sldId id="427" r:id="rId64"/>
    <p:sldId id="456" r:id="rId65"/>
    <p:sldId id="443" r:id="rId66"/>
    <p:sldId id="428" r:id="rId67"/>
    <p:sldId id="454" r:id="rId68"/>
    <p:sldId id="455" r:id="rId69"/>
    <p:sldId id="457" r:id="rId70"/>
    <p:sldId id="458" r:id="rId71"/>
    <p:sldId id="442" r:id="rId72"/>
    <p:sldId id="429" r:id="rId73"/>
    <p:sldId id="434" r:id="rId74"/>
    <p:sldId id="430" r:id="rId75"/>
    <p:sldId id="431" r:id="rId76"/>
    <p:sldId id="433" r:id="rId77"/>
    <p:sldId id="465" r:id="rId78"/>
    <p:sldId id="432" r:id="rId79"/>
    <p:sldId id="435" r:id="rId80"/>
    <p:sldId id="320" r:id="rId81"/>
    <p:sldId id="466" r:id="rId82"/>
  </p:sldIdLst>
  <p:sldSz cx="10729913" cy="6858000"/>
  <p:notesSz cx="6858000" cy="9144000"/>
  <p:defaultTextStyle>
    <a:defPPr>
      <a:defRPr lang="es-ES"/>
    </a:defPPr>
    <a:lvl1pPr algn="l" rtl="0" fontAlgn="base">
      <a:spcBef>
        <a:spcPct val="0"/>
      </a:spcBef>
      <a:spcAft>
        <a:spcPct val="0"/>
      </a:spcAft>
      <a:defRPr kumimoji="1" kern="1200">
        <a:solidFill>
          <a:schemeClr val="tx1"/>
        </a:solidFill>
        <a:latin typeface="Times New Roman" pitchFamily="18" charset="0"/>
        <a:ea typeface="+mn-ea"/>
        <a:cs typeface="+mn-cs"/>
      </a:defRPr>
    </a:lvl1pPr>
    <a:lvl2pPr marL="457200" algn="l" rtl="0" fontAlgn="base">
      <a:spcBef>
        <a:spcPct val="0"/>
      </a:spcBef>
      <a:spcAft>
        <a:spcPct val="0"/>
      </a:spcAft>
      <a:defRPr kumimoji="1" kern="1200">
        <a:solidFill>
          <a:schemeClr val="tx1"/>
        </a:solidFill>
        <a:latin typeface="Times New Roman" pitchFamily="18" charset="0"/>
        <a:ea typeface="+mn-ea"/>
        <a:cs typeface="+mn-cs"/>
      </a:defRPr>
    </a:lvl2pPr>
    <a:lvl3pPr marL="914400" algn="l" rtl="0" fontAlgn="base">
      <a:spcBef>
        <a:spcPct val="0"/>
      </a:spcBef>
      <a:spcAft>
        <a:spcPct val="0"/>
      </a:spcAft>
      <a:defRPr kumimoji="1" kern="1200">
        <a:solidFill>
          <a:schemeClr val="tx1"/>
        </a:solidFill>
        <a:latin typeface="Times New Roman" pitchFamily="18" charset="0"/>
        <a:ea typeface="+mn-ea"/>
        <a:cs typeface="+mn-cs"/>
      </a:defRPr>
    </a:lvl3pPr>
    <a:lvl4pPr marL="1371600" algn="l" rtl="0" fontAlgn="base">
      <a:spcBef>
        <a:spcPct val="0"/>
      </a:spcBef>
      <a:spcAft>
        <a:spcPct val="0"/>
      </a:spcAft>
      <a:defRPr kumimoji="1" kern="1200">
        <a:solidFill>
          <a:schemeClr val="tx1"/>
        </a:solidFill>
        <a:latin typeface="Times New Roman" pitchFamily="18" charset="0"/>
        <a:ea typeface="+mn-ea"/>
        <a:cs typeface="+mn-cs"/>
      </a:defRPr>
    </a:lvl4pPr>
    <a:lvl5pPr marL="1828800" algn="l" rtl="0" fontAlgn="base">
      <a:spcBef>
        <a:spcPct val="0"/>
      </a:spcBef>
      <a:spcAft>
        <a:spcPct val="0"/>
      </a:spcAft>
      <a:defRPr kumimoji="1" kern="1200">
        <a:solidFill>
          <a:schemeClr val="tx1"/>
        </a:solidFill>
        <a:latin typeface="Times New Roman" pitchFamily="18" charset="0"/>
        <a:ea typeface="+mn-ea"/>
        <a:cs typeface="+mn-cs"/>
      </a:defRPr>
    </a:lvl5pPr>
    <a:lvl6pPr marL="2286000" algn="l" defTabSz="914400" rtl="0" eaLnBrk="1" latinLnBrk="0" hangingPunct="1">
      <a:defRPr kumimoji="1" kern="1200">
        <a:solidFill>
          <a:schemeClr val="tx1"/>
        </a:solidFill>
        <a:latin typeface="Times New Roman" pitchFamily="18" charset="0"/>
        <a:ea typeface="+mn-ea"/>
        <a:cs typeface="+mn-cs"/>
      </a:defRPr>
    </a:lvl6pPr>
    <a:lvl7pPr marL="2743200" algn="l" defTabSz="914400" rtl="0" eaLnBrk="1" latinLnBrk="0" hangingPunct="1">
      <a:defRPr kumimoji="1" kern="1200">
        <a:solidFill>
          <a:schemeClr val="tx1"/>
        </a:solidFill>
        <a:latin typeface="Times New Roman" pitchFamily="18" charset="0"/>
        <a:ea typeface="+mn-ea"/>
        <a:cs typeface="+mn-cs"/>
      </a:defRPr>
    </a:lvl7pPr>
    <a:lvl8pPr marL="3200400" algn="l" defTabSz="914400" rtl="0" eaLnBrk="1" latinLnBrk="0" hangingPunct="1">
      <a:defRPr kumimoji="1" kern="1200">
        <a:solidFill>
          <a:schemeClr val="tx1"/>
        </a:solidFill>
        <a:latin typeface="Times New Roman" pitchFamily="18" charset="0"/>
        <a:ea typeface="+mn-ea"/>
        <a:cs typeface="+mn-cs"/>
      </a:defRPr>
    </a:lvl8pPr>
    <a:lvl9pPr marL="3657600" algn="l" defTabSz="914400" rtl="0" eaLnBrk="1" latinLnBrk="0" hangingPunct="1">
      <a:defRPr kumimoji="1"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50000" saltData="pOiPtp/jjpzG9noQlKhL2Q" hashData="toe51dtb81q0gni3a+MTUK9NKB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F10E0"/>
    <a:srgbClr val="FFFF66"/>
    <a:srgbClr val="CCFF99"/>
    <a:srgbClr val="CC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692" y="-810"/>
      </p:cViewPr>
      <p:guideLst>
        <p:guide orient="horz" pos="2160"/>
        <p:guide pos="33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0" sz="1200">
                <a:latin typeface="Arial" charset="0"/>
              </a:defRPr>
            </a:lvl1pPr>
          </a:lstStyle>
          <a:p>
            <a:endParaRPr lang="es-ES"/>
          </a:p>
        </p:txBody>
      </p:sp>
      <p:sp>
        <p:nvSpPr>
          <p:cNvPr id="3891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kumimoji="0" sz="1200">
                <a:latin typeface="Arial" charset="0"/>
              </a:defRPr>
            </a:lvl1pPr>
          </a:lstStyle>
          <a:p>
            <a:endParaRPr lang="es-ES"/>
          </a:p>
        </p:txBody>
      </p:sp>
      <p:sp>
        <p:nvSpPr>
          <p:cNvPr id="38916" name="Rectangle 4"/>
          <p:cNvSpPr>
            <a:spLocks noGrp="1" noRot="1" noChangeAspect="1" noChangeArrowheads="1" noTextEdit="1"/>
          </p:cNvSpPr>
          <p:nvPr>
            <p:ph type="sldImg" idx="2"/>
          </p:nvPr>
        </p:nvSpPr>
        <p:spPr bwMode="auto">
          <a:xfrm>
            <a:off x="747713" y="685800"/>
            <a:ext cx="5362575" cy="3429000"/>
          </a:xfrm>
          <a:prstGeom prst="rect">
            <a:avLst/>
          </a:prstGeom>
          <a:noFill/>
          <a:ln w="9525">
            <a:solidFill>
              <a:srgbClr val="000000"/>
            </a:solidFill>
            <a:miter lim="800000"/>
            <a:headEnd/>
            <a:tailEnd/>
          </a:ln>
          <a:effectLst/>
        </p:spPr>
      </p:sp>
      <p:sp>
        <p:nvSpPr>
          <p:cNvPr id="389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891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200">
                <a:latin typeface="Arial" charset="0"/>
              </a:defRPr>
            </a:lvl1pPr>
          </a:lstStyle>
          <a:p>
            <a:endParaRPr lang="es-ES"/>
          </a:p>
        </p:txBody>
      </p:sp>
      <p:sp>
        <p:nvSpPr>
          <p:cNvPr id="3891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200">
                <a:latin typeface="Arial" charset="0"/>
              </a:defRPr>
            </a:lvl1pPr>
          </a:lstStyle>
          <a:p>
            <a:fld id="{B5796ADA-934D-441F-93A9-9C3D74A5D973}"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jdelijke aanduiding voor dia-afbeelding 1"/>
          <p:cNvSpPr>
            <a:spLocks noGrp="1" noRot="1" noChangeAspect="1" noTextEdit="1"/>
          </p:cNvSpPr>
          <p:nvPr>
            <p:ph type="sldImg"/>
          </p:nvPr>
        </p:nvSpPr>
        <p:spPr bwMode="auto">
          <a:xfrm>
            <a:off x="747713" y="685800"/>
            <a:ext cx="5362575" cy="3429000"/>
          </a:xfrm>
          <a:noFill/>
          <a:ln>
            <a:solidFill>
              <a:srgbClr val="000000"/>
            </a:solidFill>
            <a:miter lim="800000"/>
            <a:headEnd/>
            <a:tailEnd/>
          </a:ln>
        </p:spPr>
      </p:sp>
      <p:sp>
        <p:nvSpPr>
          <p:cNvPr id="40963" name="Tijdelijke aanduiding voor notiti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nl-BE" altLang="nl-BE" smtClean="0"/>
          </a:p>
        </p:txBody>
      </p:sp>
      <p:sp>
        <p:nvSpPr>
          <p:cNvPr id="40964" name="Tijdelijke aanduiding voor dianumm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3E5E786-1112-4F88-B7D5-ADE1C4F2136F}" type="slidenum">
              <a:rPr lang="nl-BE" altLang="nl-BE" smtClean="0"/>
              <a:pPr/>
              <a:t>52</a:t>
            </a:fld>
            <a:endParaRPr lang="nl-BE" altLang="nl-BE"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04744" y="2130426"/>
            <a:ext cx="9120426"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09487" y="3886200"/>
            <a:ext cx="7510939"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65988BA-5472-4A4E-AC4A-02D7B4AA2F94}" type="datetime1">
              <a:rPr lang="es-ES" smtClean="0"/>
              <a:pPr/>
              <a:t>29/04/2018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CF28B4-0B65-4E41-9D64-A70FEF7F6CF3}"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817B4E-7A15-4094-B97F-4E4251EB6D9E}" type="datetime1">
              <a:rPr lang="es-ES" smtClean="0"/>
              <a:pPr/>
              <a:t>29/04/2018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2C059E0-73EF-43E1-8348-9AABDB6B741D}"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47589" y="4406901"/>
            <a:ext cx="9120426"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47589" y="2906713"/>
            <a:ext cx="9120426"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65FE319-FCA6-41E0-9E56-ED65C33152D8}" type="datetime1">
              <a:rPr lang="es-ES" smtClean="0"/>
              <a:pPr/>
              <a:t>29/04/2018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6EEF8B0-8C33-4B43-AC4E-B4E1136FB1C7}"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36496" y="1600201"/>
            <a:ext cx="473904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54372" y="1600201"/>
            <a:ext cx="473904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EDFAB2C-0AA8-4CBE-B7C7-0E753423ECA4}" type="datetime1">
              <a:rPr lang="es-ES" smtClean="0"/>
              <a:pPr/>
              <a:t>29/04/2018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6B5D24-73DF-431F-8954-796E1413D009}"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36496" y="1535113"/>
            <a:ext cx="474090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36496" y="2174875"/>
            <a:ext cx="474090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50647" y="1535113"/>
            <a:ext cx="474277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50647" y="2174875"/>
            <a:ext cx="474277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8151608-16E3-4D89-9FE4-FBA061E0C5D2}" type="datetime1">
              <a:rPr lang="es-ES" smtClean="0"/>
              <a:pPr/>
              <a:t>29/04/2018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C6762EA-0A9B-45F7-9F40-1B09B7E73B3E}"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44EA48A-E071-4401-99C6-3A29312AC32A}" type="datetime1">
              <a:rPr lang="es-ES" smtClean="0"/>
              <a:pPr/>
              <a:t>29/04/2018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BDAC6BD-B842-4ED3-816B-3D4FC52FA7E7}"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29/04/2018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1091198-67A4-4509-BB79-E4A14F4B7A8C}"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36496" y="273050"/>
            <a:ext cx="3530067"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195098" y="273051"/>
            <a:ext cx="599831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36496" y="1435101"/>
            <a:ext cx="3530067"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0EFFE8A-132E-4811-A3B0-01B2F44BA2EC}" type="datetime1">
              <a:rPr lang="es-ES" smtClean="0"/>
              <a:pPr/>
              <a:t>29/04/2018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6427BB3-92B8-4195-A74F-970BD5CC50FC}"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03138" y="4800600"/>
            <a:ext cx="6437948"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03138" y="612775"/>
            <a:ext cx="643794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03138" y="5367338"/>
            <a:ext cx="643794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B65B643-524F-4488-81FA-2BDB9928C939}" type="datetime1">
              <a:rPr lang="es-ES" smtClean="0"/>
              <a:pPr/>
              <a:t>29/04/2018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3D63C00-D429-42F3-9692-7C0580498233}"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1D235E3-929E-4DD6-8DF5-B020421874B8}" type="datetime1">
              <a:rPr lang="es-ES" smtClean="0"/>
              <a:pPr/>
              <a:t>29/04/2018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F38FF0-49F3-460A-95D2-D52BBA7DEC32}"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779187" y="274639"/>
            <a:ext cx="241423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36496" y="274639"/>
            <a:ext cx="7063859"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A3D34E-15A8-4CC6-8722-F9B380540D42}" type="datetime1">
              <a:rPr lang="es-ES" smtClean="0"/>
              <a:pPr/>
              <a:t>29/04/2018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DEDC9A-4891-4E92-AC02-D400206032B9}"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04744" y="2130430"/>
            <a:ext cx="9120426"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09487" y="3886200"/>
            <a:ext cx="7510939"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alpha val="73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36496" y="274638"/>
            <a:ext cx="9656922"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36496" y="1600201"/>
            <a:ext cx="9656922"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36496" y="6356351"/>
            <a:ext cx="25036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74E897-1C79-4510-B0B2-9A465E8D5702}" type="datetime1">
              <a:rPr lang="es-ES" smtClean="0"/>
              <a:pPr/>
              <a:t>29/04/2018</a:t>
            </a:fld>
            <a:endParaRPr lang="es-ES"/>
          </a:p>
        </p:txBody>
      </p:sp>
      <p:sp>
        <p:nvSpPr>
          <p:cNvPr id="5" name="4 Marcador de pie de página"/>
          <p:cNvSpPr>
            <a:spLocks noGrp="1"/>
          </p:cNvSpPr>
          <p:nvPr>
            <p:ph type="ftr" sz="quarter" idx="3"/>
          </p:nvPr>
        </p:nvSpPr>
        <p:spPr>
          <a:xfrm>
            <a:off x="3666054" y="6356351"/>
            <a:ext cx="33978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689771" y="6356351"/>
            <a:ext cx="25036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520F95-7CC2-480E-95A3-0960308D8F0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spd="med" advTm="6000">
    <p:random/>
  </p:transition>
  <p:hf sldNum="0"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36496" y="6245225"/>
            <a:ext cx="2503646"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es.wikipedia.org/wiki/R%C3%ADo_Zambeze" TargetMode="External"/><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55.gif"/><Relationship Id="rId1" Type="http://schemas.openxmlformats.org/officeDocument/2006/relationships/slideLayout" Target="../slideLayouts/slideLayout1.xml"/><Relationship Id="rId5" Type="http://schemas.openxmlformats.org/officeDocument/2006/relationships/image" Target="../media/image58.gif"/><Relationship Id="rId4" Type="http://schemas.openxmlformats.org/officeDocument/2006/relationships/image" Target="../media/image57.jpeg"/></Relationships>
</file>

<file path=ppt/slides/_rels/slide52.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85.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86.jpeg"/></Relationships>
</file>

<file path=ppt/slides/_rels/slide80.xml.rels><?xml version="1.0" encoding="UTF-8" standalone="yes"?>
<Relationships xmlns="http://schemas.openxmlformats.org/package/2006/relationships"><Relationship Id="rId8" Type="http://schemas.openxmlformats.org/officeDocument/2006/relationships/image" Target="../media/image90.png"/><Relationship Id="rId13" Type="http://schemas.openxmlformats.org/officeDocument/2006/relationships/hyperlink" Target="https://vk.com/mispps" TargetMode="External"/><Relationship Id="rId3" Type="http://schemas.openxmlformats.org/officeDocument/2006/relationships/image" Target="../media/image87.png"/><Relationship Id="rId7" Type="http://schemas.openxmlformats.org/officeDocument/2006/relationships/hyperlink" Target="https://www.facebook.com/mispps" TargetMode="External"/><Relationship Id="rId12" Type="http://schemas.openxmlformats.org/officeDocument/2006/relationships/image" Target="../media/image9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9.png"/><Relationship Id="rId11" Type="http://schemas.openxmlformats.org/officeDocument/2006/relationships/hyperlink" Target="https://plus.google.com/+Mispps/" TargetMode="External"/><Relationship Id="rId5" Type="http://schemas.openxmlformats.org/officeDocument/2006/relationships/image" Target="../media/image88.png"/><Relationship Id="rId10" Type="http://schemas.openxmlformats.org/officeDocument/2006/relationships/image" Target="../media/image9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4.bp.blogspot.com/-rPJvqCTk3JI/TzMsSFSj3KI/AAAAAAAACUE/9saZA5p-qJM/s1600/0k0289_gif-sicodelicos-03.gif"/>
          <p:cNvPicPr>
            <a:picLocks noChangeAspect="1" noChangeArrowheads="1" noCrop="1"/>
          </p:cNvPicPr>
          <p:nvPr/>
        </p:nvPicPr>
        <p:blipFill>
          <a:blip r:embed="rId3" cstate="print">
            <a:duotone>
              <a:schemeClr val="accent5">
                <a:shade val="45000"/>
                <a:satMod val="135000"/>
              </a:schemeClr>
              <a:prstClr val="white"/>
            </a:duotone>
            <a:lum bright="49000" contrast="74000"/>
          </a:blip>
          <a:srcRect/>
          <a:stretch>
            <a:fillRect/>
          </a:stretch>
        </p:blipFill>
        <p:spPr bwMode="auto">
          <a:xfrm>
            <a:off x="-1" y="0"/>
            <a:ext cx="10729914"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8162" y="3388165"/>
            <a:ext cx="6858000" cy="81678"/>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260075" y="3388165"/>
            <a:ext cx="6858000" cy="81678"/>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4" y="0"/>
            <a:ext cx="10729913"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4" y="6783312"/>
            <a:ext cx="10729913" cy="74688"/>
          </a:xfrm>
          <a:prstGeom prst="rect">
            <a:avLst/>
          </a:prstGeom>
          <a:noFill/>
          <a:ln w="9525">
            <a:noFill/>
            <a:miter lim="800000"/>
            <a:headEnd/>
            <a:tailEnd/>
          </a:ln>
        </p:spPr>
      </p:pic>
      <p:sp>
        <p:nvSpPr>
          <p:cNvPr id="155665" name="Rectangle 17"/>
          <p:cNvSpPr>
            <a:spLocks noChangeArrowheads="1"/>
          </p:cNvSpPr>
          <p:nvPr/>
        </p:nvSpPr>
        <p:spPr bwMode="auto">
          <a:xfrm>
            <a:off x="419105" y="5857897"/>
            <a:ext cx="125920"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19105" y="5715019"/>
            <a:ext cx="820343" cy="766986"/>
          </a:xfrm>
          <a:prstGeom prst="rect">
            <a:avLst/>
          </a:prstGeom>
          <a:noFill/>
          <a:ln w="38100">
            <a:solidFill>
              <a:srgbClr val="1CDEF8"/>
            </a:solidFill>
            <a:miter lim="800000"/>
            <a:headEnd/>
            <a:tailEnd/>
          </a:ln>
        </p:spPr>
      </p:pic>
      <p:sp>
        <p:nvSpPr>
          <p:cNvPr id="19" name="18 Rectángulo"/>
          <p:cNvSpPr/>
          <p:nvPr/>
        </p:nvSpPr>
        <p:spPr>
          <a:xfrm>
            <a:off x="2323822" y="4572014"/>
            <a:ext cx="3159158"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257384" y="1357298"/>
            <a:ext cx="8393229" cy="364333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Río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Zambeze</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3">
                <a:tint val="45000"/>
                <a:satMod val="400000"/>
              </a:schemeClr>
            </a:duotone>
            <a:lum bright="-6000" contrast="47000"/>
          </a:blip>
          <a:srcRect/>
          <a:stretch>
            <a:fillRect/>
          </a:stretch>
        </p:blipFill>
        <p:spPr bwMode="auto">
          <a:xfrm>
            <a:off x="1488014" y="5611366"/>
            <a:ext cx="2357244" cy="934064"/>
          </a:xfrm>
          <a:prstGeom prst="rect">
            <a:avLst/>
          </a:prstGeom>
          <a:noFill/>
        </p:spPr>
      </p:pic>
      <p:pic>
        <p:nvPicPr>
          <p:cNvPr id="14" name="MDW Drole 1.06 poup poup poup.wav">
            <a:hlinkClick r:id="" action="ppaction://media"/>
          </p:cNvPr>
          <p:cNvPicPr>
            <a:picLocks noRot="1" noChangeAspect="1"/>
          </p:cNvPicPr>
          <p:nvPr>
            <a:wavAudioFile r:embed="rId1" name="MDW Drole 1.06 poup poup poup.wav"/>
          </p:nvPr>
        </p:nvPicPr>
        <p:blipFill>
          <a:blip r:embed="rId7"/>
          <a:srcRect/>
          <a:stretch>
            <a:fillRect/>
          </a:stretch>
        </p:blipFill>
        <p:spPr bwMode="auto">
          <a:xfrm>
            <a:off x="5221521" y="3306766"/>
            <a:ext cx="286876" cy="244475"/>
          </a:xfrm>
          <a:prstGeom prst="rect">
            <a:avLst/>
          </a:prstGeom>
          <a:noFill/>
          <a:ln w="9525">
            <a:noFill/>
            <a:miter lim="800000"/>
            <a:headEnd/>
            <a:tailEnd/>
          </a:ln>
        </p:spPr>
      </p:pic>
      <p:pic>
        <p:nvPicPr>
          <p:cNvPr id="15" name="Image 7" descr="muziek24.gif"/>
          <p:cNvPicPr>
            <a:picLocks noChangeAspect="1"/>
          </p:cNvPicPr>
          <p:nvPr/>
        </p:nvPicPr>
        <p:blipFill>
          <a:blip r:embed="rId8"/>
          <a:srcRect/>
          <a:stretch>
            <a:fillRect/>
          </a:stretch>
        </p:blipFill>
        <p:spPr bwMode="auto">
          <a:xfrm>
            <a:off x="650048" y="428604"/>
            <a:ext cx="668756" cy="452438"/>
          </a:xfrm>
          <a:prstGeom prst="rect">
            <a:avLst/>
          </a:prstGeom>
          <a:noFill/>
          <a:ln w="9525">
            <a:noFill/>
            <a:miter lim="800000"/>
            <a:headEnd/>
            <a:tailEnd/>
          </a:ln>
        </p:spPr>
      </p:pic>
    </p:spTree>
  </p:cSld>
  <p:clrMapOvr>
    <a:masterClrMapping/>
  </p:clrMapOvr>
  <p:transition spd="med"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5"/>
                                      </p:to>
                                    </p:set>
                                    <p:animEffect filter="image" prLst="opacity: 0.5">
                                      <p:cBhvr rctx="IE">
                                        <p:cTn id="7" dur="indefinite"/>
                                        <p:tgtEl>
                                          <p:spTgt spid="13"/>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bg/>
                                          </p:spTgt>
                                        </p:tgtEl>
                                        <p:attrNameLst>
                                          <p:attrName>style.visibility</p:attrName>
                                        </p:attrNameLst>
                                      </p:cBhvr>
                                      <p:to>
                                        <p:strVal val="visible"/>
                                      </p:to>
                                    </p:set>
                                    <p:animEffect transition="in" filter="fade">
                                      <p:cBhvr>
                                        <p:cTn id="10" dur="2000"/>
                                        <p:tgtEl>
                                          <p:spTgt spid="22">
                                            <p:bg/>
                                          </p:spTgt>
                                        </p:tgtEl>
                                      </p:cBhvr>
                                    </p:animEffect>
                                    <p:anim calcmode="lin" valueType="num">
                                      <p:cBhvr>
                                        <p:cTn id="11" dur="2000" fill="hold"/>
                                        <p:tgtEl>
                                          <p:spTgt spid="22">
                                            <p:bg/>
                                          </p:spTgt>
                                        </p:tgtEl>
                                        <p:attrNameLst>
                                          <p:attrName>ppt_x</p:attrName>
                                        </p:attrNameLst>
                                      </p:cBhvr>
                                      <p:tavLst>
                                        <p:tav tm="0">
                                          <p:val>
                                            <p:strVal val="#ppt_x"/>
                                          </p:val>
                                        </p:tav>
                                        <p:tav tm="100000">
                                          <p:val>
                                            <p:strVal val="#ppt_x"/>
                                          </p:val>
                                        </p:tav>
                                      </p:tavLst>
                                    </p:anim>
                                    <p:anim calcmode="lin" valueType="num">
                                      <p:cBhvr>
                                        <p:cTn id="12" dur="2000" fill="hold"/>
                                        <p:tgtEl>
                                          <p:spTgt spid="22">
                                            <p:bg/>
                                          </p:spTgt>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iterate type="lt">
                                    <p:tmPct val="0"/>
                                  </p:iterate>
                                  <p:childTnLst>
                                    <p:set>
                                      <p:cBhvr>
                                        <p:cTn id="14" dur="1" fill="hold">
                                          <p:stCondLst>
                                            <p:cond delay="0"/>
                                          </p:stCondLst>
                                        </p:cTn>
                                        <p:tgtEl>
                                          <p:spTgt spid="22">
                                            <p:txEl>
                                              <p:pRg st="0" end="0"/>
                                            </p:txEl>
                                          </p:spTgt>
                                        </p:tgtEl>
                                        <p:attrNameLst>
                                          <p:attrName>style.visibility</p:attrName>
                                        </p:attrNameLst>
                                      </p:cBhvr>
                                      <p:to>
                                        <p:strVal val="visible"/>
                                      </p:to>
                                    </p:set>
                                    <p:animEffect transition="in" filter="fade">
                                      <p:cBhvr>
                                        <p:cTn id="15" dur="2000"/>
                                        <p:tgtEl>
                                          <p:spTgt spid="22">
                                            <p:txEl>
                                              <p:pRg st="0" end="0"/>
                                            </p:txEl>
                                          </p:spTgt>
                                        </p:tgtEl>
                                      </p:cBhvr>
                                    </p:animEffect>
                                    <p:anim calcmode="lin" valueType="num">
                                      <p:cBhvr>
                                        <p:cTn id="16" dur="2000" fill="hold"/>
                                        <p:tgtEl>
                                          <p:spTgt spid="22">
                                            <p:txEl>
                                              <p:pRg st="0" end="0"/>
                                            </p:txEl>
                                          </p:spTgt>
                                        </p:tgtEl>
                                        <p:attrNameLst>
                                          <p:attrName>ppt_x</p:attrName>
                                        </p:attrNameLst>
                                      </p:cBhvr>
                                      <p:tavLst>
                                        <p:tav tm="0">
                                          <p:val>
                                            <p:strVal val="#ppt_x"/>
                                          </p:val>
                                        </p:tav>
                                        <p:tav tm="100000">
                                          <p:val>
                                            <p:strVal val="#ppt_x"/>
                                          </p:val>
                                        </p:tav>
                                      </p:tavLst>
                                    </p:anim>
                                    <p:anim calcmode="lin" valueType="num">
                                      <p:cBhvr>
                                        <p:cTn id="17" dur="2000" fill="hold"/>
                                        <p:tgtEl>
                                          <p:spTgt spid="22">
                                            <p:txEl>
                                              <p:pRg st="0" end="0"/>
                                            </p:txEl>
                                          </p:spTgt>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iterate type="lt">
                                    <p:tmPct val="0"/>
                                  </p:iterate>
                                  <p:childTnLst>
                                    <p:set>
                                      <p:cBhvr>
                                        <p:cTn id="19" dur="1" fill="hold">
                                          <p:stCondLst>
                                            <p:cond delay="0"/>
                                          </p:stCondLst>
                                        </p:cTn>
                                        <p:tgtEl>
                                          <p:spTgt spid="22">
                                            <p:txEl>
                                              <p:pRg st="1" end="1"/>
                                            </p:txEl>
                                          </p:spTgt>
                                        </p:tgtEl>
                                        <p:attrNameLst>
                                          <p:attrName>style.visibility</p:attrName>
                                        </p:attrNameLst>
                                      </p:cBhvr>
                                      <p:to>
                                        <p:strVal val="visible"/>
                                      </p:to>
                                    </p:set>
                                    <p:animEffect transition="in" filter="fade">
                                      <p:cBhvr>
                                        <p:cTn id="20" dur="2000"/>
                                        <p:tgtEl>
                                          <p:spTgt spid="22">
                                            <p:txEl>
                                              <p:pRg st="1" end="1"/>
                                            </p:txEl>
                                          </p:spTgt>
                                        </p:tgtEl>
                                      </p:cBhvr>
                                    </p:animEffect>
                                    <p:anim calcmode="lin" valueType="num">
                                      <p:cBhvr>
                                        <p:cTn id="21" dur="2000" fill="hold"/>
                                        <p:tgtEl>
                                          <p:spTgt spid="22">
                                            <p:txEl>
                                              <p:pRg st="1" end="1"/>
                                            </p:txEl>
                                          </p:spTgt>
                                        </p:tgtEl>
                                        <p:attrNameLst>
                                          <p:attrName>ppt_x</p:attrName>
                                        </p:attrNameLst>
                                      </p:cBhvr>
                                      <p:tavLst>
                                        <p:tav tm="0">
                                          <p:val>
                                            <p:strVal val="#ppt_x"/>
                                          </p:val>
                                        </p:tav>
                                        <p:tav tm="100000">
                                          <p:val>
                                            <p:strVal val="#ppt_x"/>
                                          </p:val>
                                        </p:tav>
                                      </p:tavLst>
                                    </p:anim>
                                    <p:anim calcmode="lin" valueType="num">
                                      <p:cBhvr>
                                        <p:cTn id="22" dur="2000" fill="hold"/>
                                        <p:tgtEl>
                                          <p:spTgt spid="22">
                                            <p:txEl>
                                              <p:pRg st="1" end="1"/>
                                            </p:txEl>
                                          </p:spTgt>
                                        </p:tgtEl>
                                        <p:attrNameLst>
                                          <p:attrName>ppt_y</p:attrName>
                                        </p:attrNameLst>
                                      </p:cBhvr>
                                      <p:tavLst>
                                        <p:tav tm="0">
                                          <p:val>
                                            <p:strVal val="#ppt_y+.1"/>
                                          </p:val>
                                        </p:tav>
                                        <p:tav tm="100000">
                                          <p:val>
                                            <p:strVal val="#ppt_y"/>
                                          </p:val>
                                        </p:tav>
                                      </p:tavLst>
                                    </p:anim>
                                  </p:childTnLst>
                                </p:cTn>
                              </p:par>
                            </p:childTnLst>
                          </p:cTn>
                        </p:par>
                        <p:par>
                          <p:cTn id="23" fill="hold">
                            <p:stCondLst>
                              <p:cond delay="2000"/>
                            </p:stCondLst>
                            <p:childTnLst>
                              <p:par>
                                <p:cTn id="24" presetID="22" presetClass="emph" presetSubtype="0" repeatCount="indefinite" fill="hold" grpId="1" nodeType="afterEffect">
                                  <p:stCondLst>
                                    <p:cond delay="0"/>
                                  </p:stCondLst>
                                  <p:childTnLst>
                                    <p:animClr clrSpc="hsl" dir="cw">
                                      <p:cBhvr override="childStyle">
                                        <p:cTn id="25" dur="2000" fill="hold"/>
                                        <p:tgtEl>
                                          <p:spTgt spid="22">
                                            <p:bg/>
                                          </p:spTgt>
                                        </p:tgtEl>
                                        <p:attrNameLst>
                                          <p:attrName>style.color</p:attrName>
                                        </p:attrNameLst>
                                      </p:cBhvr>
                                      <p:by>
                                        <p:hsl h="-7200000" s="0" l="0"/>
                                      </p:by>
                                    </p:animClr>
                                    <p:animClr clrSpc="hsl" dir="cw">
                                      <p:cBhvr>
                                        <p:cTn id="26" dur="2000" fill="hold"/>
                                        <p:tgtEl>
                                          <p:spTgt spid="22">
                                            <p:bg/>
                                          </p:spTgt>
                                        </p:tgtEl>
                                        <p:attrNameLst>
                                          <p:attrName>fillcolor</p:attrName>
                                        </p:attrNameLst>
                                      </p:cBhvr>
                                      <p:by>
                                        <p:hsl h="-7200000" s="0" l="0"/>
                                      </p:by>
                                    </p:animClr>
                                    <p:animClr clrSpc="hsl" dir="cw">
                                      <p:cBhvr>
                                        <p:cTn id="27" dur="2000" fill="hold"/>
                                        <p:tgtEl>
                                          <p:spTgt spid="22">
                                            <p:bg/>
                                          </p:spTgt>
                                        </p:tgtEl>
                                        <p:attrNameLst>
                                          <p:attrName>stroke.color</p:attrName>
                                        </p:attrNameLst>
                                      </p:cBhvr>
                                      <p:by>
                                        <p:hsl h="-7200000" s="0" l="0"/>
                                      </p:by>
                                    </p:animClr>
                                    <p:set>
                                      <p:cBhvr>
                                        <p:cTn id="28" dur="2000" fill="hold"/>
                                        <p:tgtEl>
                                          <p:spTgt spid="22">
                                            <p:bg/>
                                          </p:spTgt>
                                        </p:tgtEl>
                                        <p:attrNameLst>
                                          <p:attrName>fill.type</p:attrName>
                                        </p:attrNameLst>
                                      </p:cBhvr>
                                      <p:to>
                                        <p:strVal val="solid"/>
                                      </p:to>
                                    </p:set>
                                  </p:childTnLst>
                                </p:cTn>
                              </p:par>
                              <p:par>
                                <p:cTn id="29" presetID="22" presetClass="emph" presetSubtype="0" repeatCount="indefinite" fill="hold" grpId="1" nodeType="withEffect">
                                  <p:stCondLst>
                                    <p:cond delay="0"/>
                                  </p:stCondLst>
                                  <p:iterate type="lt">
                                    <p:tmPct val="0"/>
                                  </p:iterate>
                                  <p:childTnLst>
                                    <p:animClr clrSpc="hsl" dir="cw">
                                      <p:cBhvr override="childStyle">
                                        <p:cTn id="30" dur="2000" fill="hold"/>
                                        <p:tgtEl>
                                          <p:spTgt spid="22">
                                            <p:txEl>
                                              <p:pRg st="0" end="0"/>
                                            </p:txEl>
                                          </p:spTgt>
                                        </p:tgtEl>
                                        <p:attrNameLst>
                                          <p:attrName>style.color</p:attrName>
                                        </p:attrNameLst>
                                      </p:cBhvr>
                                      <p:by>
                                        <p:hsl h="-7200000" s="0" l="0"/>
                                      </p:by>
                                    </p:animClr>
                                    <p:animClr clrSpc="hsl" dir="cw">
                                      <p:cBhvr>
                                        <p:cTn id="31" dur="2000" fill="hold"/>
                                        <p:tgtEl>
                                          <p:spTgt spid="22">
                                            <p:txEl>
                                              <p:pRg st="0" end="0"/>
                                            </p:txEl>
                                          </p:spTgt>
                                        </p:tgtEl>
                                        <p:attrNameLst>
                                          <p:attrName>fillcolor</p:attrName>
                                        </p:attrNameLst>
                                      </p:cBhvr>
                                      <p:by>
                                        <p:hsl h="-7200000" s="0" l="0"/>
                                      </p:by>
                                    </p:animClr>
                                    <p:animClr clrSpc="hsl" dir="cw">
                                      <p:cBhvr>
                                        <p:cTn id="32" dur="2000" fill="hold"/>
                                        <p:tgtEl>
                                          <p:spTgt spid="22">
                                            <p:txEl>
                                              <p:pRg st="0" end="0"/>
                                            </p:txEl>
                                          </p:spTgt>
                                        </p:tgtEl>
                                        <p:attrNameLst>
                                          <p:attrName>stroke.color</p:attrName>
                                        </p:attrNameLst>
                                      </p:cBhvr>
                                      <p:by>
                                        <p:hsl h="-7200000" s="0" l="0"/>
                                      </p:by>
                                    </p:animClr>
                                    <p:set>
                                      <p:cBhvr>
                                        <p:cTn id="33" dur="2000" fill="hold"/>
                                        <p:tgtEl>
                                          <p:spTgt spid="22">
                                            <p:txEl>
                                              <p:pRg st="0" end="0"/>
                                            </p:txEl>
                                          </p:spTgt>
                                        </p:tgtEl>
                                        <p:attrNameLst>
                                          <p:attrName>fill.type</p:attrName>
                                        </p:attrNameLst>
                                      </p:cBhvr>
                                      <p:to>
                                        <p:strVal val="solid"/>
                                      </p:to>
                                    </p:set>
                                  </p:childTnLst>
                                </p:cTn>
                              </p:par>
                              <p:par>
                                <p:cTn id="34" presetID="22" presetClass="emph" presetSubtype="0" repeatCount="indefinite" fill="hold" grpId="1" nodeType="withEffect">
                                  <p:stCondLst>
                                    <p:cond delay="0"/>
                                  </p:stCondLst>
                                  <p:iterate type="lt">
                                    <p:tmPct val="0"/>
                                  </p:iterate>
                                  <p:childTnLst>
                                    <p:animClr clrSpc="hsl" dir="cw">
                                      <p:cBhvr override="childStyle">
                                        <p:cTn id="35" dur="2000" fill="hold"/>
                                        <p:tgtEl>
                                          <p:spTgt spid="22">
                                            <p:txEl>
                                              <p:pRg st="1" end="1"/>
                                            </p:txEl>
                                          </p:spTgt>
                                        </p:tgtEl>
                                        <p:attrNameLst>
                                          <p:attrName>style.color</p:attrName>
                                        </p:attrNameLst>
                                      </p:cBhvr>
                                      <p:by>
                                        <p:hsl h="-7200000" s="0" l="0"/>
                                      </p:by>
                                    </p:animClr>
                                    <p:animClr clrSpc="hsl" dir="cw">
                                      <p:cBhvr>
                                        <p:cTn id="36" dur="2000" fill="hold"/>
                                        <p:tgtEl>
                                          <p:spTgt spid="22">
                                            <p:txEl>
                                              <p:pRg st="1" end="1"/>
                                            </p:txEl>
                                          </p:spTgt>
                                        </p:tgtEl>
                                        <p:attrNameLst>
                                          <p:attrName>fillcolor</p:attrName>
                                        </p:attrNameLst>
                                      </p:cBhvr>
                                      <p:by>
                                        <p:hsl h="-7200000" s="0" l="0"/>
                                      </p:by>
                                    </p:animClr>
                                    <p:animClr clrSpc="hsl" dir="cw">
                                      <p:cBhvr>
                                        <p:cTn id="37" dur="2000" fill="hold"/>
                                        <p:tgtEl>
                                          <p:spTgt spid="22">
                                            <p:txEl>
                                              <p:pRg st="1" end="1"/>
                                            </p:txEl>
                                          </p:spTgt>
                                        </p:tgtEl>
                                        <p:attrNameLst>
                                          <p:attrName>stroke.color</p:attrName>
                                        </p:attrNameLst>
                                      </p:cBhvr>
                                      <p:by>
                                        <p:hsl h="-7200000" s="0" l="0"/>
                                      </p:by>
                                    </p:animClr>
                                    <p:set>
                                      <p:cBhvr>
                                        <p:cTn id="38" dur="2000" fill="hold"/>
                                        <p:tgtEl>
                                          <p:spTgt spid="22">
                                            <p:txEl>
                                              <p:pRg st="1" end="1"/>
                                            </p:txEl>
                                          </p:spTgt>
                                        </p:tgtEl>
                                        <p:attrNameLst>
                                          <p:attrName>fill.type</p:attrName>
                                        </p:attrNameLst>
                                      </p:cBhvr>
                                      <p:to>
                                        <p:strVal val="solid"/>
                                      </p:to>
                                    </p:set>
                                  </p:childTnLst>
                                </p:cTn>
                              </p:par>
                              <p:par>
                                <p:cTn id="39" presetID="32" presetClass="emph" presetSubtype="0" fill="hold" nodeType="withEffect">
                                  <p:stCondLst>
                                    <p:cond delay="0"/>
                                  </p:stCondLst>
                                  <p:iterate type="lt">
                                    <p:tmPct val="0"/>
                                  </p:iterate>
                                  <p:childTnLst>
                                    <p:animClr clrSpc="rgb">
                                      <p:cBhvr override="childStyle">
                                        <p:cTn id="40" dur="500" fill="hold"/>
                                        <p:tgtEl>
                                          <p:spTgt spid="22">
                                            <p:txEl>
                                              <p:pRg st="0" end="0"/>
                                            </p:txEl>
                                          </p:spTgt>
                                        </p:tgtEl>
                                        <p:attrNameLst>
                                          <p:attrName>style.color</p:attrName>
                                        </p:attrNameLst>
                                      </p:cBhvr>
                                      <p:to>
                                        <a:srgbClr val="74CFEC"/>
                                      </p:to>
                                    </p:animClr>
                                    <p:animClr clrSpc="rgb">
                                      <p:cBhvr>
                                        <p:cTn id="41" dur="500" fill="hold"/>
                                        <p:tgtEl>
                                          <p:spTgt spid="22">
                                            <p:txEl>
                                              <p:pRg st="0" end="0"/>
                                            </p:txEl>
                                          </p:spTgt>
                                        </p:tgtEl>
                                        <p:attrNameLst>
                                          <p:attrName>fillcolor</p:attrName>
                                        </p:attrNameLst>
                                      </p:cBhvr>
                                      <p:to>
                                        <a:srgbClr val="74CFEC"/>
                                      </p:to>
                                    </p:animClr>
                                    <p:set>
                                      <p:cBhvr>
                                        <p:cTn id="42" dur="500" fill="hold"/>
                                        <p:tgtEl>
                                          <p:spTgt spid="22">
                                            <p:txEl>
                                              <p:pRg st="0" end="0"/>
                                            </p:txEl>
                                          </p:spTgt>
                                        </p:tgtEl>
                                        <p:attrNameLst>
                                          <p:attrName>fill.type</p:attrName>
                                        </p:attrNameLst>
                                      </p:cBhvr>
                                      <p:to>
                                        <p:strVal val="solid"/>
                                      </p:to>
                                    </p:set>
                                    <p:set>
                                      <p:cBhvr>
                                        <p:cTn id="43" dur="500" fill="hold"/>
                                        <p:tgtEl>
                                          <p:spTgt spid="22">
                                            <p:txEl>
                                              <p:pRg st="0" end="0"/>
                                            </p:txEl>
                                          </p:spTgt>
                                        </p:tgtEl>
                                        <p:attrNameLst>
                                          <p:attrName>fill.on</p:attrName>
                                        </p:attrNameLst>
                                      </p:cBhvr>
                                      <p:to>
                                        <p:strVal val="true"/>
                                      </p:to>
                                    </p:set>
                                    <p:animRot by="120000">
                                      <p:cBhvr>
                                        <p:cTn id="44" dur="500" fill="hold">
                                          <p:stCondLst>
                                            <p:cond delay="0"/>
                                          </p:stCondLst>
                                        </p:cTn>
                                        <p:tgtEl>
                                          <p:spTgt spid="22">
                                            <p:txEl>
                                              <p:pRg st="0" end="0"/>
                                            </p:txEl>
                                          </p:spTgt>
                                        </p:tgtEl>
                                        <p:attrNameLst>
                                          <p:attrName>r</p:attrName>
                                        </p:attrNameLst>
                                      </p:cBhvr>
                                    </p:animRot>
                                    <p:animRot by="-240000">
                                      <p:cBhvr>
                                        <p:cTn id="45" dur="1000" fill="hold">
                                          <p:stCondLst>
                                            <p:cond delay="1000"/>
                                          </p:stCondLst>
                                        </p:cTn>
                                        <p:tgtEl>
                                          <p:spTgt spid="22">
                                            <p:txEl>
                                              <p:pRg st="0" end="0"/>
                                            </p:txEl>
                                          </p:spTgt>
                                        </p:tgtEl>
                                        <p:attrNameLst>
                                          <p:attrName>r</p:attrName>
                                        </p:attrNameLst>
                                      </p:cBhvr>
                                    </p:animRot>
                                    <p:animRot by="240000">
                                      <p:cBhvr>
                                        <p:cTn id="46" dur="1000" fill="hold">
                                          <p:stCondLst>
                                            <p:cond delay="2000"/>
                                          </p:stCondLst>
                                        </p:cTn>
                                        <p:tgtEl>
                                          <p:spTgt spid="22">
                                            <p:txEl>
                                              <p:pRg st="0" end="0"/>
                                            </p:txEl>
                                          </p:spTgt>
                                        </p:tgtEl>
                                        <p:attrNameLst>
                                          <p:attrName>r</p:attrName>
                                        </p:attrNameLst>
                                      </p:cBhvr>
                                    </p:animRot>
                                    <p:animRot by="-240000">
                                      <p:cBhvr>
                                        <p:cTn id="47" dur="1000" fill="hold">
                                          <p:stCondLst>
                                            <p:cond delay="3000"/>
                                          </p:stCondLst>
                                        </p:cTn>
                                        <p:tgtEl>
                                          <p:spTgt spid="22">
                                            <p:txEl>
                                              <p:pRg st="0" end="0"/>
                                            </p:txEl>
                                          </p:spTgt>
                                        </p:tgtEl>
                                        <p:attrNameLst>
                                          <p:attrName>r</p:attrName>
                                        </p:attrNameLst>
                                      </p:cBhvr>
                                    </p:animRot>
                                    <p:animRot by="120000">
                                      <p:cBhvr>
                                        <p:cTn id="48" dur="1000" fill="hold">
                                          <p:stCondLst>
                                            <p:cond delay="4000"/>
                                          </p:stCondLst>
                                        </p:cTn>
                                        <p:tgtEl>
                                          <p:spTgt spid="22">
                                            <p:txEl>
                                              <p:pRg st="0" end="0"/>
                                            </p:txEl>
                                          </p:spTgt>
                                        </p:tgtEl>
                                        <p:attrNameLst>
                                          <p:attrName>r</p:attrName>
                                        </p:attrNameLst>
                                      </p:cBhvr>
                                    </p:animRot>
                                  </p:childTnLst>
                                </p:cTn>
                              </p:par>
                              <p:par>
                                <p:cTn id="49" presetID="32" presetClass="emph" presetSubtype="0" fill="hold" nodeType="withEffect">
                                  <p:stCondLst>
                                    <p:cond delay="0"/>
                                  </p:stCondLst>
                                  <p:iterate type="lt">
                                    <p:tmPct val="0"/>
                                  </p:iterate>
                                  <p:childTnLst>
                                    <p:animClr clrSpc="rgb">
                                      <p:cBhvr override="childStyle">
                                        <p:cTn id="50" dur="500" fill="hold"/>
                                        <p:tgtEl>
                                          <p:spTgt spid="22">
                                            <p:txEl>
                                              <p:pRg st="1" end="1"/>
                                            </p:txEl>
                                          </p:spTgt>
                                        </p:tgtEl>
                                        <p:attrNameLst>
                                          <p:attrName>style.color</p:attrName>
                                        </p:attrNameLst>
                                      </p:cBhvr>
                                      <p:to>
                                        <a:srgbClr val="74CFEC"/>
                                      </p:to>
                                    </p:animClr>
                                    <p:animClr clrSpc="rgb">
                                      <p:cBhvr>
                                        <p:cTn id="51" dur="500" fill="hold"/>
                                        <p:tgtEl>
                                          <p:spTgt spid="22">
                                            <p:txEl>
                                              <p:pRg st="1" end="1"/>
                                            </p:txEl>
                                          </p:spTgt>
                                        </p:tgtEl>
                                        <p:attrNameLst>
                                          <p:attrName>fillcolor</p:attrName>
                                        </p:attrNameLst>
                                      </p:cBhvr>
                                      <p:to>
                                        <a:srgbClr val="74CFEC"/>
                                      </p:to>
                                    </p:animClr>
                                    <p:set>
                                      <p:cBhvr>
                                        <p:cTn id="52" dur="500" fill="hold"/>
                                        <p:tgtEl>
                                          <p:spTgt spid="22">
                                            <p:txEl>
                                              <p:pRg st="1" end="1"/>
                                            </p:txEl>
                                          </p:spTgt>
                                        </p:tgtEl>
                                        <p:attrNameLst>
                                          <p:attrName>fill.type</p:attrName>
                                        </p:attrNameLst>
                                      </p:cBhvr>
                                      <p:to>
                                        <p:strVal val="solid"/>
                                      </p:to>
                                    </p:set>
                                    <p:set>
                                      <p:cBhvr>
                                        <p:cTn id="53" dur="500" fill="hold"/>
                                        <p:tgtEl>
                                          <p:spTgt spid="22">
                                            <p:txEl>
                                              <p:pRg st="1" end="1"/>
                                            </p:txEl>
                                          </p:spTgt>
                                        </p:tgtEl>
                                        <p:attrNameLst>
                                          <p:attrName>fill.on</p:attrName>
                                        </p:attrNameLst>
                                      </p:cBhvr>
                                      <p:to>
                                        <p:strVal val="true"/>
                                      </p:to>
                                    </p:set>
                                    <p:animRot by="120000">
                                      <p:cBhvr>
                                        <p:cTn id="54" dur="500" fill="hold">
                                          <p:stCondLst>
                                            <p:cond delay="0"/>
                                          </p:stCondLst>
                                        </p:cTn>
                                        <p:tgtEl>
                                          <p:spTgt spid="22">
                                            <p:txEl>
                                              <p:pRg st="1" end="1"/>
                                            </p:txEl>
                                          </p:spTgt>
                                        </p:tgtEl>
                                        <p:attrNameLst>
                                          <p:attrName>r</p:attrName>
                                        </p:attrNameLst>
                                      </p:cBhvr>
                                    </p:animRot>
                                    <p:animRot by="-240000">
                                      <p:cBhvr>
                                        <p:cTn id="55" dur="1000" fill="hold">
                                          <p:stCondLst>
                                            <p:cond delay="1000"/>
                                          </p:stCondLst>
                                        </p:cTn>
                                        <p:tgtEl>
                                          <p:spTgt spid="22">
                                            <p:txEl>
                                              <p:pRg st="1" end="1"/>
                                            </p:txEl>
                                          </p:spTgt>
                                        </p:tgtEl>
                                        <p:attrNameLst>
                                          <p:attrName>r</p:attrName>
                                        </p:attrNameLst>
                                      </p:cBhvr>
                                    </p:animRot>
                                    <p:animRot by="240000">
                                      <p:cBhvr>
                                        <p:cTn id="56" dur="1000" fill="hold">
                                          <p:stCondLst>
                                            <p:cond delay="2000"/>
                                          </p:stCondLst>
                                        </p:cTn>
                                        <p:tgtEl>
                                          <p:spTgt spid="22">
                                            <p:txEl>
                                              <p:pRg st="1" end="1"/>
                                            </p:txEl>
                                          </p:spTgt>
                                        </p:tgtEl>
                                        <p:attrNameLst>
                                          <p:attrName>r</p:attrName>
                                        </p:attrNameLst>
                                      </p:cBhvr>
                                    </p:animRot>
                                    <p:animRot by="-240000">
                                      <p:cBhvr>
                                        <p:cTn id="57" dur="1000" fill="hold">
                                          <p:stCondLst>
                                            <p:cond delay="3000"/>
                                          </p:stCondLst>
                                        </p:cTn>
                                        <p:tgtEl>
                                          <p:spTgt spid="22">
                                            <p:txEl>
                                              <p:pRg st="1" end="1"/>
                                            </p:txEl>
                                          </p:spTgt>
                                        </p:tgtEl>
                                        <p:attrNameLst>
                                          <p:attrName>r</p:attrName>
                                        </p:attrNameLst>
                                      </p:cBhvr>
                                    </p:animRot>
                                    <p:animRot by="120000">
                                      <p:cBhvr>
                                        <p:cTn id="58" dur="1000" fill="hold">
                                          <p:stCondLst>
                                            <p:cond delay="4000"/>
                                          </p:stCondLst>
                                        </p:cTn>
                                        <p:tgtEl>
                                          <p:spTgt spid="22">
                                            <p:txEl>
                                              <p:pRg st="1" end="1"/>
                                            </p:txEl>
                                          </p:spTgt>
                                        </p:tgtEl>
                                        <p:attrNameLst>
                                          <p:attrName>r</p:attrName>
                                        </p:attrNameLst>
                                      </p:cBhvr>
                                    </p:animRot>
                                  </p:childTnLst>
                                </p:cTn>
                              </p:par>
                            </p:childTnLst>
                          </p:cTn>
                        </p:par>
                        <p:par>
                          <p:cTn id="59" fill="hold">
                            <p:stCondLst>
                              <p:cond delay="7000"/>
                            </p:stCondLst>
                            <p:childTnLst>
                              <p:par>
                                <p:cTn id="60" presetID="1" presetClass="mediacall" presetSubtype="0" fill="hold" nodeType="afterEffect">
                                  <p:stCondLst>
                                    <p:cond delay="0"/>
                                  </p:stCondLst>
                                  <p:childTnLst>
                                    <p:cmd type="call" cmd="playFrom(0.0)">
                                      <p:cBhvr>
                                        <p:cTn id="61"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62" repeatCount="indefinite" fill="hold" display="0">
                  <p:stCondLst>
                    <p:cond delay="indefinite"/>
                  </p:stCondLst>
                  <p:endCondLst>
                    <p:cond evt="onPrev" delay="0">
                      <p:tgtEl>
                        <p:sldTgt/>
                      </p:tgtEl>
                    </p:cond>
                    <p:cond evt="onStopAudio" delay="0">
                      <p:tgtEl>
                        <p:sldTgt/>
                      </p:tgtEl>
                    </p:cond>
                  </p:endCondLst>
                </p:cTn>
                <p:tgtEl>
                  <p:spTgt spid="14"/>
                </p:tgtEl>
              </p:cMediaNode>
            </p:audio>
          </p:childTnLst>
        </p:cTn>
      </p:par>
    </p:tnLst>
    <p:bldLst>
      <p:bldP spid="22" grpId="0" build="allAtOnce" animBg="1"/>
      <p:bldP spid="22" grpId="1" build="allAtOnce"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Users\Jose Luis\Desktop\Victoria5.jpg"/>
          <p:cNvPicPr>
            <a:picLocks noChangeAspect="1" noChangeArrowheads="1"/>
          </p:cNvPicPr>
          <p:nvPr/>
        </p:nvPicPr>
        <p:blipFill>
          <a:blip r:embed="rId2"/>
          <a:srcRect/>
          <a:stretch>
            <a:fillRect/>
          </a:stretch>
        </p:blipFill>
        <p:spPr bwMode="auto">
          <a:xfrm>
            <a:off x="0" y="0"/>
            <a:ext cx="10729913"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Users\Jose Luis\Desktop\Zambezi-es.svg.png"/>
          <p:cNvPicPr>
            <a:picLocks noChangeAspect="1" noChangeArrowheads="1"/>
          </p:cNvPicPr>
          <p:nvPr/>
        </p:nvPicPr>
        <p:blipFill>
          <a:blip r:embed="rId2"/>
          <a:srcRect/>
          <a:stretch>
            <a:fillRect/>
          </a:stretch>
        </p:blipFill>
        <p:spPr bwMode="auto">
          <a:xfrm>
            <a:off x="0" y="0"/>
            <a:ext cx="10729913" cy="68580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29/04/2018</a:t>
            </a:fld>
            <a:endParaRPr lang="es-ES"/>
          </a:p>
        </p:txBody>
      </p:sp>
      <p:pic>
        <p:nvPicPr>
          <p:cNvPr id="6146" name="Picture 2" descr="C:\Users\Jose Luis\Desktop\afa90e5e70190ea1.jpg"/>
          <p:cNvPicPr>
            <a:picLocks noChangeAspect="1" noChangeArrowheads="1"/>
          </p:cNvPicPr>
          <p:nvPr/>
        </p:nvPicPr>
        <p:blipFill>
          <a:blip r:embed="rId2"/>
          <a:srcRect/>
          <a:stretch>
            <a:fillRect/>
          </a:stretch>
        </p:blipFill>
        <p:spPr bwMode="auto">
          <a:xfrm>
            <a:off x="0" y="0"/>
            <a:ext cx="10729913"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0"/>
          <p:cNvPicPr>
            <a:picLocks noChangeAspect="1" noChangeArrowheads="1"/>
          </p:cNvPicPr>
          <p:nvPr/>
        </p:nvPicPr>
        <p:blipFill>
          <a:blip r:embed="rId2" cstate="print">
            <a:duotone>
              <a:schemeClr val="accent5">
                <a:shade val="45000"/>
                <a:satMod val="135000"/>
              </a:schemeClr>
              <a:prstClr val="white"/>
            </a:duotone>
            <a:lum bright="3000" contrast="47000"/>
          </a:blip>
          <a:srcRect/>
          <a:stretch>
            <a:fillRect/>
          </a:stretch>
        </p:blipFill>
        <p:spPr bwMode="auto">
          <a:xfrm>
            <a:off x="0" y="-142852"/>
            <a:ext cx="10729913" cy="7000852"/>
          </a:xfrm>
          <a:prstGeom prst="rect">
            <a:avLst/>
          </a:prstGeom>
          <a:noFill/>
        </p:spPr>
      </p:pic>
      <p:sp>
        <p:nvSpPr>
          <p:cNvPr id="4" name="3 Rectángulo"/>
          <p:cNvSpPr/>
          <p:nvPr/>
        </p:nvSpPr>
        <p:spPr>
          <a:xfrm>
            <a:off x="2150246" y="2428868"/>
            <a:ext cx="8038173" cy="4093428"/>
          </a:xfrm>
          <a:prstGeom prst="rect">
            <a:avLst/>
          </a:prstGeom>
        </p:spPr>
        <p:txBody>
          <a:bodyPr wrap="square">
            <a:spAutoFit/>
          </a:bodyPr>
          <a:lstStyle/>
          <a:p>
            <a:r>
              <a:rPr lang="es-ES" sz="2000" b="1" dirty="0">
                <a:latin typeface="Agency FB" pitchFamily="34" charset="0"/>
              </a:rPr>
              <a:t>El río Zambeze es un largo río del África </a:t>
            </a:r>
            <a:r>
              <a:rPr lang="es-ES" sz="2000" b="1" dirty="0" smtClean="0">
                <a:latin typeface="Agency FB" pitchFamily="34" charset="0"/>
              </a:rPr>
              <a:t>austral</a:t>
            </a:r>
            <a:r>
              <a:rPr lang="es-ES" sz="2000" b="1" dirty="0">
                <a:latin typeface="Agency FB" pitchFamily="34" charset="0"/>
              </a:rPr>
              <a:t>,</a:t>
            </a:r>
            <a:r>
              <a:rPr lang="es-ES" sz="2000" b="1" dirty="0" smtClean="0">
                <a:latin typeface="Agency FB" pitchFamily="34" charset="0"/>
              </a:rPr>
              <a:t> </a:t>
            </a:r>
            <a:r>
              <a:rPr lang="es-ES" sz="2000" b="1" dirty="0">
                <a:latin typeface="Agency FB" pitchFamily="34" charset="0"/>
              </a:rPr>
              <a:t>el cuarto por su longitud de todo el continente africano (tras el Nilo, el Congo y el Níger) y el más largo de los que desembocan en el océano Índico.</a:t>
            </a:r>
          </a:p>
          <a:p>
            <a:r>
              <a:rPr lang="es-ES" sz="2000" b="1" dirty="0">
                <a:latin typeface="Agency FB" pitchFamily="34" charset="0"/>
              </a:rPr>
              <a:t>Tiene una longitud total de 2.574 km. Nace en Zambia, en la frontera con la República Democrática del Congo y Angola, y tras cruzar Angola, Zambia, Namibia, Zimbabue y Mozambique, desemboca en el Índico formando un enorme delta.</a:t>
            </a:r>
          </a:p>
          <a:p>
            <a:r>
              <a:rPr lang="es-ES" sz="2000" b="1" dirty="0">
                <a:latin typeface="Agency FB" pitchFamily="34" charset="0"/>
              </a:rPr>
              <a:t>Su cuenca hidrográfica tiene una superficie de 1.390.000 km²</a:t>
            </a:r>
            <a:r>
              <a:rPr lang="es-ES" sz="2000" b="1" baseline="30000" dirty="0">
                <a:latin typeface="Agency FB" pitchFamily="34" charset="0"/>
                <a:hlinkClick r:id="rId3"/>
              </a:rPr>
              <a:t>1</a:t>
            </a:r>
            <a:r>
              <a:rPr lang="es-ES" sz="2000" b="1" dirty="0">
                <a:latin typeface="Agency FB" pitchFamily="34" charset="0"/>
              </a:rPr>
              <a:t>​ la 16ª cuenca primaria mayor del mundo, comprendiendo gran parte de los territorios de Malaui, Zambia, Zimbabue, Angola y Mozambique.</a:t>
            </a:r>
          </a:p>
          <a:p>
            <a:r>
              <a:rPr lang="es-ES" sz="2000" b="1" dirty="0">
                <a:latin typeface="Agency FB" pitchFamily="34" charset="0"/>
              </a:rPr>
              <a:t>El curso del río Zambeze se ve interrumpido por numerosos rápidos y </a:t>
            </a:r>
            <a:r>
              <a:rPr lang="es-ES" sz="2000" b="1" dirty="0" smtClean="0">
                <a:latin typeface="Agency FB" pitchFamily="34" charset="0"/>
              </a:rPr>
              <a:t>cascadas</a:t>
            </a:r>
            <a:r>
              <a:rPr lang="es-ES" sz="2000" b="1" dirty="0">
                <a:latin typeface="Agency FB" pitchFamily="34" charset="0"/>
              </a:rPr>
              <a:t>, por lo que solamente es navegable con normalidad desde la ciudad de Tete, en Mozambique, hasta su desembocadura. </a:t>
            </a:r>
          </a:p>
        </p:txBody>
      </p:sp>
    </p:spTree>
  </p:cSld>
  <p:clrMapOvr>
    <a:masterClrMapping/>
  </p:clrMapOvr>
  <p:transition spd="med" advTm="3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Users\Jose Luis\Desktop\Crucero por el rio Zambezi ASA.jpg"/>
          <p:cNvPicPr>
            <a:picLocks noChangeAspect="1" noChangeArrowheads="1"/>
          </p:cNvPicPr>
          <p:nvPr/>
        </p:nvPicPr>
        <p:blipFill>
          <a:blip r:embed="rId2"/>
          <a:srcRect/>
          <a:stretch>
            <a:fillRect/>
          </a:stretch>
        </p:blipFill>
        <p:spPr bwMode="auto">
          <a:xfrm>
            <a:off x="1" y="0"/>
            <a:ext cx="1073168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Users\Jose Luis\Desktop\james-zambeze.jpg"/>
          <p:cNvPicPr>
            <a:picLocks noChangeAspect="1" noChangeArrowheads="1"/>
          </p:cNvPicPr>
          <p:nvPr/>
        </p:nvPicPr>
        <p:blipFill>
          <a:blip r:embed="rId2"/>
          <a:srcRect/>
          <a:stretch>
            <a:fillRect/>
          </a:stretch>
        </p:blipFill>
        <p:spPr bwMode="auto">
          <a:xfrm>
            <a:off x="1" y="0"/>
            <a:ext cx="11313043"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Users\Jose Luis\Desktop\6a00d83451e35069e201b7c7022282970b-800wi.jpg"/>
          <p:cNvPicPr>
            <a:picLocks noChangeAspect="1" noChangeArrowheads="1"/>
          </p:cNvPicPr>
          <p:nvPr/>
        </p:nvPicPr>
        <p:blipFill>
          <a:blip r:embed="rId2"/>
          <a:srcRect/>
          <a:stretch>
            <a:fillRect/>
          </a:stretch>
        </p:blipFill>
        <p:spPr bwMode="auto">
          <a:xfrm>
            <a:off x="0" y="-1"/>
            <a:ext cx="10729913" cy="712293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endParaRPr lang="nl-BE" altLang="nl-BE" smtClean="0"/>
          </a:p>
        </p:txBody>
      </p:sp>
      <p:sp>
        <p:nvSpPr>
          <p:cNvPr id="26627" name="Rectangle 3"/>
          <p:cNvSpPr>
            <a:spLocks noGrp="1" noChangeArrowheads="1"/>
          </p:cNvSpPr>
          <p:nvPr>
            <p:ph type="body" idx="1"/>
          </p:nvPr>
        </p:nvSpPr>
        <p:spPr/>
        <p:txBody>
          <a:bodyPr/>
          <a:lstStyle/>
          <a:p>
            <a:pPr eaLnBrk="1" hangingPunct="1"/>
            <a:endParaRPr lang="nl-BE" altLang="nl-BE" smtClean="0"/>
          </a:p>
        </p:txBody>
      </p:sp>
      <p:pic>
        <p:nvPicPr>
          <p:cNvPr id="26628" name="Picture 4" descr="19976317"/>
          <p:cNvPicPr>
            <a:picLocks noChangeAspect="1" noChangeArrowheads="1"/>
          </p:cNvPicPr>
          <p:nvPr/>
        </p:nvPicPr>
        <p:blipFill>
          <a:blip r:embed="rId2"/>
          <a:srcRect/>
          <a:stretch>
            <a:fillRect/>
          </a:stretch>
        </p:blipFill>
        <p:spPr bwMode="auto">
          <a:xfrm>
            <a:off x="-357664" y="-228600"/>
            <a:ext cx="11445241" cy="73152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29/04/2018</a:t>
            </a:fld>
            <a:endParaRPr lang="es-ES"/>
          </a:p>
        </p:txBody>
      </p:sp>
      <p:pic>
        <p:nvPicPr>
          <p:cNvPr id="5122" name="Picture 2" descr="C:\Users\Jose Luis\Desktop\f0a11933d41704354ef60fcf516b03ed.jpg"/>
          <p:cNvPicPr>
            <a:picLocks noChangeAspect="1" noChangeArrowheads="1"/>
          </p:cNvPicPr>
          <p:nvPr/>
        </p:nvPicPr>
        <p:blipFill>
          <a:blip r:embed="rId2"/>
          <a:srcRect/>
          <a:stretch>
            <a:fillRect/>
          </a:stretch>
        </p:blipFill>
        <p:spPr bwMode="auto">
          <a:xfrm>
            <a:off x="0" y="0"/>
            <a:ext cx="109728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5">
                <a:shade val="45000"/>
                <a:satMod val="135000"/>
              </a:schemeClr>
              <a:prstClr val="white"/>
            </a:duotone>
            <a:lum bright="3000" contrast="47000"/>
          </a:blip>
          <a:srcRect/>
          <a:stretch>
            <a:fillRect/>
          </a:stretch>
        </p:blipFill>
        <p:spPr bwMode="auto">
          <a:xfrm>
            <a:off x="0" y="0"/>
            <a:ext cx="10729913" cy="7000852"/>
          </a:xfrm>
          <a:prstGeom prst="rect">
            <a:avLst/>
          </a:prstGeom>
          <a:noFill/>
        </p:spPr>
      </p:pic>
      <p:sp>
        <p:nvSpPr>
          <p:cNvPr id="4" name="3 Rectángulo"/>
          <p:cNvSpPr/>
          <p:nvPr/>
        </p:nvSpPr>
        <p:spPr>
          <a:xfrm>
            <a:off x="2293122" y="2786059"/>
            <a:ext cx="8182840" cy="3477875"/>
          </a:xfrm>
          <a:prstGeom prst="rect">
            <a:avLst/>
          </a:prstGeom>
        </p:spPr>
        <p:txBody>
          <a:bodyPr wrap="square">
            <a:spAutoFit/>
          </a:bodyPr>
          <a:lstStyle/>
          <a:p>
            <a:r>
              <a:rPr lang="es-ES" sz="2000" b="1" dirty="0" smtClean="0">
                <a:latin typeface="Agency FB" pitchFamily="34" charset="0"/>
              </a:rPr>
              <a:t>Las </a:t>
            </a:r>
            <a:r>
              <a:rPr lang="es-ES" sz="2000" b="1" dirty="0">
                <a:latin typeface="Agency FB" pitchFamily="34" charset="0"/>
              </a:rPr>
              <a:t>mayores interrupciones en su curso son las cataratas </a:t>
            </a:r>
            <a:r>
              <a:rPr lang="es-ES" sz="2000" b="1" dirty="0" err="1">
                <a:latin typeface="Agency FB" pitchFamily="34" charset="0"/>
              </a:rPr>
              <a:t>Chavuma</a:t>
            </a:r>
            <a:r>
              <a:rPr lang="es-ES" sz="2000" b="1" dirty="0">
                <a:latin typeface="Agency FB" pitchFamily="34" charset="0"/>
              </a:rPr>
              <a:t>, en la frontera entre Zambia y Angola, las cataratas </a:t>
            </a:r>
            <a:r>
              <a:rPr lang="es-ES" sz="2000" b="1" dirty="0" err="1">
                <a:latin typeface="Agency FB" pitchFamily="34" charset="0"/>
              </a:rPr>
              <a:t>Ngonye</a:t>
            </a:r>
            <a:r>
              <a:rPr lang="es-ES" sz="2000" b="1" dirty="0">
                <a:latin typeface="Agency FB" pitchFamily="34" charset="0"/>
              </a:rPr>
              <a:t>, cerca de </a:t>
            </a:r>
            <a:r>
              <a:rPr lang="es-ES" sz="2000" b="1" dirty="0" err="1">
                <a:latin typeface="Agency FB" pitchFamily="34" charset="0"/>
              </a:rPr>
              <a:t>Sioma</a:t>
            </a:r>
            <a:r>
              <a:rPr lang="es-ES" sz="2000" b="1" dirty="0">
                <a:latin typeface="Agency FB" pitchFamily="34" charset="0"/>
              </a:rPr>
              <a:t>, en el oeste de Zambia, y las cataratas Victoria, las mayores del mundo, con 1.708 metros de extensión y que fueron declaradas Patrimonio de la </a:t>
            </a:r>
            <a:r>
              <a:rPr lang="es-ES" sz="2000" b="1" dirty="0" smtClean="0">
                <a:latin typeface="Agency FB" pitchFamily="34" charset="0"/>
              </a:rPr>
              <a:t>Humanidad</a:t>
            </a:r>
            <a:r>
              <a:rPr lang="es-ES" sz="2000" b="1" dirty="0">
                <a:latin typeface="Agency FB" pitchFamily="34" charset="0"/>
              </a:rPr>
              <a:t> </a:t>
            </a:r>
            <a:r>
              <a:rPr lang="es-ES" sz="2000" b="1" dirty="0" smtClean="0">
                <a:latin typeface="Agency FB" pitchFamily="34" charset="0"/>
              </a:rPr>
              <a:t>por </a:t>
            </a:r>
            <a:r>
              <a:rPr lang="es-ES" sz="2000" b="1" dirty="0">
                <a:latin typeface="Agency FB" pitchFamily="34" charset="0"/>
              </a:rPr>
              <a:t>la Unesco en </a:t>
            </a:r>
            <a:r>
              <a:rPr lang="es-ES" sz="2000" b="1" dirty="0" smtClean="0">
                <a:latin typeface="Agency FB" pitchFamily="34" charset="0"/>
              </a:rPr>
              <a:t>1989 </a:t>
            </a:r>
            <a:r>
              <a:rPr lang="es-ES" sz="2000" b="1" dirty="0">
                <a:latin typeface="Agency FB" pitchFamily="34" charset="0"/>
              </a:rPr>
              <a:t>A pesar de su gran longitud, solo es atravesado por seis puentes: en </a:t>
            </a:r>
            <a:r>
              <a:rPr lang="es-ES" sz="2000" b="1" dirty="0" err="1">
                <a:latin typeface="Agency FB" pitchFamily="34" charset="0"/>
              </a:rPr>
              <a:t>Chinyingi</a:t>
            </a:r>
            <a:r>
              <a:rPr lang="es-ES" sz="2000" b="1" dirty="0">
                <a:latin typeface="Agency FB" pitchFamily="34" charset="0"/>
              </a:rPr>
              <a:t>, </a:t>
            </a:r>
            <a:r>
              <a:rPr lang="es-ES" sz="2000" b="1" dirty="0" err="1">
                <a:latin typeface="Agency FB" pitchFamily="34" charset="0"/>
              </a:rPr>
              <a:t>Katima</a:t>
            </a:r>
            <a:r>
              <a:rPr lang="es-ES" sz="2000" b="1" dirty="0">
                <a:latin typeface="Agency FB" pitchFamily="34" charset="0"/>
              </a:rPr>
              <a:t> </a:t>
            </a:r>
            <a:r>
              <a:rPr lang="es-ES" sz="2000" b="1" dirty="0" err="1">
                <a:latin typeface="Agency FB" pitchFamily="34" charset="0"/>
              </a:rPr>
              <a:t>Mulilo</a:t>
            </a:r>
            <a:r>
              <a:rPr lang="es-ES" sz="2000" b="1" dirty="0">
                <a:latin typeface="Agency FB" pitchFamily="34" charset="0"/>
              </a:rPr>
              <a:t>, las cataratas Victoria, </a:t>
            </a:r>
            <a:r>
              <a:rPr lang="es-ES" sz="2000" b="1" dirty="0" err="1">
                <a:latin typeface="Agency FB" pitchFamily="34" charset="0"/>
              </a:rPr>
              <a:t>Chirundu</a:t>
            </a:r>
            <a:r>
              <a:rPr lang="es-ES" sz="2000" b="1" dirty="0">
                <a:latin typeface="Agency FB" pitchFamily="34" charset="0"/>
              </a:rPr>
              <a:t>, Tete y </a:t>
            </a:r>
            <a:r>
              <a:rPr lang="es-ES" sz="2000" b="1" dirty="0" err="1">
                <a:latin typeface="Agency FB" pitchFamily="34" charset="0"/>
              </a:rPr>
              <a:t>Caia</a:t>
            </a:r>
            <a:endParaRPr lang="es-ES" sz="2000" b="1" dirty="0">
              <a:latin typeface="Agency FB" pitchFamily="34" charset="0"/>
            </a:endParaRPr>
          </a:p>
          <a:p>
            <a:r>
              <a:rPr lang="es-ES" sz="2000" b="1" dirty="0">
                <a:latin typeface="Agency FB" pitchFamily="34" charset="0"/>
              </a:rPr>
              <a:t>Hay dos grandes presas en el río, dedicadas principalmente a la producción de energía hidroeléctrica: la presa de </a:t>
            </a:r>
            <a:r>
              <a:rPr lang="es-ES" sz="2000" b="1" dirty="0" err="1">
                <a:latin typeface="Agency FB" pitchFamily="34" charset="0"/>
              </a:rPr>
              <a:t>Kariba</a:t>
            </a:r>
            <a:r>
              <a:rPr lang="es-ES" sz="2000" b="1" dirty="0">
                <a:latin typeface="Agency FB" pitchFamily="34" charset="0"/>
              </a:rPr>
              <a:t>, construida en la garganta de </a:t>
            </a:r>
            <a:r>
              <a:rPr lang="es-ES" sz="2000" b="1" dirty="0" err="1">
                <a:latin typeface="Agency FB" pitchFamily="34" charset="0"/>
              </a:rPr>
              <a:t>Kariba</a:t>
            </a:r>
            <a:r>
              <a:rPr lang="es-ES" sz="2000" b="1" dirty="0">
                <a:latin typeface="Agency FB" pitchFamily="34" charset="0"/>
              </a:rPr>
              <a:t>, donde confluyen los ríos </a:t>
            </a:r>
            <a:r>
              <a:rPr lang="es-ES" sz="2000" b="1" dirty="0" err="1">
                <a:latin typeface="Agency FB" pitchFamily="34" charset="0"/>
              </a:rPr>
              <a:t>Sanyati</a:t>
            </a:r>
            <a:r>
              <a:rPr lang="es-ES" sz="2000" b="1" dirty="0">
                <a:latin typeface="Agency FB" pitchFamily="34" charset="0"/>
              </a:rPr>
              <a:t> y </a:t>
            </a:r>
            <a:r>
              <a:rPr lang="es-ES" sz="2000" b="1" dirty="0" err="1">
                <a:latin typeface="Agency FB" pitchFamily="34" charset="0"/>
              </a:rPr>
              <a:t>Kafue</a:t>
            </a:r>
            <a:r>
              <a:rPr lang="es-ES" sz="2000" b="1" dirty="0">
                <a:latin typeface="Agency FB" pitchFamily="34" charset="0"/>
              </a:rPr>
              <a:t>, afluentes del Zambeze, que provee de electricidad a Zambia y a Zimbabue; y la presa de </a:t>
            </a:r>
            <a:r>
              <a:rPr lang="es-ES" sz="2000" b="1" dirty="0" err="1">
                <a:latin typeface="Agency FB" pitchFamily="34" charset="0"/>
              </a:rPr>
              <a:t>Cahora</a:t>
            </a:r>
            <a:r>
              <a:rPr lang="es-ES" sz="2000" b="1" dirty="0">
                <a:latin typeface="Agency FB" pitchFamily="34" charset="0"/>
              </a:rPr>
              <a:t> </a:t>
            </a:r>
            <a:r>
              <a:rPr lang="es-ES" sz="2000" b="1" dirty="0" err="1">
                <a:latin typeface="Agency FB" pitchFamily="34" charset="0"/>
              </a:rPr>
              <a:t>Bassa</a:t>
            </a:r>
            <a:r>
              <a:rPr lang="es-ES" sz="2000" b="1" dirty="0">
                <a:latin typeface="Agency FB" pitchFamily="34" charset="0"/>
              </a:rPr>
              <a:t>, que proporciona energía a la República Sudafricana. Hay también una pequeña estación hidroeléctrica en las cataratas Victoria.</a:t>
            </a:r>
          </a:p>
        </p:txBody>
      </p:sp>
    </p:spTree>
  </p:cSld>
  <p:clrMapOvr>
    <a:masterClrMapping/>
  </p:clrMapOvr>
  <p:transition spd="med" advTm="2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Users\Jose Luis\Desktop\28.0.original.jpg"/>
          <p:cNvPicPr>
            <a:picLocks noChangeAspect="1" noChangeArrowheads="1"/>
          </p:cNvPicPr>
          <p:nvPr/>
        </p:nvPicPr>
        <p:blipFill>
          <a:blip r:embed="rId2"/>
          <a:srcRect/>
          <a:stretch>
            <a:fillRect/>
          </a:stretch>
        </p:blipFill>
        <p:spPr bwMode="auto">
          <a:xfrm>
            <a:off x="0" y="0"/>
            <a:ext cx="10729913"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C:\Users\Jose Luis\Desktop\vista-sobre-o-rio-zambeze.jpg"/>
          <p:cNvPicPr>
            <a:picLocks noChangeAspect="1" noChangeArrowheads="1"/>
          </p:cNvPicPr>
          <p:nvPr/>
        </p:nvPicPr>
        <p:blipFill>
          <a:blip r:embed="rId2"/>
          <a:srcRect/>
          <a:stretch>
            <a:fillRect/>
          </a:stretch>
        </p:blipFill>
        <p:spPr bwMode="auto">
          <a:xfrm>
            <a:off x="-1" y="2"/>
            <a:ext cx="10729914" cy="7123203"/>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Users\Jose Luis\Desktop\images (4).jpg"/>
          <p:cNvPicPr>
            <a:picLocks noChangeAspect="1" noChangeArrowheads="1"/>
          </p:cNvPicPr>
          <p:nvPr/>
        </p:nvPicPr>
        <p:blipFill>
          <a:blip r:embed="rId2"/>
          <a:srcRect/>
          <a:stretch>
            <a:fillRect/>
          </a:stretch>
        </p:blipFill>
        <p:spPr bwMode="auto">
          <a:xfrm>
            <a:off x="0" y="0"/>
            <a:ext cx="10729913"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Users\Jose Luis\Desktop\images.jpg"/>
          <p:cNvPicPr>
            <a:picLocks noChangeAspect="1" noChangeArrowheads="1"/>
          </p:cNvPicPr>
          <p:nvPr/>
        </p:nvPicPr>
        <p:blipFill>
          <a:blip r:embed="rId2"/>
          <a:srcRect/>
          <a:stretch>
            <a:fillRect/>
          </a:stretch>
        </p:blipFill>
        <p:spPr bwMode="auto">
          <a:xfrm>
            <a:off x="0" y="1"/>
            <a:ext cx="10729913" cy="701219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Users\Jose Luis\Desktop\catarata_victoria02.jpg"/>
          <p:cNvPicPr>
            <a:picLocks noChangeAspect="1" noChangeArrowheads="1"/>
          </p:cNvPicPr>
          <p:nvPr/>
        </p:nvPicPr>
        <p:blipFill>
          <a:blip r:embed="rId2"/>
          <a:srcRect/>
          <a:stretch>
            <a:fillRect/>
          </a:stretch>
        </p:blipFill>
        <p:spPr bwMode="auto">
          <a:xfrm>
            <a:off x="-1" y="-571528"/>
            <a:ext cx="10729914" cy="864399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Users\Jose Luis\Desktop\images (2).jpg"/>
          <p:cNvPicPr>
            <a:picLocks noChangeAspect="1" noChangeArrowheads="1"/>
          </p:cNvPicPr>
          <p:nvPr/>
        </p:nvPicPr>
        <p:blipFill>
          <a:blip r:embed="rId3"/>
          <a:srcRect/>
          <a:stretch>
            <a:fillRect/>
          </a:stretch>
        </p:blipFill>
        <p:spPr bwMode="auto">
          <a:xfrm>
            <a:off x="0" y="0"/>
            <a:ext cx="10729913" cy="6858000"/>
          </a:xfrm>
          <a:prstGeom prst="rect">
            <a:avLst/>
          </a:prstGeom>
          <a:noFill/>
        </p:spPr>
      </p:pic>
    </p:spTree>
  </p:cSld>
  <p:clrMapOvr>
    <a:masterClrMapping/>
  </p:clrMapOvr>
  <p:transition spd="med" advTm="6000">
    <p:random/>
    <p:sndAc>
      <p:stSnd>
        <p:snd r:embed="rId2" name="Toute la pluie tombe sur moi.wav"/>
      </p:stSnd>
    </p:sndAc>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29/04/2018</a:t>
            </a:fld>
            <a:endParaRPr lang="es-ES"/>
          </a:p>
        </p:txBody>
      </p:sp>
      <p:pic>
        <p:nvPicPr>
          <p:cNvPr id="87042" name="Picture 2" descr="C:\Users\Jose Luis\Desktop\First-boat-to-flip-in-a-rapid-Zambezi-River-whitewater-rafting-IMG_2542.jpg"/>
          <p:cNvPicPr>
            <a:picLocks noChangeAspect="1" noChangeArrowheads="1"/>
          </p:cNvPicPr>
          <p:nvPr/>
        </p:nvPicPr>
        <p:blipFill>
          <a:blip r:embed="rId2"/>
          <a:srcRect/>
          <a:stretch>
            <a:fillRect/>
          </a:stretch>
        </p:blipFill>
        <p:spPr bwMode="auto">
          <a:xfrm>
            <a:off x="-201613" y="-17463"/>
            <a:ext cx="11430001" cy="7620001"/>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29/04/2018</a:t>
            </a:fld>
            <a:endParaRPr lang="es-ES"/>
          </a:p>
        </p:txBody>
      </p:sp>
      <p:pic>
        <p:nvPicPr>
          <p:cNvPr id="88066" name="Picture 2" descr="C:\Users\Jose Luis\Desktop\_1060246_orig.jpg"/>
          <p:cNvPicPr>
            <a:picLocks noChangeAspect="1" noChangeArrowheads="1"/>
          </p:cNvPicPr>
          <p:nvPr/>
        </p:nvPicPr>
        <p:blipFill>
          <a:blip r:embed="rId2"/>
          <a:srcRect/>
          <a:stretch>
            <a:fillRect/>
          </a:stretch>
        </p:blipFill>
        <p:spPr bwMode="auto">
          <a:xfrm>
            <a:off x="-1" y="0"/>
            <a:ext cx="10729914" cy="7143776"/>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Users\Jose Luis\Desktop\piscina-t-c.jpg"/>
          <p:cNvPicPr>
            <a:picLocks noChangeAspect="1" noChangeArrowheads="1"/>
          </p:cNvPicPr>
          <p:nvPr/>
        </p:nvPicPr>
        <p:blipFill>
          <a:blip r:embed="rId2"/>
          <a:srcRect/>
          <a:stretch>
            <a:fillRect/>
          </a:stretch>
        </p:blipFill>
        <p:spPr bwMode="auto">
          <a:xfrm>
            <a:off x="0" y="0"/>
            <a:ext cx="10729913" cy="8641556"/>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endParaRPr lang="nl-BE" altLang="nl-BE" smtClean="0"/>
          </a:p>
        </p:txBody>
      </p:sp>
      <p:sp>
        <p:nvSpPr>
          <p:cNvPr id="8195" name="Rectangle 3"/>
          <p:cNvSpPr>
            <a:spLocks noGrp="1" noChangeArrowheads="1"/>
          </p:cNvSpPr>
          <p:nvPr>
            <p:ph type="body" idx="1"/>
          </p:nvPr>
        </p:nvSpPr>
        <p:spPr/>
        <p:txBody>
          <a:bodyPr/>
          <a:lstStyle/>
          <a:p>
            <a:pPr eaLnBrk="1" hangingPunct="1"/>
            <a:endParaRPr lang="nl-BE" altLang="nl-BE" smtClean="0"/>
          </a:p>
        </p:txBody>
      </p:sp>
      <p:pic>
        <p:nvPicPr>
          <p:cNvPr id="8196" name="Picture 4" descr="landscapes-nature-2535145-2560x1440"/>
          <p:cNvPicPr>
            <a:picLocks noChangeAspect="1" noChangeArrowheads="1"/>
          </p:cNvPicPr>
          <p:nvPr/>
        </p:nvPicPr>
        <p:blipFill>
          <a:blip r:embed="rId2"/>
          <a:srcRect/>
          <a:stretch>
            <a:fillRect/>
          </a:stretch>
        </p:blipFill>
        <p:spPr bwMode="auto">
          <a:xfrm>
            <a:off x="0" y="0"/>
            <a:ext cx="10729913"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C:\Users\Jose Luis\Desktop\tete1-planege_29.jpg"/>
          <p:cNvPicPr>
            <a:picLocks noChangeAspect="1" noChangeArrowheads="1"/>
          </p:cNvPicPr>
          <p:nvPr/>
        </p:nvPicPr>
        <p:blipFill>
          <a:blip r:embed="rId2"/>
          <a:srcRect/>
          <a:stretch>
            <a:fillRect/>
          </a:stretch>
        </p:blipFill>
        <p:spPr bwMode="auto">
          <a:xfrm>
            <a:off x="-1" y="-1"/>
            <a:ext cx="10729914" cy="7245563"/>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endParaRPr lang="nl-BE" altLang="nl-BE" smtClean="0"/>
          </a:p>
        </p:txBody>
      </p:sp>
      <p:sp>
        <p:nvSpPr>
          <p:cNvPr id="15363" name="Rectangle 3"/>
          <p:cNvSpPr>
            <a:spLocks noGrp="1" noChangeArrowheads="1"/>
          </p:cNvSpPr>
          <p:nvPr>
            <p:ph type="body" idx="1"/>
          </p:nvPr>
        </p:nvSpPr>
        <p:spPr/>
        <p:txBody>
          <a:bodyPr/>
          <a:lstStyle/>
          <a:p>
            <a:pPr eaLnBrk="1" hangingPunct="1"/>
            <a:endParaRPr lang="nl-BE" altLang="nl-BE" smtClean="0"/>
          </a:p>
        </p:txBody>
      </p:sp>
      <p:pic>
        <p:nvPicPr>
          <p:cNvPr id="15364" name="Picture 4" descr="6303020530_a68d8d1f5f_b"/>
          <p:cNvPicPr>
            <a:picLocks noChangeAspect="1" noChangeArrowheads="1"/>
          </p:cNvPicPr>
          <p:nvPr/>
        </p:nvPicPr>
        <p:blipFill>
          <a:blip r:embed="rId2"/>
          <a:srcRect/>
          <a:stretch>
            <a:fillRect/>
          </a:stretch>
        </p:blipFill>
        <p:spPr bwMode="auto">
          <a:xfrm>
            <a:off x="-357664" y="0"/>
            <a:ext cx="11445241"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endParaRPr lang="nl-BE" altLang="nl-BE" smtClean="0"/>
          </a:p>
        </p:txBody>
      </p:sp>
      <p:sp>
        <p:nvSpPr>
          <p:cNvPr id="3075" name="Rectangle 3"/>
          <p:cNvSpPr>
            <a:spLocks noGrp="1" noChangeArrowheads="1"/>
          </p:cNvSpPr>
          <p:nvPr>
            <p:ph type="body" idx="1"/>
          </p:nvPr>
        </p:nvSpPr>
        <p:spPr/>
        <p:txBody>
          <a:bodyPr/>
          <a:lstStyle/>
          <a:p>
            <a:pPr eaLnBrk="1" hangingPunct="1"/>
            <a:endParaRPr lang="nl-BE" altLang="nl-BE" smtClean="0"/>
          </a:p>
        </p:txBody>
      </p:sp>
      <p:pic>
        <p:nvPicPr>
          <p:cNvPr id="3076" name="Picture 4" descr="Microlight-boven-de-Victoria-Falls1-e1414187089362"/>
          <p:cNvPicPr>
            <a:picLocks noChangeAspect="1" noChangeArrowheads="1"/>
          </p:cNvPicPr>
          <p:nvPr/>
        </p:nvPicPr>
        <p:blipFill>
          <a:blip r:embed="rId2"/>
          <a:srcRect/>
          <a:stretch>
            <a:fillRect/>
          </a:stretch>
        </p:blipFill>
        <p:spPr bwMode="auto">
          <a:xfrm>
            <a:off x="-357664" y="-228600"/>
            <a:ext cx="11445241" cy="73152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endParaRPr lang="nl-BE" altLang="nl-BE" smtClean="0"/>
          </a:p>
        </p:txBody>
      </p:sp>
      <p:sp>
        <p:nvSpPr>
          <p:cNvPr id="14339" name="Rectangle 3"/>
          <p:cNvSpPr>
            <a:spLocks noGrp="1" noChangeArrowheads="1"/>
          </p:cNvSpPr>
          <p:nvPr>
            <p:ph type="body" idx="1"/>
          </p:nvPr>
        </p:nvSpPr>
        <p:spPr/>
        <p:txBody>
          <a:bodyPr/>
          <a:lstStyle/>
          <a:p>
            <a:pPr eaLnBrk="1" hangingPunct="1"/>
            <a:endParaRPr lang="nl-BE" altLang="nl-BE" smtClean="0"/>
          </a:p>
        </p:txBody>
      </p:sp>
      <p:pic>
        <p:nvPicPr>
          <p:cNvPr id="14340" name="Picture 4" descr="microlighting-victoria-falls"/>
          <p:cNvPicPr>
            <a:picLocks noChangeAspect="1" noChangeArrowheads="1"/>
          </p:cNvPicPr>
          <p:nvPr/>
        </p:nvPicPr>
        <p:blipFill>
          <a:blip r:embed="rId2"/>
          <a:srcRect/>
          <a:stretch>
            <a:fillRect/>
          </a:stretch>
        </p:blipFill>
        <p:spPr bwMode="auto">
          <a:xfrm>
            <a:off x="0" y="0"/>
            <a:ext cx="10729913"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endParaRPr lang="nl-BE" altLang="nl-BE" smtClean="0"/>
          </a:p>
        </p:txBody>
      </p:sp>
      <p:sp>
        <p:nvSpPr>
          <p:cNvPr id="4099" name="Rectangle 3"/>
          <p:cNvSpPr>
            <a:spLocks noGrp="1" noChangeArrowheads="1"/>
          </p:cNvSpPr>
          <p:nvPr>
            <p:ph type="body" idx="1"/>
          </p:nvPr>
        </p:nvSpPr>
        <p:spPr/>
        <p:txBody>
          <a:bodyPr/>
          <a:lstStyle/>
          <a:p>
            <a:pPr eaLnBrk="1" hangingPunct="1"/>
            <a:endParaRPr lang="nl-BE" altLang="nl-BE" smtClean="0"/>
          </a:p>
        </p:txBody>
      </p:sp>
      <p:pic>
        <p:nvPicPr>
          <p:cNvPr id="4100" name="Picture 4" descr="de-victoriawatervallen"/>
          <p:cNvPicPr>
            <a:picLocks noChangeAspect="1" noChangeArrowheads="1"/>
          </p:cNvPicPr>
          <p:nvPr/>
        </p:nvPicPr>
        <p:blipFill>
          <a:blip r:embed="rId2"/>
          <a:srcRect/>
          <a:stretch>
            <a:fillRect/>
          </a:stretch>
        </p:blipFill>
        <p:spPr bwMode="auto">
          <a:xfrm>
            <a:off x="-357664" y="0"/>
            <a:ext cx="11445241"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endParaRPr lang="nl-BE" altLang="nl-BE" smtClean="0"/>
          </a:p>
        </p:txBody>
      </p:sp>
      <p:sp>
        <p:nvSpPr>
          <p:cNvPr id="5123" name="Rectangle 3"/>
          <p:cNvSpPr>
            <a:spLocks noGrp="1" noChangeArrowheads="1"/>
          </p:cNvSpPr>
          <p:nvPr>
            <p:ph type="body" idx="1"/>
          </p:nvPr>
        </p:nvSpPr>
        <p:spPr/>
        <p:txBody>
          <a:bodyPr/>
          <a:lstStyle/>
          <a:p>
            <a:pPr eaLnBrk="1" hangingPunct="1"/>
            <a:endParaRPr lang="nl-BE" altLang="nl-BE" smtClean="0"/>
          </a:p>
        </p:txBody>
      </p:sp>
      <p:pic>
        <p:nvPicPr>
          <p:cNvPr id="5124" name="Picture 4" descr="6302823016_cabdb50ac4_b"/>
          <p:cNvPicPr>
            <a:picLocks noChangeAspect="1" noChangeArrowheads="1"/>
          </p:cNvPicPr>
          <p:nvPr/>
        </p:nvPicPr>
        <p:blipFill>
          <a:blip r:embed="rId2"/>
          <a:srcRect/>
          <a:stretch>
            <a:fillRect/>
          </a:stretch>
        </p:blipFill>
        <p:spPr bwMode="auto">
          <a:xfrm>
            <a:off x="-357664" y="-61913"/>
            <a:ext cx="11445241" cy="6981826"/>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endParaRPr lang="nl-BE" altLang="nl-BE" smtClean="0"/>
          </a:p>
        </p:txBody>
      </p:sp>
      <p:sp>
        <p:nvSpPr>
          <p:cNvPr id="6147" name="Rectangle 3"/>
          <p:cNvSpPr>
            <a:spLocks noGrp="1" noChangeArrowheads="1"/>
          </p:cNvSpPr>
          <p:nvPr>
            <p:ph type="body" idx="1"/>
          </p:nvPr>
        </p:nvSpPr>
        <p:spPr/>
        <p:txBody>
          <a:bodyPr/>
          <a:lstStyle/>
          <a:p>
            <a:pPr eaLnBrk="1" hangingPunct="1"/>
            <a:endParaRPr lang="nl-BE" altLang="nl-BE" smtClean="0"/>
          </a:p>
        </p:txBody>
      </p:sp>
      <p:pic>
        <p:nvPicPr>
          <p:cNvPr id="6148" name="Picture 4" descr="Luchtfoto"/>
          <p:cNvPicPr>
            <a:picLocks noChangeAspect="1" noChangeArrowheads="1"/>
          </p:cNvPicPr>
          <p:nvPr/>
        </p:nvPicPr>
        <p:blipFill>
          <a:blip r:embed="rId2"/>
          <a:srcRect/>
          <a:stretch>
            <a:fillRect/>
          </a:stretch>
        </p:blipFill>
        <p:spPr bwMode="auto">
          <a:xfrm>
            <a:off x="0" y="0"/>
            <a:ext cx="10729913"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endParaRPr lang="nl-BE" altLang="nl-BE" smtClean="0"/>
          </a:p>
        </p:txBody>
      </p:sp>
      <p:sp>
        <p:nvSpPr>
          <p:cNvPr id="7171" name="Rectangle 3"/>
          <p:cNvSpPr>
            <a:spLocks noGrp="1" noChangeArrowheads="1"/>
          </p:cNvSpPr>
          <p:nvPr>
            <p:ph type="body" idx="1"/>
          </p:nvPr>
        </p:nvSpPr>
        <p:spPr/>
        <p:txBody>
          <a:bodyPr/>
          <a:lstStyle/>
          <a:p>
            <a:pPr eaLnBrk="1" hangingPunct="1"/>
            <a:endParaRPr lang="nl-BE" altLang="nl-BE" smtClean="0"/>
          </a:p>
        </p:txBody>
      </p:sp>
      <p:pic>
        <p:nvPicPr>
          <p:cNvPr id="7172" name="Picture 4" descr="bb4981586f01"/>
          <p:cNvPicPr>
            <a:picLocks noChangeAspect="1" noChangeArrowheads="1"/>
          </p:cNvPicPr>
          <p:nvPr/>
        </p:nvPicPr>
        <p:blipFill>
          <a:blip r:embed="rId2"/>
          <a:srcRect/>
          <a:stretch>
            <a:fillRect/>
          </a:stretch>
        </p:blipFill>
        <p:spPr bwMode="auto">
          <a:xfrm>
            <a:off x="-357664" y="0"/>
            <a:ext cx="11445241"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endParaRPr lang="nl-BE" altLang="nl-BE" smtClean="0"/>
          </a:p>
        </p:txBody>
      </p:sp>
      <p:sp>
        <p:nvSpPr>
          <p:cNvPr id="9219" name="Rectangle 3"/>
          <p:cNvSpPr>
            <a:spLocks noGrp="1" noChangeArrowheads="1"/>
          </p:cNvSpPr>
          <p:nvPr>
            <p:ph type="body" idx="1"/>
          </p:nvPr>
        </p:nvSpPr>
        <p:spPr/>
        <p:txBody>
          <a:bodyPr/>
          <a:lstStyle/>
          <a:p>
            <a:pPr eaLnBrk="1" hangingPunct="1"/>
            <a:endParaRPr lang="nl-BE" altLang="nl-BE" smtClean="0"/>
          </a:p>
        </p:txBody>
      </p:sp>
      <p:pic>
        <p:nvPicPr>
          <p:cNvPr id="9220" name="Picture 4" descr="devils-pool-victoria-fall"/>
          <p:cNvPicPr>
            <a:picLocks noChangeAspect="1" noChangeArrowheads="1"/>
          </p:cNvPicPr>
          <p:nvPr/>
        </p:nvPicPr>
        <p:blipFill>
          <a:blip r:embed="rId2"/>
          <a:srcRect/>
          <a:stretch>
            <a:fillRect/>
          </a:stretch>
        </p:blipFill>
        <p:spPr bwMode="auto">
          <a:xfrm>
            <a:off x="-357664" y="0"/>
            <a:ext cx="11445241"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endParaRPr lang="nl-BE" altLang="nl-BE" smtClean="0"/>
          </a:p>
        </p:txBody>
      </p:sp>
      <p:sp>
        <p:nvSpPr>
          <p:cNvPr id="10243" name="Rectangle 3"/>
          <p:cNvSpPr>
            <a:spLocks noGrp="1" noChangeArrowheads="1"/>
          </p:cNvSpPr>
          <p:nvPr>
            <p:ph type="body" idx="1"/>
          </p:nvPr>
        </p:nvSpPr>
        <p:spPr/>
        <p:txBody>
          <a:bodyPr/>
          <a:lstStyle/>
          <a:p>
            <a:pPr eaLnBrk="1" hangingPunct="1"/>
            <a:endParaRPr lang="nl-BE" altLang="nl-BE" smtClean="0"/>
          </a:p>
        </p:txBody>
      </p:sp>
      <p:pic>
        <p:nvPicPr>
          <p:cNvPr id="10244" name="Picture 4" descr="attachment6"/>
          <p:cNvPicPr>
            <a:picLocks noChangeAspect="1" noChangeArrowheads="1"/>
          </p:cNvPicPr>
          <p:nvPr/>
        </p:nvPicPr>
        <p:blipFill>
          <a:blip r:embed="rId2"/>
          <a:srcRect/>
          <a:stretch>
            <a:fillRect/>
          </a:stretch>
        </p:blipFill>
        <p:spPr bwMode="auto">
          <a:xfrm>
            <a:off x="-357664" y="-228600"/>
            <a:ext cx="11445241" cy="73152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endParaRPr lang="nl-BE" altLang="nl-BE" smtClean="0"/>
          </a:p>
        </p:txBody>
      </p:sp>
      <p:sp>
        <p:nvSpPr>
          <p:cNvPr id="11267" name="Rectangle 3"/>
          <p:cNvSpPr>
            <a:spLocks noGrp="1" noChangeArrowheads="1"/>
          </p:cNvSpPr>
          <p:nvPr>
            <p:ph type="body" idx="1"/>
          </p:nvPr>
        </p:nvSpPr>
        <p:spPr/>
        <p:txBody>
          <a:bodyPr/>
          <a:lstStyle/>
          <a:p>
            <a:pPr eaLnBrk="1" hangingPunct="1"/>
            <a:endParaRPr lang="nl-BE" altLang="nl-BE" smtClean="0"/>
          </a:p>
        </p:txBody>
      </p:sp>
      <p:pic>
        <p:nvPicPr>
          <p:cNvPr id="11268" name="Picture 5" descr="attachment8"/>
          <p:cNvPicPr>
            <a:picLocks noChangeAspect="1" noChangeArrowheads="1"/>
          </p:cNvPicPr>
          <p:nvPr/>
        </p:nvPicPr>
        <p:blipFill>
          <a:blip r:embed="rId2"/>
          <a:srcRect/>
          <a:stretch>
            <a:fillRect/>
          </a:stretch>
        </p:blipFill>
        <p:spPr bwMode="auto">
          <a:xfrm>
            <a:off x="-357664" y="-228600"/>
            <a:ext cx="11445241" cy="73152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endParaRPr lang="nl-BE" altLang="nl-BE" smtClean="0"/>
          </a:p>
        </p:txBody>
      </p:sp>
      <p:sp>
        <p:nvSpPr>
          <p:cNvPr id="12291" name="Rectangle 3"/>
          <p:cNvSpPr>
            <a:spLocks noGrp="1" noChangeArrowheads="1"/>
          </p:cNvSpPr>
          <p:nvPr>
            <p:ph type="body" idx="1"/>
          </p:nvPr>
        </p:nvSpPr>
        <p:spPr/>
        <p:txBody>
          <a:bodyPr/>
          <a:lstStyle/>
          <a:p>
            <a:pPr eaLnBrk="1" hangingPunct="1"/>
            <a:endParaRPr lang="nl-BE" altLang="nl-BE" smtClean="0"/>
          </a:p>
        </p:txBody>
      </p:sp>
      <p:pic>
        <p:nvPicPr>
          <p:cNvPr id="12292" name="Picture 5" descr="JB544d63_profimedia_0170769513"/>
          <p:cNvPicPr>
            <a:picLocks noChangeAspect="1" noChangeArrowheads="1"/>
          </p:cNvPicPr>
          <p:nvPr/>
        </p:nvPicPr>
        <p:blipFill>
          <a:blip r:embed="rId2"/>
          <a:srcRect/>
          <a:stretch>
            <a:fillRect/>
          </a:stretch>
        </p:blipFill>
        <p:spPr bwMode="auto">
          <a:xfrm>
            <a:off x="-357664" y="0"/>
            <a:ext cx="11445241"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p:txBody>
          <a:bodyPr/>
          <a:lstStyle/>
          <a:p>
            <a:pPr eaLnBrk="1" hangingPunct="1"/>
            <a:endParaRPr lang="nl-BE" altLang="nl-BE" smtClean="0"/>
          </a:p>
        </p:txBody>
      </p:sp>
      <p:sp>
        <p:nvSpPr>
          <p:cNvPr id="2051" name="Rectangle 3"/>
          <p:cNvSpPr>
            <a:spLocks noGrp="1" noChangeArrowheads="1"/>
          </p:cNvSpPr>
          <p:nvPr>
            <p:ph type="body" idx="1"/>
          </p:nvPr>
        </p:nvSpPr>
        <p:spPr/>
        <p:txBody>
          <a:bodyPr/>
          <a:lstStyle/>
          <a:p>
            <a:pPr eaLnBrk="1" hangingPunct="1"/>
            <a:endParaRPr lang="nl-BE" altLang="nl-BE" smtClean="0"/>
          </a:p>
        </p:txBody>
      </p:sp>
      <p:pic>
        <p:nvPicPr>
          <p:cNvPr id="2052" name="Picture 4" descr="941501_550141908398786_85283280_n"/>
          <p:cNvPicPr>
            <a:picLocks noChangeAspect="1" noChangeArrowheads="1"/>
          </p:cNvPicPr>
          <p:nvPr/>
        </p:nvPicPr>
        <p:blipFill>
          <a:blip r:embed="rId2"/>
          <a:srcRect/>
          <a:stretch>
            <a:fillRect/>
          </a:stretch>
        </p:blipFill>
        <p:spPr bwMode="auto">
          <a:xfrm>
            <a:off x="0" y="0"/>
            <a:ext cx="10729913"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endParaRPr lang="nl-BE" altLang="nl-BE" smtClean="0"/>
          </a:p>
        </p:txBody>
      </p:sp>
      <p:sp>
        <p:nvSpPr>
          <p:cNvPr id="13315" name="Rectangle 3"/>
          <p:cNvSpPr>
            <a:spLocks noGrp="1" noChangeArrowheads="1"/>
          </p:cNvSpPr>
          <p:nvPr>
            <p:ph type="body" idx="1"/>
          </p:nvPr>
        </p:nvSpPr>
        <p:spPr/>
        <p:txBody>
          <a:bodyPr/>
          <a:lstStyle/>
          <a:p>
            <a:pPr eaLnBrk="1" hangingPunct="1"/>
            <a:endParaRPr lang="nl-BE" altLang="nl-BE" smtClean="0"/>
          </a:p>
        </p:txBody>
      </p:sp>
      <p:pic>
        <p:nvPicPr>
          <p:cNvPr id="13316" name="Picture 4" descr="4629218_orig"/>
          <p:cNvPicPr>
            <a:picLocks noChangeAspect="1" noChangeArrowheads="1"/>
          </p:cNvPicPr>
          <p:nvPr/>
        </p:nvPicPr>
        <p:blipFill>
          <a:blip r:embed="rId2"/>
          <a:srcRect/>
          <a:stretch>
            <a:fillRect/>
          </a:stretch>
        </p:blipFill>
        <p:spPr bwMode="auto">
          <a:xfrm>
            <a:off x="0" y="0"/>
            <a:ext cx="10729913"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endParaRPr lang="nl-BE" altLang="nl-BE" smtClean="0"/>
          </a:p>
        </p:txBody>
      </p:sp>
      <p:sp>
        <p:nvSpPr>
          <p:cNvPr id="16387" name="Rectangle 3"/>
          <p:cNvSpPr>
            <a:spLocks noGrp="1" noChangeArrowheads="1"/>
          </p:cNvSpPr>
          <p:nvPr>
            <p:ph type="body" idx="1"/>
          </p:nvPr>
        </p:nvSpPr>
        <p:spPr/>
        <p:txBody>
          <a:bodyPr/>
          <a:lstStyle/>
          <a:p>
            <a:pPr eaLnBrk="1" hangingPunct="1"/>
            <a:endParaRPr lang="nl-BE" altLang="nl-BE" smtClean="0"/>
          </a:p>
        </p:txBody>
      </p:sp>
      <p:pic>
        <p:nvPicPr>
          <p:cNvPr id="16388" name="Picture 4" descr="34-pont-victoria-falls-zambie"/>
          <p:cNvPicPr>
            <a:picLocks noChangeAspect="1" noChangeArrowheads="1"/>
          </p:cNvPicPr>
          <p:nvPr/>
        </p:nvPicPr>
        <p:blipFill>
          <a:blip r:embed="rId2"/>
          <a:srcRect/>
          <a:stretch>
            <a:fillRect/>
          </a:stretch>
        </p:blipFill>
        <p:spPr bwMode="auto">
          <a:xfrm>
            <a:off x="0" y="0"/>
            <a:ext cx="10729913"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29/04/2018</a:t>
            </a:fld>
            <a:endParaRPr lang="es-ES"/>
          </a:p>
        </p:txBody>
      </p:sp>
      <p:pic>
        <p:nvPicPr>
          <p:cNvPr id="10242" name="Picture 2" descr="C:\Users\Jose Luis\Desktop\rafting-cataratas-victoria.jpg"/>
          <p:cNvPicPr>
            <a:picLocks noChangeAspect="1" noChangeArrowheads="1"/>
          </p:cNvPicPr>
          <p:nvPr/>
        </p:nvPicPr>
        <p:blipFill>
          <a:blip r:embed="rId2"/>
          <a:srcRect/>
          <a:stretch>
            <a:fillRect/>
          </a:stretch>
        </p:blipFill>
        <p:spPr bwMode="auto">
          <a:xfrm>
            <a:off x="-135771" y="0"/>
            <a:ext cx="10904085"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endParaRPr lang="nl-BE" altLang="nl-BE" smtClean="0"/>
          </a:p>
        </p:txBody>
      </p:sp>
      <p:sp>
        <p:nvSpPr>
          <p:cNvPr id="17411" name="Rectangle 3"/>
          <p:cNvSpPr>
            <a:spLocks noGrp="1" noChangeArrowheads="1"/>
          </p:cNvSpPr>
          <p:nvPr>
            <p:ph type="body" idx="1"/>
          </p:nvPr>
        </p:nvSpPr>
        <p:spPr/>
        <p:txBody>
          <a:bodyPr/>
          <a:lstStyle/>
          <a:p>
            <a:pPr eaLnBrk="1" hangingPunct="1"/>
            <a:endParaRPr lang="nl-BE" altLang="nl-BE" smtClean="0"/>
          </a:p>
        </p:txBody>
      </p:sp>
      <p:pic>
        <p:nvPicPr>
          <p:cNvPr id="17412" name="Picture 4" descr="Rafts-at-Boiling-Point-1024x853"/>
          <p:cNvPicPr>
            <a:picLocks noChangeAspect="1" noChangeArrowheads="1"/>
          </p:cNvPicPr>
          <p:nvPr/>
        </p:nvPicPr>
        <p:blipFill>
          <a:blip r:embed="rId2"/>
          <a:srcRect/>
          <a:stretch>
            <a:fillRect/>
          </a:stretch>
        </p:blipFill>
        <p:spPr bwMode="auto">
          <a:xfrm>
            <a:off x="-357664" y="-633413"/>
            <a:ext cx="11445241" cy="8124826"/>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endParaRPr lang="nl-BE" altLang="nl-BE" smtClean="0"/>
          </a:p>
        </p:txBody>
      </p:sp>
      <p:sp>
        <p:nvSpPr>
          <p:cNvPr id="18435" name="Rectangle 3"/>
          <p:cNvSpPr>
            <a:spLocks noGrp="1" noChangeArrowheads="1"/>
          </p:cNvSpPr>
          <p:nvPr>
            <p:ph type="body" idx="1"/>
          </p:nvPr>
        </p:nvSpPr>
        <p:spPr/>
        <p:txBody>
          <a:bodyPr/>
          <a:lstStyle/>
          <a:p>
            <a:pPr eaLnBrk="1" hangingPunct="1"/>
            <a:endParaRPr lang="nl-BE" altLang="nl-BE" smtClean="0"/>
          </a:p>
        </p:txBody>
      </p:sp>
      <p:pic>
        <p:nvPicPr>
          <p:cNvPr id="18436" name="Picture 5" descr="batoka-gorge25-2048x1365"/>
          <p:cNvPicPr>
            <a:picLocks noChangeAspect="1" noChangeArrowheads="1"/>
          </p:cNvPicPr>
          <p:nvPr/>
        </p:nvPicPr>
        <p:blipFill>
          <a:blip r:embed="rId2"/>
          <a:srcRect/>
          <a:stretch>
            <a:fillRect/>
          </a:stretch>
        </p:blipFill>
        <p:spPr bwMode="auto">
          <a:xfrm>
            <a:off x="-357664" y="0"/>
            <a:ext cx="11445241"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endParaRPr lang="nl-BE" altLang="nl-BE" smtClean="0"/>
          </a:p>
        </p:txBody>
      </p:sp>
      <p:sp>
        <p:nvSpPr>
          <p:cNvPr id="19459" name="Rectangle 3"/>
          <p:cNvSpPr>
            <a:spLocks noGrp="1" noChangeArrowheads="1"/>
          </p:cNvSpPr>
          <p:nvPr>
            <p:ph type="body" idx="1"/>
          </p:nvPr>
        </p:nvSpPr>
        <p:spPr/>
        <p:txBody>
          <a:bodyPr/>
          <a:lstStyle/>
          <a:p>
            <a:pPr eaLnBrk="1" hangingPunct="1"/>
            <a:endParaRPr lang="nl-BE" altLang="nl-BE" smtClean="0"/>
          </a:p>
        </p:txBody>
      </p:sp>
      <p:pic>
        <p:nvPicPr>
          <p:cNvPr id="19460" name="Picture 4" descr="letöltés"/>
          <p:cNvPicPr>
            <a:picLocks noChangeAspect="1" noChangeArrowheads="1"/>
          </p:cNvPicPr>
          <p:nvPr/>
        </p:nvPicPr>
        <p:blipFill>
          <a:blip r:embed="rId2"/>
          <a:srcRect/>
          <a:stretch>
            <a:fillRect/>
          </a:stretch>
        </p:blipFill>
        <p:spPr bwMode="auto">
          <a:xfrm>
            <a:off x="-167653" y="-104775"/>
            <a:ext cx="11065222" cy="706755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endParaRPr lang="nl-BE" altLang="nl-BE" smtClean="0"/>
          </a:p>
        </p:txBody>
      </p:sp>
      <p:sp>
        <p:nvSpPr>
          <p:cNvPr id="20483" name="Rectangle 3"/>
          <p:cNvSpPr>
            <a:spLocks noGrp="1" noChangeArrowheads="1"/>
          </p:cNvSpPr>
          <p:nvPr>
            <p:ph type="body" idx="1"/>
          </p:nvPr>
        </p:nvSpPr>
        <p:spPr/>
        <p:txBody>
          <a:bodyPr/>
          <a:lstStyle/>
          <a:p>
            <a:pPr eaLnBrk="1" hangingPunct="1"/>
            <a:endParaRPr lang="nl-BE" altLang="nl-BE" smtClean="0"/>
          </a:p>
        </p:txBody>
      </p:sp>
      <p:pic>
        <p:nvPicPr>
          <p:cNvPr id="20484" name="Picture 4" descr="Zambezi-river"/>
          <p:cNvPicPr>
            <a:picLocks noChangeAspect="1" noChangeArrowheads="1"/>
          </p:cNvPicPr>
          <p:nvPr/>
        </p:nvPicPr>
        <p:blipFill>
          <a:blip r:embed="rId2"/>
          <a:srcRect/>
          <a:stretch>
            <a:fillRect/>
          </a:stretch>
        </p:blipFill>
        <p:spPr bwMode="auto">
          <a:xfrm>
            <a:off x="0" y="0"/>
            <a:ext cx="10729913"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29/04/2018</a:t>
            </a:fld>
            <a:endParaRPr lang="es-ES"/>
          </a:p>
        </p:txBody>
      </p:sp>
      <p:pic>
        <p:nvPicPr>
          <p:cNvPr id="9218" name="Picture 2" descr="C:\Users\Jose Luis\Desktop\rio yangtze.jpg"/>
          <p:cNvPicPr>
            <a:picLocks noChangeAspect="1" noChangeArrowheads="1"/>
          </p:cNvPicPr>
          <p:nvPr/>
        </p:nvPicPr>
        <p:blipFill>
          <a:blip r:embed="rId2"/>
          <a:srcRect/>
          <a:stretch>
            <a:fillRect/>
          </a:stretch>
        </p:blipFill>
        <p:spPr bwMode="auto">
          <a:xfrm>
            <a:off x="-1" y="0"/>
            <a:ext cx="10729913" cy="6920676"/>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endParaRPr lang="nl-BE" altLang="nl-BE" smtClean="0"/>
          </a:p>
        </p:txBody>
      </p:sp>
      <p:sp>
        <p:nvSpPr>
          <p:cNvPr id="21507" name="Rectangle 3"/>
          <p:cNvSpPr>
            <a:spLocks noGrp="1" noChangeArrowheads="1"/>
          </p:cNvSpPr>
          <p:nvPr>
            <p:ph type="body" idx="1"/>
          </p:nvPr>
        </p:nvSpPr>
        <p:spPr/>
        <p:txBody>
          <a:bodyPr/>
          <a:lstStyle/>
          <a:p>
            <a:pPr eaLnBrk="1" hangingPunct="1"/>
            <a:endParaRPr lang="nl-BE" altLang="nl-BE" smtClean="0"/>
          </a:p>
        </p:txBody>
      </p:sp>
      <p:pic>
        <p:nvPicPr>
          <p:cNvPr id="21508" name="Picture 5" descr="JMMsony-November_07_2014_DSC2229"/>
          <p:cNvPicPr>
            <a:picLocks noChangeAspect="1" noChangeArrowheads="1"/>
          </p:cNvPicPr>
          <p:nvPr/>
        </p:nvPicPr>
        <p:blipFill>
          <a:blip r:embed="rId2"/>
          <a:srcRect/>
          <a:stretch>
            <a:fillRect/>
          </a:stretch>
        </p:blipFill>
        <p:spPr bwMode="auto">
          <a:xfrm>
            <a:off x="0" y="0"/>
            <a:ext cx="10729913"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endParaRPr lang="nl-BE" altLang="nl-BE" smtClean="0"/>
          </a:p>
        </p:txBody>
      </p:sp>
      <p:sp>
        <p:nvSpPr>
          <p:cNvPr id="22531" name="Rectangle 3"/>
          <p:cNvSpPr>
            <a:spLocks noGrp="1" noChangeArrowheads="1"/>
          </p:cNvSpPr>
          <p:nvPr>
            <p:ph type="body" idx="1"/>
          </p:nvPr>
        </p:nvSpPr>
        <p:spPr/>
        <p:txBody>
          <a:bodyPr/>
          <a:lstStyle/>
          <a:p>
            <a:pPr eaLnBrk="1" hangingPunct="1"/>
            <a:endParaRPr lang="nl-BE" altLang="nl-BE" smtClean="0"/>
          </a:p>
        </p:txBody>
      </p:sp>
      <p:pic>
        <p:nvPicPr>
          <p:cNvPr id="22532" name="Picture 4" descr="JMMsony-November-05-2014-DSC1655"/>
          <p:cNvPicPr>
            <a:picLocks noChangeAspect="1" noChangeArrowheads="1"/>
          </p:cNvPicPr>
          <p:nvPr/>
        </p:nvPicPr>
        <p:blipFill>
          <a:blip r:embed="rId2"/>
          <a:srcRect/>
          <a:stretch>
            <a:fillRect/>
          </a:stretch>
        </p:blipFill>
        <p:spPr bwMode="auto">
          <a:xfrm>
            <a:off x="0" y="0"/>
            <a:ext cx="10729913"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endParaRPr lang="nl-BE" altLang="nl-BE" smtClean="0"/>
          </a:p>
        </p:txBody>
      </p:sp>
      <p:sp>
        <p:nvSpPr>
          <p:cNvPr id="23555" name="Rectangle 3"/>
          <p:cNvSpPr>
            <a:spLocks noGrp="1" noChangeArrowheads="1"/>
          </p:cNvSpPr>
          <p:nvPr>
            <p:ph type="body" idx="1"/>
          </p:nvPr>
        </p:nvSpPr>
        <p:spPr/>
        <p:txBody>
          <a:bodyPr/>
          <a:lstStyle/>
          <a:p>
            <a:pPr eaLnBrk="1" hangingPunct="1"/>
            <a:endParaRPr lang="nl-BE" altLang="nl-BE" smtClean="0"/>
          </a:p>
        </p:txBody>
      </p:sp>
      <p:pic>
        <p:nvPicPr>
          <p:cNvPr id="23556" name="Picture 5" descr="Kép1"/>
          <p:cNvPicPr>
            <a:picLocks noChangeAspect="1" noChangeArrowheads="1"/>
          </p:cNvPicPr>
          <p:nvPr/>
        </p:nvPicPr>
        <p:blipFill>
          <a:blip r:embed="rId3"/>
          <a:srcRect/>
          <a:stretch>
            <a:fillRect/>
          </a:stretch>
        </p:blipFill>
        <p:spPr bwMode="auto">
          <a:xfrm>
            <a:off x="0" y="0"/>
            <a:ext cx="10729913" cy="6858000"/>
          </a:xfrm>
          <a:prstGeom prst="rect">
            <a:avLst/>
          </a:prstGeom>
          <a:noFill/>
          <a:ln w="9525">
            <a:noFill/>
            <a:miter lim="800000"/>
            <a:headEnd/>
            <a:tailEnd/>
          </a:ln>
        </p:spPr>
      </p:pic>
    </p:spTree>
  </p:cSld>
  <p:clrMapOvr>
    <a:masterClrMapping/>
  </p:clrMapOvr>
  <p:transition spd="med" advTm="6000">
    <p:random/>
    <p:sndAc>
      <p:stSnd>
        <p:snd r:embed="rId2" name="Sapore di sale.wav"/>
      </p:stSnd>
    </p:sndAc>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endParaRPr lang="nl-BE" altLang="nl-BE" smtClean="0"/>
          </a:p>
        </p:txBody>
      </p:sp>
      <p:sp>
        <p:nvSpPr>
          <p:cNvPr id="24579" name="Rectangle 3"/>
          <p:cNvSpPr>
            <a:spLocks noGrp="1" noChangeArrowheads="1"/>
          </p:cNvSpPr>
          <p:nvPr>
            <p:ph type="body" idx="1"/>
          </p:nvPr>
        </p:nvSpPr>
        <p:spPr/>
        <p:txBody>
          <a:bodyPr/>
          <a:lstStyle/>
          <a:p>
            <a:pPr eaLnBrk="1" hangingPunct="1"/>
            <a:endParaRPr lang="nl-BE" altLang="nl-BE" smtClean="0"/>
          </a:p>
        </p:txBody>
      </p:sp>
      <p:pic>
        <p:nvPicPr>
          <p:cNvPr id="24580" name="Picture 4" descr="canyon-swing-bridge-jump-nepal-10"/>
          <p:cNvPicPr>
            <a:picLocks noChangeAspect="1" noChangeArrowheads="1"/>
          </p:cNvPicPr>
          <p:nvPr/>
        </p:nvPicPr>
        <p:blipFill>
          <a:blip r:embed="rId2"/>
          <a:srcRect/>
          <a:stretch>
            <a:fillRect/>
          </a:stretch>
        </p:blipFill>
        <p:spPr bwMode="auto">
          <a:xfrm>
            <a:off x="-447079" y="-674688"/>
            <a:ext cx="11176993" cy="7867651"/>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endParaRPr lang="nl-BE" altLang="nl-BE" smtClean="0"/>
          </a:p>
        </p:txBody>
      </p:sp>
      <p:sp>
        <p:nvSpPr>
          <p:cNvPr id="25603" name="Rectangle 3"/>
          <p:cNvSpPr>
            <a:spLocks noGrp="1" noChangeArrowheads="1"/>
          </p:cNvSpPr>
          <p:nvPr>
            <p:ph type="body" idx="1"/>
          </p:nvPr>
        </p:nvSpPr>
        <p:spPr/>
        <p:txBody>
          <a:bodyPr/>
          <a:lstStyle/>
          <a:p>
            <a:pPr eaLnBrk="1" hangingPunct="1"/>
            <a:endParaRPr lang="nl-BE" altLang="nl-BE" smtClean="0"/>
          </a:p>
        </p:txBody>
      </p:sp>
      <p:pic>
        <p:nvPicPr>
          <p:cNvPr id="25604" name="Picture 4" descr="03-shwtr_tm_slide"/>
          <p:cNvPicPr>
            <a:picLocks noChangeAspect="1" noChangeArrowheads="1"/>
          </p:cNvPicPr>
          <p:nvPr/>
        </p:nvPicPr>
        <p:blipFill>
          <a:blip r:embed="rId2"/>
          <a:srcRect/>
          <a:stretch>
            <a:fillRect/>
          </a:stretch>
        </p:blipFill>
        <p:spPr bwMode="auto">
          <a:xfrm>
            <a:off x="-357664" y="0"/>
            <a:ext cx="11445241"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endParaRPr lang="nl-BE" altLang="nl-BE" smtClean="0"/>
          </a:p>
        </p:txBody>
      </p:sp>
      <p:sp>
        <p:nvSpPr>
          <p:cNvPr id="27651" name="Rectangle 3"/>
          <p:cNvSpPr>
            <a:spLocks noGrp="1" noChangeArrowheads="1"/>
          </p:cNvSpPr>
          <p:nvPr>
            <p:ph type="body" idx="1"/>
          </p:nvPr>
        </p:nvSpPr>
        <p:spPr/>
        <p:txBody>
          <a:bodyPr/>
          <a:lstStyle/>
          <a:p>
            <a:pPr eaLnBrk="1" hangingPunct="1"/>
            <a:endParaRPr lang="nl-BE" altLang="nl-BE" smtClean="0"/>
          </a:p>
        </p:txBody>
      </p:sp>
      <p:pic>
        <p:nvPicPr>
          <p:cNvPr id="27652" name="Picture 4" descr="vicfalls005"/>
          <p:cNvPicPr>
            <a:picLocks noChangeAspect="1" noChangeArrowheads="1"/>
          </p:cNvPicPr>
          <p:nvPr/>
        </p:nvPicPr>
        <p:blipFill>
          <a:blip r:embed="rId2"/>
          <a:srcRect/>
          <a:stretch>
            <a:fillRect/>
          </a:stretch>
        </p:blipFill>
        <p:spPr bwMode="auto">
          <a:xfrm>
            <a:off x="0" y="0"/>
            <a:ext cx="10729913"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29/04/2018</a:t>
            </a:fld>
            <a:endParaRPr lang="es-ES"/>
          </a:p>
        </p:txBody>
      </p:sp>
      <p:pic>
        <p:nvPicPr>
          <p:cNvPr id="96258" name="Picture 2" descr="C:\Users\Jose Luis\Desktop\devils-pool-victoria-falls.jpg"/>
          <p:cNvPicPr>
            <a:picLocks noChangeAspect="1" noChangeArrowheads="1"/>
          </p:cNvPicPr>
          <p:nvPr/>
        </p:nvPicPr>
        <p:blipFill>
          <a:blip r:embed="rId2"/>
          <a:srcRect/>
          <a:stretch>
            <a:fillRect/>
          </a:stretch>
        </p:blipFill>
        <p:spPr bwMode="auto">
          <a:xfrm>
            <a:off x="0" y="0"/>
            <a:ext cx="10715666" cy="7143776"/>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endParaRPr lang="nl-BE" altLang="nl-BE" smtClean="0"/>
          </a:p>
        </p:txBody>
      </p:sp>
      <p:sp>
        <p:nvSpPr>
          <p:cNvPr id="28675" name="Rectangle 3"/>
          <p:cNvSpPr>
            <a:spLocks noGrp="1" noChangeArrowheads="1"/>
          </p:cNvSpPr>
          <p:nvPr>
            <p:ph type="body" idx="1"/>
          </p:nvPr>
        </p:nvSpPr>
        <p:spPr/>
        <p:txBody>
          <a:bodyPr/>
          <a:lstStyle/>
          <a:p>
            <a:pPr eaLnBrk="1" hangingPunct="1"/>
            <a:endParaRPr lang="nl-BE" altLang="nl-BE" smtClean="0"/>
          </a:p>
        </p:txBody>
      </p:sp>
      <p:pic>
        <p:nvPicPr>
          <p:cNvPr id="28676" name="Picture 4" descr="sausage-tree-lzam-0-L"/>
          <p:cNvPicPr>
            <a:picLocks noChangeAspect="1" noChangeArrowheads="1"/>
          </p:cNvPicPr>
          <p:nvPr/>
        </p:nvPicPr>
        <p:blipFill>
          <a:blip r:embed="rId2"/>
          <a:srcRect/>
          <a:stretch>
            <a:fillRect/>
          </a:stretch>
        </p:blipFill>
        <p:spPr bwMode="auto">
          <a:xfrm>
            <a:off x="-357664" y="0"/>
            <a:ext cx="11445241"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21000" contrast="62000"/>
          </a:blip>
          <a:srcRect/>
          <a:stretch>
            <a:fillRect/>
          </a:stretch>
        </p:blipFill>
        <p:spPr bwMode="auto">
          <a:xfrm>
            <a:off x="-1" y="0"/>
            <a:ext cx="10729914" cy="6858000"/>
          </a:xfrm>
          <a:prstGeom prst="rect">
            <a:avLst/>
          </a:prstGeom>
          <a:noFill/>
        </p:spPr>
      </p:pic>
      <p:sp>
        <p:nvSpPr>
          <p:cNvPr id="5124" name="Rectangle 4" descr="271"/>
          <p:cNvSpPr>
            <a:spLocks noChangeArrowheads="1"/>
          </p:cNvSpPr>
          <p:nvPr/>
        </p:nvSpPr>
        <p:spPr bwMode="auto">
          <a:xfrm>
            <a:off x="0" y="0"/>
            <a:ext cx="10729913" cy="6858000"/>
          </a:xfrm>
          <a:prstGeom prst="rect">
            <a:avLst/>
          </a:prstGeom>
          <a:blipFill dpi="0" rotWithShape="1">
            <a:blip r:embed="rId3"/>
            <a:srcRect/>
            <a:tile tx="0" ty="0" sx="100000" sy="100000" flip="none" algn="tl"/>
          </a:blipFill>
          <a:ln w="9525">
            <a:solidFill>
              <a:schemeClr val="accent1"/>
            </a:solidFill>
            <a:miter lim="800000"/>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pic>
        <p:nvPicPr>
          <p:cNvPr id="12" name="Picture 3" descr="C:\Users\Jose Luis\Desktop\800px-David_Livingstone_memorial_at_Victoria_Falls,_Zimbabwe.jpg"/>
          <p:cNvPicPr>
            <a:picLocks noChangeAspect="1" noChangeArrowheads="1"/>
          </p:cNvPicPr>
          <p:nvPr/>
        </p:nvPicPr>
        <p:blipFill>
          <a:blip r:embed="rId4"/>
          <a:srcRect/>
          <a:stretch>
            <a:fillRect/>
          </a:stretch>
        </p:blipFill>
        <p:spPr bwMode="auto">
          <a:xfrm>
            <a:off x="2650312" y="0"/>
            <a:ext cx="5141892" cy="6858000"/>
          </a:xfrm>
          <a:prstGeom prst="ellipse">
            <a:avLst/>
          </a:prstGeom>
          <a:noFill/>
        </p:spPr>
      </p:pic>
      <p:sp>
        <p:nvSpPr>
          <p:cNvPr id="5123" name="Rectangle 3"/>
          <p:cNvSpPr>
            <a:spLocks noGrp="1" noChangeArrowheads="1"/>
          </p:cNvSpPr>
          <p:nvPr>
            <p:ph type="subTitle" idx="1"/>
          </p:nvPr>
        </p:nvSpPr>
        <p:spPr>
          <a:xfrm>
            <a:off x="1610333" y="3885528"/>
            <a:ext cx="7510939" cy="1752664"/>
          </a:xfrm>
        </p:spPr>
        <p:txBody>
          <a:bodyPr/>
          <a:lstStyle/>
          <a:p>
            <a:pPr eaLnBrk="1">
              <a:spcAft>
                <a:spcPct val="0"/>
              </a:spcAft>
            </a:pPr>
            <a:endParaRPr lang="es-ES" altLang="es-ES" sz="2900" dirty="0" smtClean="0"/>
          </a:p>
        </p:txBody>
      </p:sp>
      <p:pic>
        <p:nvPicPr>
          <p:cNvPr id="5127" name="Picture 7" descr="148"/>
          <p:cNvPicPr>
            <a:picLocks noChangeAspect="1" noChangeArrowheads="1" noCrop="1"/>
          </p:cNvPicPr>
          <p:nvPr/>
        </p:nvPicPr>
        <p:blipFill>
          <a:blip r:embed="rId5" cstate="print"/>
          <a:srcRect/>
          <a:stretch>
            <a:fillRect/>
          </a:stretch>
        </p:blipFill>
        <p:spPr bwMode="auto">
          <a:xfrm flipH="1" flipV="1">
            <a:off x="12433181" y="4097231"/>
            <a:ext cx="136870" cy="116652"/>
          </a:xfrm>
          <a:prstGeom prst="rect">
            <a:avLst/>
          </a:prstGeom>
          <a:noFill/>
          <a:ln w="9525">
            <a:noFill/>
            <a:miter lim="800000"/>
            <a:headEnd/>
            <a:tailEnd/>
          </a:ln>
        </p:spPr>
      </p:pic>
      <p:sp>
        <p:nvSpPr>
          <p:cNvPr id="82953" name="Oval 9"/>
          <p:cNvSpPr>
            <a:spLocks noChangeArrowheads="1"/>
          </p:cNvSpPr>
          <p:nvPr/>
        </p:nvSpPr>
        <p:spPr bwMode="auto">
          <a:xfrm>
            <a:off x="1149031" y="227545"/>
            <a:ext cx="8737698" cy="6402912"/>
          </a:xfrm>
          <a:prstGeom prst="ellipse">
            <a:avLst/>
          </a:prstGeom>
          <a:solidFill>
            <a:srgbClr val="FF00FF"/>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82954" name="Oval 10"/>
          <p:cNvSpPr>
            <a:spLocks noChangeArrowheads="1"/>
          </p:cNvSpPr>
          <p:nvPr/>
        </p:nvSpPr>
        <p:spPr bwMode="auto">
          <a:xfrm>
            <a:off x="1456565" y="358600"/>
            <a:ext cx="8200357" cy="6075997"/>
          </a:xfrm>
          <a:prstGeom prst="ellipse">
            <a:avLst/>
          </a:prstGeom>
          <a:solidFill>
            <a:srgbClr val="F5C30B"/>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82955" name="Oval 11"/>
          <p:cNvSpPr>
            <a:spLocks noChangeArrowheads="1"/>
          </p:cNvSpPr>
          <p:nvPr/>
        </p:nvSpPr>
        <p:spPr bwMode="auto">
          <a:xfrm>
            <a:off x="1608642" y="489653"/>
            <a:ext cx="7894512" cy="5813891"/>
          </a:xfrm>
          <a:prstGeom prst="ellipse">
            <a:avLst/>
          </a:prstGeom>
          <a:solidFill>
            <a:srgbClr val="FF0000"/>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82956" name="Oval 12"/>
          <p:cNvSpPr>
            <a:spLocks noChangeArrowheads="1"/>
          </p:cNvSpPr>
          <p:nvPr/>
        </p:nvSpPr>
        <p:spPr bwMode="auto">
          <a:xfrm>
            <a:off x="1762410" y="620706"/>
            <a:ext cx="7664706" cy="5616590"/>
          </a:xfrm>
          <a:prstGeom prst="ellipse">
            <a:avLst/>
          </a:prstGeom>
          <a:solidFill>
            <a:srgbClr val="0000FF"/>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5133" name="Oval 13"/>
          <p:cNvSpPr>
            <a:spLocks noChangeArrowheads="1"/>
          </p:cNvSpPr>
          <p:nvPr/>
        </p:nvSpPr>
        <p:spPr bwMode="auto">
          <a:xfrm>
            <a:off x="4138199" y="2449698"/>
            <a:ext cx="2989168" cy="2416574"/>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3" name="12 Rectángulo"/>
          <p:cNvSpPr/>
          <p:nvPr/>
        </p:nvSpPr>
        <p:spPr>
          <a:xfrm>
            <a:off x="6865154" y="4643446"/>
            <a:ext cx="3394874" cy="1815882"/>
          </a:xfrm>
          <a:prstGeom prst="rect">
            <a:avLst/>
          </a:prstGeom>
        </p:spPr>
        <p:txBody>
          <a:bodyPr wrap="square">
            <a:spAutoFit/>
          </a:bodyPr>
          <a:lstStyle/>
          <a:p>
            <a:pPr algn="ctr"/>
            <a:r>
              <a:rPr lang="es-ES" sz="2800" b="1" dirty="0" smtClean="0">
                <a:latin typeface="Khmer UI" pitchFamily="34" charset="0"/>
                <a:cs typeface="Khmer UI" pitchFamily="34" charset="0"/>
              </a:rPr>
              <a:t>Monumento a David </a:t>
            </a:r>
            <a:r>
              <a:rPr lang="es-ES" sz="2800" b="1" dirty="0" err="1" smtClean="0">
                <a:latin typeface="Khmer UI" pitchFamily="34" charset="0"/>
                <a:cs typeface="Khmer UI" pitchFamily="34" charset="0"/>
              </a:rPr>
              <a:t>Livingstone</a:t>
            </a:r>
            <a:r>
              <a:rPr lang="es-ES" sz="2800" b="1" dirty="0" smtClean="0">
                <a:latin typeface="Khmer UI" pitchFamily="34" charset="0"/>
                <a:cs typeface="Khmer UI" pitchFamily="34" charset="0"/>
              </a:rPr>
              <a:t> en las cataratas Victoria, Zimbabue</a:t>
            </a:r>
            <a:endParaRPr lang="es-ES" sz="2800" b="1" dirty="0">
              <a:latin typeface="Khmer UI" pitchFamily="34" charset="0"/>
              <a:cs typeface="Khmer UI" pitchFamily="34" charset="0"/>
            </a:endParaRPr>
          </a:p>
        </p:txBody>
      </p:sp>
    </p:spTree>
  </p:cSld>
  <p:clrMapOvr>
    <a:masterClrMapping/>
  </p:clrMapOvr>
  <p:transition spd="med" advTm="12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5000"/>
                                        <p:tgtEl>
                                          <p:spTgt spid="82956"/>
                                        </p:tgtEl>
                                        <p:attrNameLst>
                                          <p:attrName>ppt_x</p:attrName>
                                        </p:attrNameLst>
                                      </p:cBhvr>
                                      <p:tavLst>
                                        <p:tav tm="0">
                                          <p:val>
                                            <p:strVal val="ppt_x"/>
                                          </p:val>
                                        </p:tav>
                                        <p:tav tm="100000">
                                          <p:val>
                                            <p:strVal val="ppt_x-ppt_w/2"/>
                                          </p:val>
                                        </p:tav>
                                      </p:tavLst>
                                    </p:anim>
                                    <p:anim calcmode="lin" valueType="num">
                                      <p:cBhvr>
                                        <p:cTn id="7" dur="5000"/>
                                        <p:tgtEl>
                                          <p:spTgt spid="82956"/>
                                        </p:tgtEl>
                                        <p:attrNameLst>
                                          <p:attrName>ppt_y</p:attrName>
                                        </p:attrNameLst>
                                      </p:cBhvr>
                                      <p:tavLst>
                                        <p:tav tm="0">
                                          <p:val>
                                            <p:strVal val="ppt_y"/>
                                          </p:val>
                                        </p:tav>
                                        <p:tav tm="100000">
                                          <p:val>
                                            <p:strVal val="ppt_y"/>
                                          </p:val>
                                        </p:tav>
                                      </p:tavLst>
                                    </p:anim>
                                    <p:anim calcmode="lin" valueType="num">
                                      <p:cBhvr>
                                        <p:cTn id="8" dur="5000"/>
                                        <p:tgtEl>
                                          <p:spTgt spid="82956"/>
                                        </p:tgtEl>
                                        <p:attrNameLst>
                                          <p:attrName>ppt_w</p:attrName>
                                        </p:attrNameLst>
                                      </p:cBhvr>
                                      <p:tavLst>
                                        <p:tav tm="0">
                                          <p:val>
                                            <p:strVal val="ppt_w"/>
                                          </p:val>
                                        </p:tav>
                                        <p:tav tm="100000">
                                          <p:val>
                                            <p:fltVal val="0"/>
                                          </p:val>
                                        </p:tav>
                                      </p:tavLst>
                                    </p:anim>
                                    <p:anim calcmode="lin" valueType="num">
                                      <p:cBhvr>
                                        <p:cTn id="9" dur="5000"/>
                                        <p:tgtEl>
                                          <p:spTgt spid="82956"/>
                                        </p:tgtEl>
                                        <p:attrNameLst>
                                          <p:attrName>ppt_h</p:attrName>
                                        </p:attrNameLst>
                                      </p:cBhvr>
                                      <p:tavLst>
                                        <p:tav tm="0">
                                          <p:val>
                                            <p:strVal val="ppt_h"/>
                                          </p:val>
                                        </p:tav>
                                        <p:tav tm="100000">
                                          <p:val>
                                            <p:strVal val="ppt_h"/>
                                          </p:val>
                                        </p:tav>
                                      </p:tavLst>
                                    </p:anim>
                                    <p:set>
                                      <p:cBhvr>
                                        <p:cTn id="10" dur="1" fill="hold">
                                          <p:stCondLst>
                                            <p:cond delay="4999"/>
                                          </p:stCondLst>
                                        </p:cTn>
                                        <p:tgtEl>
                                          <p:spTgt spid="82956"/>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82955"/>
                                        </p:tgtEl>
                                        <p:attrNameLst>
                                          <p:attrName>ppt_x</p:attrName>
                                        </p:attrNameLst>
                                      </p:cBhvr>
                                      <p:tavLst>
                                        <p:tav tm="0">
                                          <p:val>
                                            <p:strVal val="ppt_x"/>
                                          </p:val>
                                        </p:tav>
                                        <p:tav tm="100000">
                                          <p:val>
                                            <p:strVal val="ppt_x+ppt_w/2"/>
                                          </p:val>
                                        </p:tav>
                                      </p:tavLst>
                                    </p:anim>
                                    <p:anim calcmode="lin" valueType="num">
                                      <p:cBhvr>
                                        <p:cTn id="13" dur="5000"/>
                                        <p:tgtEl>
                                          <p:spTgt spid="82955"/>
                                        </p:tgtEl>
                                        <p:attrNameLst>
                                          <p:attrName>ppt_y</p:attrName>
                                        </p:attrNameLst>
                                      </p:cBhvr>
                                      <p:tavLst>
                                        <p:tav tm="0">
                                          <p:val>
                                            <p:strVal val="ppt_y"/>
                                          </p:val>
                                        </p:tav>
                                        <p:tav tm="100000">
                                          <p:val>
                                            <p:strVal val="ppt_y"/>
                                          </p:val>
                                        </p:tav>
                                      </p:tavLst>
                                    </p:anim>
                                    <p:anim calcmode="lin" valueType="num">
                                      <p:cBhvr>
                                        <p:cTn id="14" dur="5000"/>
                                        <p:tgtEl>
                                          <p:spTgt spid="82955"/>
                                        </p:tgtEl>
                                        <p:attrNameLst>
                                          <p:attrName>ppt_w</p:attrName>
                                        </p:attrNameLst>
                                      </p:cBhvr>
                                      <p:tavLst>
                                        <p:tav tm="0">
                                          <p:val>
                                            <p:strVal val="ppt_w"/>
                                          </p:val>
                                        </p:tav>
                                        <p:tav tm="100000">
                                          <p:val>
                                            <p:fltVal val="0"/>
                                          </p:val>
                                        </p:tav>
                                      </p:tavLst>
                                    </p:anim>
                                    <p:anim calcmode="lin" valueType="num">
                                      <p:cBhvr>
                                        <p:cTn id="15" dur="5000"/>
                                        <p:tgtEl>
                                          <p:spTgt spid="82955"/>
                                        </p:tgtEl>
                                        <p:attrNameLst>
                                          <p:attrName>ppt_h</p:attrName>
                                        </p:attrNameLst>
                                      </p:cBhvr>
                                      <p:tavLst>
                                        <p:tav tm="0">
                                          <p:val>
                                            <p:strVal val="ppt_h"/>
                                          </p:val>
                                        </p:tav>
                                        <p:tav tm="100000">
                                          <p:val>
                                            <p:strVal val="ppt_h"/>
                                          </p:val>
                                        </p:tav>
                                      </p:tavLst>
                                    </p:anim>
                                    <p:set>
                                      <p:cBhvr>
                                        <p:cTn id="16" dur="1" fill="hold">
                                          <p:stCondLst>
                                            <p:cond delay="4999"/>
                                          </p:stCondLst>
                                        </p:cTn>
                                        <p:tgtEl>
                                          <p:spTgt spid="82955"/>
                                        </p:tgtEl>
                                        <p:attrNameLst>
                                          <p:attrName>style.visibility</p:attrName>
                                        </p:attrNameLst>
                                      </p:cBhvr>
                                      <p:to>
                                        <p:strVal val="hidden"/>
                                      </p:to>
                                    </p:set>
                                  </p:childTnLst>
                                </p:cTn>
                              </p:par>
                              <p:par>
                                <p:cTn id="17" presetID="17" presetClass="exit" presetSubtype="1" fill="hold" grpId="0" nodeType="withEffect">
                                  <p:stCondLst>
                                    <p:cond delay="0"/>
                                  </p:stCondLst>
                                  <p:childTnLst>
                                    <p:anim calcmode="lin" valueType="num">
                                      <p:cBhvr>
                                        <p:cTn id="18" dur="5000"/>
                                        <p:tgtEl>
                                          <p:spTgt spid="82954"/>
                                        </p:tgtEl>
                                        <p:attrNameLst>
                                          <p:attrName>ppt_x</p:attrName>
                                        </p:attrNameLst>
                                      </p:cBhvr>
                                      <p:tavLst>
                                        <p:tav tm="0">
                                          <p:val>
                                            <p:strVal val="ppt_x"/>
                                          </p:val>
                                        </p:tav>
                                        <p:tav tm="100000">
                                          <p:val>
                                            <p:strVal val="ppt_x"/>
                                          </p:val>
                                        </p:tav>
                                      </p:tavLst>
                                    </p:anim>
                                    <p:anim calcmode="lin" valueType="num">
                                      <p:cBhvr>
                                        <p:cTn id="19" dur="5000"/>
                                        <p:tgtEl>
                                          <p:spTgt spid="82954"/>
                                        </p:tgtEl>
                                        <p:attrNameLst>
                                          <p:attrName>ppt_y</p:attrName>
                                        </p:attrNameLst>
                                      </p:cBhvr>
                                      <p:tavLst>
                                        <p:tav tm="0">
                                          <p:val>
                                            <p:strVal val="ppt_y"/>
                                          </p:val>
                                        </p:tav>
                                        <p:tav tm="100000">
                                          <p:val>
                                            <p:strVal val="ppt_y-ppt_h/2"/>
                                          </p:val>
                                        </p:tav>
                                      </p:tavLst>
                                    </p:anim>
                                    <p:anim calcmode="lin" valueType="num">
                                      <p:cBhvr>
                                        <p:cTn id="20" dur="5000"/>
                                        <p:tgtEl>
                                          <p:spTgt spid="82954"/>
                                        </p:tgtEl>
                                        <p:attrNameLst>
                                          <p:attrName>ppt_w</p:attrName>
                                        </p:attrNameLst>
                                      </p:cBhvr>
                                      <p:tavLst>
                                        <p:tav tm="0">
                                          <p:val>
                                            <p:strVal val="ppt_w"/>
                                          </p:val>
                                        </p:tav>
                                        <p:tav tm="100000">
                                          <p:val>
                                            <p:strVal val="ppt_w"/>
                                          </p:val>
                                        </p:tav>
                                      </p:tavLst>
                                    </p:anim>
                                    <p:anim calcmode="lin" valueType="num">
                                      <p:cBhvr>
                                        <p:cTn id="21" dur="5000"/>
                                        <p:tgtEl>
                                          <p:spTgt spid="82954"/>
                                        </p:tgtEl>
                                        <p:attrNameLst>
                                          <p:attrName>ppt_h</p:attrName>
                                        </p:attrNameLst>
                                      </p:cBhvr>
                                      <p:tavLst>
                                        <p:tav tm="0">
                                          <p:val>
                                            <p:strVal val="ppt_h"/>
                                          </p:val>
                                        </p:tav>
                                        <p:tav tm="100000">
                                          <p:val>
                                            <p:fltVal val="0"/>
                                          </p:val>
                                        </p:tav>
                                      </p:tavLst>
                                    </p:anim>
                                    <p:set>
                                      <p:cBhvr>
                                        <p:cTn id="22" dur="1" fill="hold">
                                          <p:stCondLst>
                                            <p:cond delay="4999"/>
                                          </p:stCondLst>
                                        </p:cTn>
                                        <p:tgtEl>
                                          <p:spTgt spid="82954"/>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2953"/>
                                        </p:tgtEl>
                                        <p:attrNameLst>
                                          <p:attrName>ppt_x</p:attrName>
                                        </p:attrNameLst>
                                      </p:cBhvr>
                                      <p:tavLst>
                                        <p:tav tm="0">
                                          <p:val>
                                            <p:strVal val="ppt_x"/>
                                          </p:val>
                                        </p:tav>
                                        <p:tav tm="100000">
                                          <p:val>
                                            <p:strVal val="ppt_x"/>
                                          </p:val>
                                        </p:tav>
                                      </p:tavLst>
                                    </p:anim>
                                    <p:anim calcmode="lin" valueType="num">
                                      <p:cBhvr>
                                        <p:cTn id="25" dur="5000"/>
                                        <p:tgtEl>
                                          <p:spTgt spid="82953"/>
                                        </p:tgtEl>
                                        <p:attrNameLst>
                                          <p:attrName>ppt_y</p:attrName>
                                        </p:attrNameLst>
                                      </p:cBhvr>
                                      <p:tavLst>
                                        <p:tav tm="0">
                                          <p:val>
                                            <p:strVal val="ppt_y"/>
                                          </p:val>
                                        </p:tav>
                                        <p:tav tm="100000">
                                          <p:val>
                                            <p:strVal val="ppt_y+ppt_h/2"/>
                                          </p:val>
                                        </p:tav>
                                      </p:tavLst>
                                    </p:anim>
                                    <p:anim calcmode="lin" valueType="num">
                                      <p:cBhvr>
                                        <p:cTn id="26" dur="5000"/>
                                        <p:tgtEl>
                                          <p:spTgt spid="82953"/>
                                        </p:tgtEl>
                                        <p:attrNameLst>
                                          <p:attrName>ppt_w</p:attrName>
                                        </p:attrNameLst>
                                      </p:cBhvr>
                                      <p:tavLst>
                                        <p:tav tm="0">
                                          <p:val>
                                            <p:strVal val="ppt_w"/>
                                          </p:val>
                                        </p:tav>
                                        <p:tav tm="100000">
                                          <p:val>
                                            <p:strVal val="ppt_w"/>
                                          </p:val>
                                        </p:tav>
                                      </p:tavLst>
                                    </p:anim>
                                    <p:anim calcmode="lin" valueType="num">
                                      <p:cBhvr>
                                        <p:cTn id="27" dur="5000"/>
                                        <p:tgtEl>
                                          <p:spTgt spid="82953"/>
                                        </p:tgtEl>
                                        <p:attrNameLst>
                                          <p:attrName>ppt_h</p:attrName>
                                        </p:attrNameLst>
                                      </p:cBhvr>
                                      <p:tavLst>
                                        <p:tav tm="0">
                                          <p:val>
                                            <p:strVal val="ppt_h"/>
                                          </p:val>
                                        </p:tav>
                                        <p:tav tm="100000">
                                          <p:val>
                                            <p:fltVal val="0"/>
                                          </p:val>
                                        </p:tav>
                                      </p:tavLst>
                                    </p:anim>
                                    <p:set>
                                      <p:cBhvr>
                                        <p:cTn id="28" dur="1" fill="hold">
                                          <p:stCondLst>
                                            <p:cond delay="4999"/>
                                          </p:stCondLst>
                                        </p:cTn>
                                        <p:tgtEl>
                                          <p:spTgt spid="82953"/>
                                        </p:tgtEl>
                                        <p:attrNameLst>
                                          <p:attrName>style.visibility</p:attrName>
                                        </p:attrNameLst>
                                      </p:cBhvr>
                                      <p:to>
                                        <p:strVal val="hidden"/>
                                      </p:to>
                                    </p:set>
                                  </p:childTnLst>
                                </p:cTn>
                              </p:par>
                            </p:childTnLst>
                          </p:cTn>
                        </p:par>
                        <p:par>
                          <p:cTn id="29" fill="hold">
                            <p:stCondLst>
                              <p:cond delay="5000"/>
                            </p:stCondLst>
                            <p:childTnLst>
                              <p:par>
                                <p:cTn id="30" presetID="9" presetClass="emph" presetSubtype="0" nodeType="afterEffect">
                                  <p:stCondLst>
                                    <p:cond delay="0"/>
                                  </p:stCondLst>
                                  <p:childTnLst>
                                    <p:set>
                                      <p:cBhvr rctx="PPT">
                                        <p:cTn id="31" dur="indefinite"/>
                                        <p:tgtEl>
                                          <p:spTgt spid="11"/>
                                        </p:tgtEl>
                                        <p:attrNameLst>
                                          <p:attrName>style.opacity</p:attrName>
                                        </p:attrNameLst>
                                      </p:cBhvr>
                                      <p:to>
                                        <p:strVal val="0.5"/>
                                      </p:to>
                                    </p:set>
                                    <p:animEffect filter="image" prLst="opacity: 0.5">
                                      <p:cBhvr rctx="IE">
                                        <p:cTn id="32" dur="indefinite"/>
                                        <p:tgtEl>
                                          <p:spTgt spid="11"/>
                                        </p:tgtEl>
                                      </p:cBhvr>
                                    </p:animEffect>
                                  </p:childTnLst>
                                </p:cTn>
                              </p:par>
                              <p:par>
                                <p:cTn id="33" presetID="23" presetClass="entr" presetSubtype="16" fill="hold" nodeType="withEffect">
                                  <p:stCondLst>
                                    <p:cond delay="0"/>
                                  </p:stCondLst>
                                  <p:childTnLst>
                                    <p:set>
                                      <p:cBhvr>
                                        <p:cTn id="34" dur="1" fill="hold">
                                          <p:stCondLst>
                                            <p:cond delay="0"/>
                                          </p:stCondLst>
                                        </p:cTn>
                                        <p:tgtEl>
                                          <p:spTgt spid="13">
                                            <p:txEl>
                                              <p:pRg st="0" end="0"/>
                                            </p:txEl>
                                          </p:spTgt>
                                        </p:tgtEl>
                                        <p:attrNameLst>
                                          <p:attrName>style.visibility</p:attrName>
                                        </p:attrNameLst>
                                      </p:cBhvr>
                                      <p:to>
                                        <p:strVal val="visible"/>
                                      </p:to>
                                    </p:set>
                                    <p:anim calcmode="lin" valueType="num">
                                      <p:cBhvr>
                                        <p:cTn id="35" dur="5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36" dur="500" fill="hold"/>
                                        <p:tgtEl>
                                          <p:spTgt spid="1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53" grpId="0" animBg="1"/>
      <p:bldP spid="82954" grpId="0" animBg="1"/>
      <p:bldP spid="82955" grpId="0" animBg="1"/>
      <p:bldP spid="8295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endParaRPr lang="nl-BE" altLang="nl-BE" smtClean="0"/>
          </a:p>
        </p:txBody>
      </p:sp>
      <p:sp>
        <p:nvSpPr>
          <p:cNvPr id="38915" name="Rectangle 3"/>
          <p:cNvSpPr>
            <a:spLocks noGrp="1" noChangeArrowheads="1"/>
          </p:cNvSpPr>
          <p:nvPr>
            <p:ph type="body" idx="1"/>
          </p:nvPr>
        </p:nvSpPr>
        <p:spPr/>
        <p:txBody>
          <a:bodyPr/>
          <a:lstStyle/>
          <a:p>
            <a:pPr eaLnBrk="1" hangingPunct="1"/>
            <a:endParaRPr lang="nl-BE" altLang="nl-BE" smtClean="0"/>
          </a:p>
        </p:txBody>
      </p:sp>
      <p:pic>
        <p:nvPicPr>
          <p:cNvPr id="38916" name="Picture 4" descr="2922133151_f633a162f2_b"/>
          <p:cNvPicPr>
            <a:picLocks noChangeAspect="1" noChangeArrowheads="1"/>
          </p:cNvPicPr>
          <p:nvPr/>
        </p:nvPicPr>
        <p:blipFill>
          <a:blip r:embed="rId3"/>
          <a:srcRect/>
          <a:stretch>
            <a:fillRect/>
          </a:stretch>
        </p:blipFill>
        <p:spPr bwMode="auto">
          <a:xfrm>
            <a:off x="0" y="0"/>
            <a:ext cx="10729913" cy="6858000"/>
          </a:xfrm>
          <a:prstGeom prst="rect">
            <a:avLst/>
          </a:prstGeom>
          <a:noFill/>
          <a:ln w="9525">
            <a:noFill/>
            <a:miter lim="800000"/>
            <a:headEnd/>
            <a:tailEnd/>
          </a:ln>
        </p:spPr>
      </p:pic>
      <p:sp>
        <p:nvSpPr>
          <p:cNvPr id="6" name="5 Rectángulo"/>
          <p:cNvSpPr/>
          <p:nvPr/>
        </p:nvSpPr>
        <p:spPr>
          <a:xfrm>
            <a:off x="507172" y="285728"/>
            <a:ext cx="2979726" cy="369332"/>
          </a:xfrm>
          <a:prstGeom prst="rect">
            <a:avLst/>
          </a:prstGeom>
        </p:spPr>
        <p:txBody>
          <a:bodyPr wrap="none">
            <a:spAutoFit/>
          </a:bodyPr>
          <a:lstStyle/>
          <a:p>
            <a:r>
              <a:rPr kumimoji="0" lang="es-ES" dirty="0" smtClean="0">
                <a:solidFill>
                  <a:srgbClr val="000000"/>
                </a:solidFill>
                <a:latin typeface="Verdana" pitchFamily="34" charset="0"/>
                <a:cs typeface="Arial" pitchFamily="34" charset="0"/>
              </a:rPr>
              <a:t>Royal </a:t>
            </a:r>
            <a:r>
              <a:rPr kumimoji="0" lang="es-ES" dirty="0" err="1" smtClean="0">
                <a:solidFill>
                  <a:srgbClr val="000000"/>
                </a:solidFill>
                <a:latin typeface="Verdana" pitchFamily="34" charset="0"/>
                <a:cs typeface="Arial" pitchFamily="34" charset="0"/>
              </a:rPr>
              <a:t>Livingstone</a:t>
            </a:r>
            <a:r>
              <a:rPr kumimoji="0" lang="es-ES" dirty="0" smtClean="0">
                <a:solidFill>
                  <a:srgbClr val="000000"/>
                </a:solidFill>
                <a:latin typeface="Verdana" pitchFamily="34" charset="0"/>
                <a:cs typeface="Arial" pitchFamily="34" charset="0"/>
              </a:rPr>
              <a:t> Hotel </a:t>
            </a:r>
            <a:endParaRPr lang="es-ES" dirty="0"/>
          </a:p>
        </p:txBody>
      </p:sp>
    </p:spTree>
  </p:cSld>
  <p:clrMapOvr>
    <a:masterClrMapping/>
  </p:clrMapOvr>
  <p:transition spd="med" advTm="9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C:\Users\Jose Luis\Desktop\safari-zambia-royal-livingstone9.jpg"/>
          <p:cNvPicPr>
            <a:picLocks noChangeAspect="1" noChangeArrowheads="1"/>
          </p:cNvPicPr>
          <p:nvPr/>
        </p:nvPicPr>
        <p:blipFill>
          <a:blip r:embed="rId2"/>
          <a:srcRect/>
          <a:stretch>
            <a:fillRect/>
          </a:stretch>
        </p:blipFill>
        <p:spPr bwMode="auto">
          <a:xfrm>
            <a:off x="0" y="-785842"/>
            <a:ext cx="10729913" cy="8763001"/>
          </a:xfrm>
          <a:prstGeom prst="rect">
            <a:avLst/>
          </a:prstGeom>
          <a:noFill/>
        </p:spPr>
      </p:pic>
      <p:sp>
        <p:nvSpPr>
          <p:cNvPr id="4" name="3 Marcador de fecha"/>
          <p:cNvSpPr>
            <a:spLocks noGrp="1"/>
          </p:cNvSpPr>
          <p:nvPr>
            <p:ph type="dt" sz="half" idx="10"/>
          </p:nvPr>
        </p:nvSpPr>
        <p:spPr/>
        <p:txBody>
          <a:bodyPr/>
          <a:lstStyle/>
          <a:p>
            <a:fld id="{90817B4E-7A15-4094-B97F-4E4251EB6D9E}" type="datetime1">
              <a:rPr lang="es-ES" smtClean="0"/>
              <a:pPr/>
              <a:t>29/04/2018</a:t>
            </a:fld>
            <a:endParaRPr lang="es-ES"/>
          </a:p>
        </p:txBody>
      </p:sp>
      <p:sp>
        <p:nvSpPr>
          <p:cNvPr id="14337" name="Rectangle 1"/>
          <p:cNvSpPr>
            <a:spLocks noChangeArrowheads="1"/>
          </p:cNvSpPr>
          <p:nvPr/>
        </p:nvSpPr>
        <p:spPr bwMode="auto">
          <a:xfrm>
            <a:off x="221420" y="214290"/>
            <a:ext cx="10008427"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000000"/>
                </a:solidFill>
                <a:effectLst/>
                <a:latin typeface="Verdana" pitchFamily="34" charset="0"/>
                <a:cs typeface="Arial" pitchFamily="34" charset="0"/>
              </a:rPr>
              <a:t>El Royal </a:t>
            </a:r>
            <a:r>
              <a:rPr kumimoji="0" lang="es-ES" sz="1200" b="0" i="0" u="none" strike="noStrike" cap="none" normalizeH="0" baseline="0" dirty="0" err="1" smtClean="0">
                <a:ln>
                  <a:noFill/>
                </a:ln>
                <a:solidFill>
                  <a:srgbClr val="000000"/>
                </a:solidFill>
                <a:effectLst/>
                <a:latin typeface="Verdana" pitchFamily="34" charset="0"/>
                <a:cs typeface="Arial" pitchFamily="34" charset="0"/>
              </a:rPr>
              <a:t>Livingstone</a:t>
            </a:r>
            <a:r>
              <a:rPr kumimoji="0" lang="es-ES" sz="1200" b="0" i="0" u="none" strike="noStrike" cap="none" normalizeH="0" baseline="0" dirty="0" smtClean="0">
                <a:ln>
                  <a:noFill/>
                </a:ln>
                <a:solidFill>
                  <a:srgbClr val="000000"/>
                </a:solidFill>
                <a:effectLst/>
                <a:latin typeface="Verdana" pitchFamily="34" charset="0"/>
                <a:cs typeface="Arial" pitchFamily="34" charset="0"/>
              </a:rPr>
              <a:t> Hotel se extiende lujosamente a lo largo de las orillas del río </a:t>
            </a:r>
            <a:r>
              <a:rPr kumimoji="0" lang="es-ES" sz="1200" b="0" i="0" u="none" strike="noStrike" cap="none" normalizeH="0" baseline="0" dirty="0" err="1" smtClean="0">
                <a:ln>
                  <a:noFill/>
                </a:ln>
                <a:solidFill>
                  <a:srgbClr val="000000"/>
                </a:solidFill>
                <a:effectLst/>
                <a:latin typeface="Verdana" pitchFamily="34" charset="0"/>
                <a:cs typeface="Arial" pitchFamily="34" charset="0"/>
              </a:rPr>
              <a:t>Zambezi</a:t>
            </a:r>
            <a:r>
              <a:rPr kumimoji="0" lang="es-ES" sz="1200" b="0" i="0" u="none" strike="noStrike" cap="none" normalizeH="0" baseline="0" dirty="0" smtClean="0">
                <a:ln>
                  <a:noFill/>
                </a:ln>
                <a:solidFill>
                  <a:srgbClr val="000000"/>
                </a:solidFill>
                <a:effectLst/>
                <a:latin typeface="Verdana" pitchFamily="34" charset="0"/>
                <a:cs typeface="Arial" pitchFamily="34" charset="0"/>
              </a:rPr>
              <a:t>. El hotel consiste en una serie de 17 edificios de estilo colonial, con </a:t>
            </a:r>
            <a:r>
              <a:rPr kumimoji="0" lang="es-ES" sz="1200" b="0" i="0" u="none" strike="noStrike" cap="none" normalizeH="0" baseline="0" dirty="0" err="1" smtClean="0">
                <a:ln>
                  <a:noFill/>
                </a:ln>
                <a:solidFill>
                  <a:srgbClr val="000000"/>
                </a:solidFill>
                <a:effectLst/>
                <a:latin typeface="Verdana" pitchFamily="34" charset="0"/>
                <a:cs typeface="Arial" pitchFamily="34" charset="0"/>
              </a:rPr>
              <a:t>verandas</a:t>
            </a:r>
            <a:r>
              <a:rPr kumimoji="0" lang="es-ES" sz="1200" b="0" i="0" u="none" strike="noStrike" cap="none" normalizeH="0" baseline="0" dirty="0" smtClean="0">
                <a:ln>
                  <a:noFill/>
                </a:ln>
                <a:solidFill>
                  <a:srgbClr val="000000"/>
                </a:solidFill>
                <a:effectLst/>
                <a:latin typeface="Verdana" pitchFamily="34" charset="0"/>
                <a:cs typeface="Arial" pitchFamily="34" charset="0"/>
              </a:rPr>
              <a:t> profundas, en medio de árboles y plantas autóctonas. El hotel principal es una secuencia de edificios con techos de paja, la mayoría africanos en su influencia, e incorpora el salón, el restaurante y el bar. Una piscina clásica conecta visualmente las aguas del río con las terrazas del hotel, con una amplia cubierta de madera plantada en las aguas turbulentas del </a:t>
            </a:r>
            <a:r>
              <a:rPr kumimoji="0" lang="es-ES" sz="1200" b="0" i="0" u="none" strike="noStrike" cap="none" normalizeH="0" baseline="0" dirty="0" err="1" smtClean="0">
                <a:ln>
                  <a:noFill/>
                </a:ln>
                <a:solidFill>
                  <a:srgbClr val="000000"/>
                </a:solidFill>
                <a:effectLst/>
                <a:latin typeface="Verdana" pitchFamily="34" charset="0"/>
                <a:cs typeface="Arial" pitchFamily="34" charset="0"/>
              </a:rPr>
              <a:t>Zambezi</a:t>
            </a:r>
            <a:r>
              <a:rPr kumimoji="0" lang="es-ES" sz="1200" b="0" i="0" u="none" strike="noStrike" cap="none" normalizeH="0" baseline="0" dirty="0" smtClean="0">
                <a:ln>
                  <a:noFill/>
                </a:ln>
                <a:solidFill>
                  <a:srgbClr val="000000"/>
                </a:solidFill>
                <a:effectLst/>
                <a:latin typeface="Verdana" pitchFamily="34" charset="0"/>
                <a:cs typeface="Arial" pitchFamily="34" charset="0"/>
              </a:rPr>
              <a:t>.</a:t>
            </a:r>
            <a:endParaRPr kumimoji="0" lang="es-ES"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000000"/>
                </a:solidFill>
                <a:effectLst/>
                <a:latin typeface="Verdana" pitchFamily="34" charset="0"/>
                <a:cs typeface="Arial" pitchFamily="34" charset="0"/>
              </a:rPr>
              <a:t>La zona de recepción está enmarcada por un patio clásico con una fuente y exuda el aroma de las hierbas de los jardines interiores.</a:t>
            </a:r>
          </a:p>
        </p:txBody>
      </p:sp>
      <p:sp>
        <p:nvSpPr>
          <p:cNvPr id="14338" name="AutoShape 2" descr="flecha"/>
          <p:cNvSpPr>
            <a:spLocks noChangeAspect="1" noChangeArrowheads="1"/>
          </p:cNvSpPr>
          <p:nvPr/>
        </p:nvSpPr>
        <p:spPr bwMode="auto">
          <a:xfrm>
            <a:off x="128588" y="412750"/>
            <a:ext cx="114300" cy="114300"/>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Tree>
  </p:cSld>
  <p:clrMapOvr>
    <a:masterClrMapping/>
  </p:clrMapOvr>
  <p:transition spd="med" advTm="45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29/04/2018</a:t>
            </a:fld>
            <a:endParaRPr lang="es-ES"/>
          </a:p>
        </p:txBody>
      </p:sp>
      <p:pic>
        <p:nvPicPr>
          <p:cNvPr id="1026" name="Picture 2" descr="C:\Users\Jose Luis\Desktop\royal-livingstone-victoria-falls-special_product-img.jpg"/>
          <p:cNvPicPr>
            <a:picLocks noChangeAspect="1" noChangeArrowheads="1"/>
          </p:cNvPicPr>
          <p:nvPr/>
        </p:nvPicPr>
        <p:blipFill>
          <a:blip r:embed="rId2"/>
          <a:srcRect/>
          <a:stretch>
            <a:fillRect/>
          </a:stretch>
        </p:blipFill>
        <p:spPr bwMode="auto">
          <a:xfrm>
            <a:off x="-1" y="0"/>
            <a:ext cx="10729913" cy="7156852"/>
          </a:xfrm>
          <a:prstGeom prst="rect">
            <a:avLst/>
          </a:prstGeom>
          <a:noFill/>
        </p:spPr>
      </p:pic>
      <p:sp>
        <p:nvSpPr>
          <p:cNvPr id="4" name="3 Rectángulo"/>
          <p:cNvSpPr/>
          <p:nvPr/>
        </p:nvSpPr>
        <p:spPr>
          <a:xfrm>
            <a:off x="4936328" y="5072896"/>
            <a:ext cx="5362575" cy="1615827"/>
          </a:xfrm>
          <a:prstGeom prst="rect">
            <a:avLst/>
          </a:prstGeom>
        </p:spPr>
        <p:txBody>
          <a:bodyPr>
            <a:spAutoFit/>
          </a:bodyPr>
          <a:lstStyle/>
          <a:p>
            <a:pPr lvl="0" eaLnBrk="0" hangingPunct="0"/>
            <a:r>
              <a:rPr kumimoji="0" lang="es-ES" sz="1100" dirty="0" smtClean="0">
                <a:solidFill>
                  <a:srgbClr val="000000"/>
                </a:solidFill>
                <a:latin typeface="Verdana" pitchFamily="34" charset="0"/>
                <a:cs typeface="Arial" pitchFamily="34" charset="0"/>
              </a:rPr>
              <a:t> En lo alto, los ventiladores de madera enfrían la atmósfera cargada. El porche profundo y sombreado del complejo ofrece una vista ininterrumpida del río </a:t>
            </a:r>
            <a:r>
              <a:rPr kumimoji="0" lang="es-ES" sz="1100" dirty="0" err="1" smtClean="0">
                <a:solidFill>
                  <a:srgbClr val="000000"/>
                </a:solidFill>
                <a:latin typeface="Verdana" pitchFamily="34" charset="0"/>
                <a:cs typeface="Arial" pitchFamily="34" charset="0"/>
              </a:rPr>
              <a:t>Zambezi</a:t>
            </a:r>
            <a:r>
              <a:rPr kumimoji="0" lang="es-ES" sz="1100" dirty="0" smtClean="0">
                <a:solidFill>
                  <a:srgbClr val="000000"/>
                </a:solidFill>
                <a:latin typeface="Verdana" pitchFamily="34" charset="0"/>
                <a:cs typeface="Arial" pitchFamily="34" charset="0"/>
              </a:rPr>
              <a:t> y es el lugar ideal para acurrucarse con un libro descubierto en la biblioteca bien surtida. El salón está lleno de obras de arte originales que representan escenas de las grandes aventuras africanas de David </a:t>
            </a:r>
            <a:r>
              <a:rPr kumimoji="0" lang="es-ES" sz="1100" dirty="0" err="1" smtClean="0">
                <a:solidFill>
                  <a:srgbClr val="000000"/>
                </a:solidFill>
                <a:latin typeface="Verdana" pitchFamily="34" charset="0"/>
                <a:cs typeface="Arial" pitchFamily="34" charset="0"/>
              </a:rPr>
              <a:t>Livingstone</a:t>
            </a:r>
            <a:r>
              <a:rPr kumimoji="0" lang="es-ES" sz="1100" dirty="0" smtClean="0">
                <a:solidFill>
                  <a:srgbClr val="000000"/>
                </a:solidFill>
                <a:latin typeface="Verdana" pitchFamily="34" charset="0"/>
                <a:cs typeface="Arial" pitchFamily="34" charset="0"/>
              </a:rPr>
              <a:t>.</a:t>
            </a:r>
            <a:endParaRPr kumimoji="0" lang="es-ES" sz="1100" dirty="0" smtClean="0">
              <a:latin typeface="Arial" pitchFamily="34" charset="0"/>
              <a:cs typeface="Arial" pitchFamily="34" charset="0"/>
            </a:endParaRPr>
          </a:p>
          <a:p>
            <a:pPr lvl="0" eaLnBrk="0" hangingPunct="0"/>
            <a:r>
              <a:rPr kumimoji="0" lang="es-ES" sz="1100" dirty="0" err="1" smtClean="0">
                <a:solidFill>
                  <a:srgbClr val="000000"/>
                </a:solidFill>
                <a:latin typeface="Verdana" pitchFamily="34" charset="0"/>
                <a:cs typeface="Arial" pitchFamily="34" charset="0"/>
              </a:rPr>
              <a:t>lLa</a:t>
            </a:r>
            <a:r>
              <a:rPr kumimoji="0" lang="es-ES" sz="1100" dirty="0" smtClean="0">
                <a:solidFill>
                  <a:srgbClr val="000000"/>
                </a:solidFill>
                <a:latin typeface="Verdana" pitchFamily="34" charset="0"/>
                <a:cs typeface="Arial" pitchFamily="34" charset="0"/>
              </a:rPr>
              <a:t> sofisticada armonía de la decoración antigua y étnica, la excelente cocina y el servicio personalizado. Cada detalle de este hotel de lujo de 5 estrellas capta la opulencia y la elegancia de los tiempos pasados.</a:t>
            </a:r>
          </a:p>
        </p:txBody>
      </p:sp>
    </p:spTree>
  </p:cSld>
  <p:clrMapOvr>
    <a:masterClrMapping/>
  </p:clrMapOvr>
  <p:transition spd="med" advTm="46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29/04/2018</a:t>
            </a:fld>
            <a:endParaRPr lang="es-ES"/>
          </a:p>
        </p:txBody>
      </p:sp>
      <p:pic>
        <p:nvPicPr>
          <p:cNvPr id="2050" name="Picture 2" descr="C:\Users\Jose Luis\Desktop\royal-livingstone-hotel.jpg"/>
          <p:cNvPicPr>
            <a:picLocks noChangeAspect="1" noChangeArrowheads="1"/>
          </p:cNvPicPr>
          <p:nvPr/>
        </p:nvPicPr>
        <p:blipFill>
          <a:blip r:embed="rId2"/>
          <a:srcRect/>
          <a:stretch>
            <a:fillRect/>
          </a:stretch>
        </p:blipFill>
        <p:spPr bwMode="auto">
          <a:xfrm>
            <a:off x="-4993554" y="0"/>
            <a:ext cx="18775680" cy="6858000"/>
          </a:xfrm>
          <a:prstGeom prst="rect">
            <a:avLst/>
          </a:prstGeom>
          <a:noFill/>
        </p:spPr>
      </p:pic>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0.35666 0.01042 L -0.25 0 " pathEditMode="relative" rAng="0" ptsTypes="AA">
                                      <p:cBhvr>
                                        <p:cTn id="6" dur="2000" fill="hold"/>
                                        <p:tgtEl>
                                          <p:spTgt spid="2050"/>
                                        </p:tgtEl>
                                        <p:attrNameLst>
                                          <p:attrName>ppt_x</p:attrName>
                                          <p:attrName>ppt_y</p:attrName>
                                        </p:attrNameLst>
                                      </p:cBhvr>
                                      <p:rCtr x="-303" y="-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29/04/2018</a:t>
            </a:fld>
            <a:endParaRPr lang="es-ES"/>
          </a:p>
        </p:txBody>
      </p:sp>
      <p:pic>
        <p:nvPicPr>
          <p:cNvPr id="3074" name="Picture 2" descr="C:\Users\Jose Luis\Desktop\descarga.jpg"/>
          <p:cNvPicPr>
            <a:picLocks noChangeAspect="1" noChangeArrowheads="1"/>
          </p:cNvPicPr>
          <p:nvPr/>
        </p:nvPicPr>
        <p:blipFill>
          <a:blip r:embed="rId2"/>
          <a:srcRect/>
          <a:stretch>
            <a:fillRect/>
          </a:stretch>
        </p:blipFill>
        <p:spPr bwMode="auto">
          <a:xfrm>
            <a:off x="-1" y="0"/>
            <a:ext cx="10846925"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Users\Jose Luis\Desktop\images (5).jpg"/>
          <p:cNvPicPr>
            <a:picLocks noChangeAspect="1" noChangeArrowheads="1"/>
          </p:cNvPicPr>
          <p:nvPr/>
        </p:nvPicPr>
        <p:blipFill>
          <a:blip r:embed="rId2"/>
          <a:srcRect/>
          <a:stretch>
            <a:fillRect/>
          </a:stretch>
        </p:blipFill>
        <p:spPr bwMode="auto">
          <a:xfrm>
            <a:off x="0" y="0"/>
            <a:ext cx="11400696" cy="6858000"/>
          </a:xfrm>
          <a:prstGeom prst="rect">
            <a:avLst/>
          </a:prstGeom>
          <a:noFill/>
        </p:spPr>
      </p:pic>
      <p:sp>
        <p:nvSpPr>
          <p:cNvPr id="3" name="2 CuadroTexto"/>
          <p:cNvSpPr txBox="1"/>
          <p:nvPr/>
        </p:nvSpPr>
        <p:spPr>
          <a:xfrm>
            <a:off x="441994" y="285728"/>
            <a:ext cx="2668295" cy="369332"/>
          </a:xfrm>
          <a:prstGeom prst="rect">
            <a:avLst/>
          </a:prstGeom>
          <a:solidFill>
            <a:srgbClr val="FFFF00"/>
          </a:solidFill>
        </p:spPr>
        <p:txBody>
          <a:bodyPr wrap="none" rtlCol="0">
            <a:spAutoFit/>
          </a:bodyPr>
          <a:lstStyle/>
          <a:p>
            <a:r>
              <a:rPr lang="es-ES" dirty="0" smtClean="0"/>
              <a:t>MANADA DE BUFALOS</a:t>
            </a:r>
            <a:endParaRPr lang="es-ES" dirty="0"/>
          </a:p>
        </p:txBody>
      </p:sp>
    </p:spTree>
  </p:cSld>
  <p:clrMapOvr>
    <a:masterClrMapping/>
  </p:clrMapOvr>
  <p:transition spd="med" advTm="6000">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29/04/2018</a:t>
            </a:fld>
            <a:endParaRPr lang="es-ES"/>
          </a:p>
        </p:txBody>
      </p:sp>
      <p:pic>
        <p:nvPicPr>
          <p:cNvPr id="89090" name="Picture 2" descr="C:\Users\Jose Luis\Desktop\901059133-delta-del-zambeze-manada-de-bufalos-zimbabue-zambia.jpg"/>
          <p:cNvPicPr>
            <a:picLocks noChangeAspect="1" noChangeArrowheads="1"/>
          </p:cNvPicPr>
          <p:nvPr/>
        </p:nvPicPr>
        <p:blipFill>
          <a:blip r:embed="rId2"/>
          <a:srcRect/>
          <a:stretch>
            <a:fillRect/>
          </a:stretch>
        </p:blipFill>
        <p:spPr bwMode="auto">
          <a:xfrm>
            <a:off x="0" y="0"/>
            <a:ext cx="10795034"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29/04/2018</a:t>
            </a:fld>
            <a:endParaRPr lang="es-ES"/>
          </a:p>
        </p:txBody>
      </p:sp>
      <p:pic>
        <p:nvPicPr>
          <p:cNvPr id="11266" name="Picture 2" descr="C:\Users\Jose Luis\Desktop\zambezi3.jpg"/>
          <p:cNvPicPr>
            <a:picLocks noChangeAspect="1" noChangeArrowheads="1"/>
          </p:cNvPicPr>
          <p:nvPr/>
        </p:nvPicPr>
        <p:blipFill>
          <a:blip r:embed="rId2"/>
          <a:srcRect/>
          <a:stretch>
            <a:fillRect/>
          </a:stretch>
        </p:blipFill>
        <p:spPr bwMode="auto">
          <a:xfrm>
            <a:off x="-242887" y="0"/>
            <a:ext cx="10972800" cy="7267576"/>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Jose Luis\Desktop\4035223946_bfa4f3281b.jpg"/>
          <p:cNvPicPr>
            <a:picLocks noChangeAspect="1" noChangeArrowheads="1"/>
          </p:cNvPicPr>
          <p:nvPr/>
        </p:nvPicPr>
        <p:blipFill>
          <a:blip r:embed="rId2"/>
          <a:srcRect/>
          <a:stretch>
            <a:fillRect/>
          </a:stretch>
        </p:blipFill>
        <p:spPr bwMode="auto">
          <a:xfrm>
            <a:off x="0" y="0"/>
            <a:ext cx="10729913" cy="7072338"/>
          </a:xfrm>
          <a:prstGeom prst="rect">
            <a:avLst/>
          </a:prstGeom>
          <a:solidFill>
            <a:srgbClr val="00B0F0"/>
          </a:solidFill>
        </p:spPr>
      </p:pic>
      <p:sp>
        <p:nvSpPr>
          <p:cNvPr id="9" name="8 Forma libre"/>
          <p:cNvSpPr/>
          <p:nvPr/>
        </p:nvSpPr>
        <p:spPr>
          <a:xfrm rot="3892753" flipH="1">
            <a:off x="3851784" y="141864"/>
            <a:ext cx="3189168" cy="3091356"/>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00B05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
        <p:nvSpPr>
          <p:cNvPr id="13" name="12 Forma libre"/>
          <p:cNvSpPr/>
          <p:nvPr/>
        </p:nvSpPr>
        <p:spPr>
          <a:xfrm rot="17707247" flipH="1" flipV="1">
            <a:off x="3843246" y="3670257"/>
            <a:ext cx="3189168" cy="3091356"/>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00B05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
        <p:nvSpPr>
          <p:cNvPr id="14" name="13 Forma libre"/>
          <p:cNvSpPr/>
          <p:nvPr/>
        </p:nvSpPr>
        <p:spPr>
          <a:xfrm rot="9292753" flipH="1">
            <a:off x="5506171" y="2238422"/>
            <a:ext cx="3742290" cy="2634444"/>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00B05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
        <p:nvSpPr>
          <p:cNvPr id="15" name="14 Forma libre"/>
          <p:cNvSpPr/>
          <p:nvPr/>
        </p:nvSpPr>
        <p:spPr>
          <a:xfrm rot="20092753" flipH="1">
            <a:off x="1381390" y="2054884"/>
            <a:ext cx="3742290" cy="2634444"/>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00B05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Tree>
    <p:extLst>
      <p:ext uri="{BB962C8B-B14F-4D97-AF65-F5344CB8AC3E}">
        <p14:creationId xmlns="" xmlns:p14="http://schemas.microsoft.com/office/powerpoint/2010/main" val="73048306"/>
      </p:ext>
    </p:extLst>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4000" fill="hold" grpId="0" nodeType="withEffect">
                                  <p:stCondLst>
                                    <p:cond delay="0"/>
                                  </p:stCondLst>
                                  <p:childTnLst>
                                    <p:animRot by="21600000">
                                      <p:cBhvr>
                                        <p:cTn id="6" dur="750" fill="hold"/>
                                        <p:tgtEl>
                                          <p:spTgt spid="15"/>
                                        </p:tgtEl>
                                        <p:attrNameLst>
                                          <p:attrName>r</p:attrName>
                                        </p:attrNameLst>
                                      </p:cBhvr>
                                    </p:animRot>
                                  </p:childTnLst>
                                </p:cTn>
                              </p:par>
                              <p:par>
                                <p:cTn id="7" presetID="2" presetClass="entr" presetSubtype="2" fill="hold" grpId="1" nodeType="withEffect">
                                  <p:stCondLst>
                                    <p:cond delay="0"/>
                                  </p:stCondLst>
                                  <p:childTnLst>
                                    <p:set>
                                      <p:cBhvr>
                                        <p:cTn id="8" dur="1" fill="hold">
                                          <p:stCondLst>
                                            <p:cond delay="0"/>
                                          </p:stCondLst>
                                        </p:cTn>
                                        <p:tgtEl>
                                          <p:spTgt spid="15"/>
                                        </p:tgtEl>
                                        <p:attrNameLst>
                                          <p:attrName>style.visibility</p:attrName>
                                        </p:attrNameLst>
                                      </p:cBhvr>
                                      <p:to>
                                        <p:strVal val="visible"/>
                                      </p:to>
                                    </p:set>
                                    <p:anim calcmode="lin" valueType="num">
                                      <p:cBhvr additive="base">
                                        <p:cTn id="9" dur="3000" fill="hold"/>
                                        <p:tgtEl>
                                          <p:spTgt spid="15"/>
                                        </p:tgtEl>
                                        <p:attrNameLst>
                                          <p:attrName>ppt_x</p:attrName>
                                        </p:attrNameLst>
                                      </p:cBhvr>
                                      <p:tavLst>
                                        <p:tav tm="0">
                                          <p:val>
                                            <p:strVal val="1+#ppt_w/2"/>
                                          </p:val>
                                        </p:tav>
                                        <p:tav tm="100000">
                                          <p:val>
                                            <p:strVal val="#ppt_x"/>
                                          </p:val>
                                        </p:tav>
                                      </p:tavLst>
                                    </p:anim>
                                    <p:anim calcmode="lin" valueType="num">
                                      <p:cBhvr additive="base">
                                        <p:cTn id="10" dur="3000" fill="hold"/>
                                        <p:tgtEl>
                                          <p:spTgt spid="15"/>
                                        </p:tgtEl>
                                        <p:attrNameLst>
                                          <p:attrName>ppt_y</p:attrName>
                                        </p:attrNameLst>
                                      </p:cBhvr>
                                      <p:tavLst>
                                        <p:tav tm="0">
                                          <p:val>
                                            <p:strVal val="#ppt_y"/>
                                          </p:val>
                                        </p:tav>
                                        <p:tav tm="100000">
                                          <p:val>
                                            <p:strVal val="#ppt_y"/>
                                          </p:val>
                                        </p:tav>
                                      </p:tavLst>
                                    </p:anim>
                                  </p:childTnLst>
                                </p:cTn>
                              </p:par>
                              <p:par>
                                <p:cTn id="11" presetID="8" presetClass="emph" presetSubtype="0" repeatCount="4000" fill="hold" grpId="0" nodeType="withEffect">
                                  <p:stCondLst>
                                    <p:cond delay="0"/>
                                  </p:stCondLst>
                                  <p:childTnLst>
                                    <p:animRot by="21600000">
                                      <p:cBhvr>
                                        <p:cTn id="12" dur="750" fill="hold"/>
                                        <p:tgtEl>
                                          <p:spTgt spid="9"/>
                                        </p:tgtEl>
                                        <p:attrNameLst>
                                          <p:attrName>r</p:attrName>
                                        </p:attrNameLst>
                                      </p:cBhvr>
                                    </p:animRot>
                                  </p:childTnLst>
                                </p:cTn>
                              </p:par>
                              <p:par>
                                <p:cTn id="13" presetID="2" presetClass="entr" presetSubtype="4" fill="hold" grpId="1"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ppt_x"/>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8" presetClass="emph" presetSubtype="0" repeatCount="4000" fill="hold" grpId="0" nodeType="withEffect">
                                  <p:stCondLst>
                                    <p:cond delay="0"/>
                                  </p:stCondLst>
                                  <p:childTnLst>
                                    <p:animRot by="21600000">
                                      <p:cBhvr>
                                        <p:cTn id="18" dur="750" fill="hold"/>
                                        <p:tgtEl>
                                          <p:spTgt spid="14"/>
                                        </p:tgtEl>
                                        <p:attrNameLst>
                                          <p:attrName>r</p:attrName>
                                        </p:attrNameLst>
                                      </p:cBhvr>
                                    </p:animRot>
                                  </p:childTnLst>
                                </p:cTn>
                              </p:par>
                              <p:par>
                                <p:cTn id="19" presetID="2" presetClass="entr" presetSubtype="8" fill="hold" grpId="1"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3000" fill="hold"/>
                                        <p:tgtEl>
                                          <p:spTgt spid="14"/>
                                        </p:tgtEl>
                                        <p:attrNameLst>
                                          <p:attrName>ppt_x</p:attrName>
                                        </p:attrNameLst>
                                      </p:cBhvr>
                                      <p:tavLst>
                                        <p:tav tm="0">
                                          <p:val>
                                            <p:strVal val="0-#ppt_w/2"/>
                                          </p:val>
                                        </p:tav>
                                        <p:tav tm="100000">
                                          <p:val>
                                            <p:strVal val="#ppt_x"/>
                                          </p:val>
                                        </p:tav>
                                      </p:tavLst>
                                    </p:anim>
                                    <p:anim calcmode="lin" valueType="num">
                                      <p:cBhvr additive="base">
                                        <p:cTn id="22" dur="3000" fill="hold"/>
                                        <p:tgtEl>
                                          <p:spTgt spid="14"/>
                                        </p:tgtEl>
                                        <p:attrNameLst>
                                          <p:attrName>ppt_y</p:attrName>
                                        </p:attrNameLst>
                                      </p:cBhvr>
                                      <p:tavLst>
                                        <p:tav tm="0">
                                          <p:val>
                                            <p:strVal val="#ppt_y"/>
                                          </p:val>
                                        </p:tav>
                                        <p:tav tm="100000">
                                          <p:val>
                                            <p:strVal val="#ppt_y"/>
                                          </p:val>
                                        </p:tav>
                                      </p:tavLst>
                                    </p:anim>
                                  </p:childTnLst>
                                </p:cTn>
                              </p:par>
                              <p:par>
                                <p:cTn id="23" presetID="8" presetClass="emph" presetSubtype="0" repeatCount="4000" fill="hold" grpId="0" nodeType="withEffect">
                                  <p:stCondLst>
                                    <p:cond delay="0"/>
                                  </p:stCondLst>
                                  <p:childTnLst>
                                    <p:animRot by="21600000">
                                      <p:cBhvr>
                                        <p:cTn id="24" dur="750" fill="hold"/>
                                        <p:tgtEl>
                                          <p:spTgt spid="13"/>
                                        </p:tgtEl>
                                        <p:attrNameLst>
                                          <p:attrName>r</p:attrName>
                                        </p:attrNameLst>
                                      </p:cBhvr>
                                    </p:animRot>
                                  </p:childTnLst>
                                </p:cTn>
                              </p:par>
                              <p:par>
                                <p:cTn id="25" presetID="2" presetClass="entr" presetSubtype="1" fill="hold" grpId="1"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0-#ppt_h/2"/>
                                          </p:val>
                                        </p:tav>
                                        <p:tav tm="100000">
                                          <p:val>
                                            <p:strVal val="#ppt_y"/>
                                          </p:val>
                                        </p:tav>
                                      </p:tavLst>
                                    </p:anim>
                                  </p:childTnLst>
                                </p:cTn>
                              </p:par>
                            </p:childTnLst>
                          </p:cTn>
                        </p:par>
                        <p:par>
                          <p:cTn id="29" fill="hold">
                            <p:stCondLst>
                              <p:cond delay="3000"/>
                            </p:stCondLst>
                            <p:childTnLst>
                              <p:par>
                                <p:cTn id="30" presetID="2" presetClass="exit" presetSubtype="8" fill="hold" grpId="2" nodeType="afterEffect">
                                  <p:stCondLst>
                                    <p:cond delay="0"/>
                                  </p:stCondLst>
                                  <p:childTnLst>
                                    <p:anim calcmode="lin" valueType="num">
                                      <p:cBhvr additive="base">
                                        <p:cTn id="31" dur="3000"/>
                                        <p:tgtEl>
                                          <p:spTgt spid="14"/>
                                        </p:tgtEl>
                                        <p:attrNameLst>
                                          <p:attrName>ppt_x</p:attrName>
                                        </p:attrNameLst>
                                      </p:cBhvr>
                                      <p:tavLst>
                                        <p:tav tm="0">
                                          <p:val>
                                            <p:strVal val="ppt_x"/>
                                          </p:val>
                                        </p:tav>
                                        <p:tav tm="100000">
                                          <p:val>
                                            <p:strVal val="0-ppt_w/2"/>
                                          </p:val>
                                        </p:tav>
                                      </p:tavLst>
                                    </p:anim>
                                    <p:anim calcmode="lin" valueType="num">
                                      <p:cBhvr additive="base">
                                        <p:cTn id="32" dur="3000"/>
                                        <p:tgtEl>
                                          <p:spTgt spid="14"/>
                                        </p:tgtEl>
                                        <p:attrNameLst>
                                          <p:attrName>ppt_y</p:attrName>
                                        </p:attrNameLst>
                                      </p:cBhvr>
                                      <p:tavLst>
                                        <p:tav tm="0">
                                          <p:val>
                                            <p:strVal val="ppt_y"/>
                                          </p:val>
                                        </p:tav>
                                        <p:tav tm="100000">
                                          <p:val>
                                            <p:strVal val="ppt_y"/>
                                          </p:val>
                                        </p:tav>
                                      </p:tavLst>
                                    </p:anim>
                                    <p:set>
                                      <p:cBhvr>
                                        <p:cTn id="33" dur="1" fill="hold">
                                          <p:stCondLst>
                                            <p:cond delay="2999"/>
                                          </p:stCondLst>
                                        </p:cTn>
                                        <p:tgtEl>
                                          <p:spTgt spid="14"/>
                                        </p:tgtEl>
                                        <p:attrNameLst>
                                          <p:attrName>style.visibility</p:attrName>
                                        </p:attrNameLst>
                                      </p:cBhvr>
                                      <p:to>
                                        <p:strVal val="hidden"/>
                                      </p:to>
                                    </p:set>
                                  </p:childTnLst>
                                </p:cTn>
                              </p:par>
                              <p:par>
                                <p:cTn id="34" presetID="2" presetClass="exit" presetSubtype="1" fill="hold" grpId="2" nodeType="withEffect">
                                  <p:stCondLst>
                                    <p:cond delay="0"/>
                                  </p:stCondLst>
                                  <p:childTnLst>
                                    <p:anim calcmode="lin" valueType="num">
                                      <p:cBhvr additive="base">
                                        <p:cTn id="35" dur="3000"/>
                                        <p:tgtEl>
                                          <p:spTgt spid="13"/>
                                        </p:tgtEl>
                                        <p:attrNameLst>
                                          <p:attrName>ppt_x</p:attrName>
                                        </p:attrNameLst>
                                      </p:cBhvr>
                                      <p:tavLst>
                                        <p:tav tm="0">
                                          <p:val>
                                            <p:strVal val="ppt_x"/>
                                          </p:val>
                                        </p:tav>
                                        <p:tav tm="100000">
                                          <p:val>
                                            <p:strVal val="ppt_x"/>
                                          </p:val>
                                        </p:tav>
                                      </p:tavLst>
                                    </p:anim>
                                    <p:anim calcmode="lin" valueType="num">
                                      <p:cBhvr additive="base">
                                        <p:cTn id="36" dur="3000"/>
                                        <p:tgtEl>
                                          <p:spTgt spid="13"/>
                                        </p:tgtEl>
                                        <p:attrNameLst>
                                          <p:attrName>ppt_y</p:attrName>
                                        </p:attrNameLst>
                                      </p:cBhvr>
                                      <p:tavLst>
                                        <p:tav tm="0">
                                          <p:val>
                                            <p:strVal val="ppt_y"/>
                                          </p:val>
                                        </p:tav>
                                        <p:tav tm="100000">
                                          <p:val>
                                            <p:strVal val="0-ppt_h/2"/>
                                          </p:val>
                                        </p:tav>
                                      </p:tavLst>
                                    </p:anim>
                                    <p:set>
                                      <p:cBhvr>
                                        <p:cTn id="37" dur="1" fill="hold">
                                          <p:stCondLst>
                                            <p:cond delay="2999"/>
                                          </p:stCondLst>
                                        </p:cTn>
                                        <p:tgtEl>
                                          <p:spTgt spid="13"/>
                                        </p:tgtEl>
                                        <p:attrNameLst>
                                          <p:attrName>style.visibility</p:attrName>
                                        </p:attrNameLst>
                                      </p:cBhvr>
                                      <p:to>
                                        <p:strVal val="hidden"/>
                                      </p:to>
                                    </p:set>
                                  </p:childTnLst>
                                </p:cTn>
                              </p:par>
                              <p:par>
                                <p:cTn id="38" presetID="2" presetClass="exit" presetSubtype="4" fill="hold" grpId="2" nodeType="withEffect">
                                  <p:stCondLst>
                                    <p:cond delay="0"/>
                                  </p:stCondLst>
                                  <p:childTnLst>
                                    <p:anim calcmode="lin" valueType="num">
                                      <p:cBhvr additive="base">
                                        <p:cTn id="39" dur="3000"/>
                                        <p:tgtEl>
                                          <p:spTgt spid="9"/>
                                        </p:tgtEl>
                                        <p:attrNameLst>
                                          <p:attrName>ppt_x</p:attrName>
                                        </p:attrNameLst>
                                      </p:cBhvr>
                                      <p:tavLst>
                                        <p:tav tm="0">
                                          <p:val>
                                            <p:strVal val="ppt_x"/>
                                          </p:val>
                                        </p:tav>
                                        <p:tav tm="100000">
                                          <p:val>
                                            <p:strVal val="ppt_x"/>
                                          </p:val>
                                        </p:tav>
                                      </p:tavLst>
                                    </p:anim>
                                    <p:anim calcmode="lin" valueType="num">
                                      <p:cBhvr additive="base">
                                        <p:cTn id="40" dur="3000"/>
                                        <p:tgtEl>
                                          <p:spTgt spid="9"/>
                                        </p:tgtEl>
                                        <p:attrNameLst>
                                          <p:attrName>ppt_y</p:attrName>
                                        </p:attrNameLst>
                                      </p:cBhvr>
                                      <p:tavLst>
                                        <p:tav tm="0">
                                          <p:val>
                                            <p:strVal val="ppt_y"/>
                                          </p:val>
                                        </p:tav>
                                        <p:tav tm="100000">
                                          <p:val>
                                            <p:strVal val="1+ppt_h/2"/>
                                          </p:val>
                                        </p:tav>
                                      </p:tavLst>
                                    </p:anim>
                                    <p:set>
                                      <p:cBhvr>
                                        <p:cTn id="41" dur="1" fill="hold">
                                          <p:stCondLst>
                                            <p:cond delay="2999"/>
                                          </p:stCondLst>
                                        </p:cTn>
                                        <p:tgtEl>
                                          <p:spTgt spid="9"/>
                                        </p:tgtEl>
                                        <p:attrNameLst>
                                          <p:attrName>style.visibility</p:attrName>
                                        </p:attrNameLst>
                                      </p:cBhvr>
                                      <p:to>
                                        <p:strVal val="hidden"/>
                                      </p:to>
                                    </p:set>
                                  </p:childTnLst>
                                </p:cTn>
                              </p:par>
                              <p:par>
                                <p:cTn id="42" presetID="2" presetClass="exit" presetSubtype="2" fill="hold" grpId="2" nodeType="withEffect">
                                  <p:stCondLst>
                                    <p:cond delay="0"/>
                                  </p:stCondLst>
                                  <p:childTnLst>
                                    <p:anim calcmode="lin" valueType="num">
                                      <p:cBhvr additive="base">
                                        <p:cTn id="43" dur="3000"/>
                                        <p:tgtEl>
                                          <p:spTgt spid="15"/>
                                        </p:tgtEl>
                                        <p:attrNameLst>
                                          <p:attrName>ppt_x</p:attrName>
                                        </p:attrNameLst>
                                      </p:cBhvr>
                                      <p:tavLst>
                                        <p:tav tm="0">
                                          <p:val>
                                            <p:strVal val="ppt_x"/>
                                          </p:val>
                                        </p:tav>
                                        <p:tav tm="100000">
                                          <p:val>
                                            <p:strVal val="1+ppt_w/2"/>
                                          </p:val>
                                        </p:tav>
                                      </p:tavLst>
                                    </p:anim>
                                    <p:anim calcmode="lin" valueType="num">
                                      <p:cBhvr additive="base">
                                        <p:cTn id="44" dur="3000"/>
                                        <p:tgtEl>
                                          <p:spTgt spid="15"/>
                                        </p:tgtEl>
                                        <p:attrNameLst>
                                          <p:attrName>ppt_y</p:attrName>
                                        </p:attrNameLst>
                                      </p:cBhvr>
                                      <p:tavLst>
                                        <p:tav tm="0">
                                          <p:val>
                                            <p:strVal val="ppt_y"/>
                                          </p:val>
                                        </p:tav>
                                        <p:tav tm="100000">
                                          <p:val>
                                            <p:strVal val="ppt_y"/>
                                          </p:val>
                                        </p:tav>
                                      </p:tavLst>
                                    </p:anim>
                                    <p:set>
                                      <p:cBhvr>
                                        <p:cTn id="45" dur="1" fill="hold">
                                          <p:stCondLst>
                                            <p:cond delay="2999"/>
                                          </p:stCondLst>
                                        </p:cTn>
                                        <p:tgtEl>
                                          <p:spTgt spid="15"/>
                                        </p:tgtEl>
                                        <p:attrNameLst>
                                          <p:attrName>style.visibility</p:attrName>
                                        </p:attrNameLst>
                                      </p:cBhvr>
                                      <p:to>
                                        <p:strVal val="hidden"/>
                                      </p:to>
                                    </p:set>
                                  </p:childTnLst>
                                </p:cTn>
                              </p:par>
                              <p:par>
                                <p:cTn id="46" presetID="23" presetClass="entr" presetSubtype="16"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 calcmode="lin" valueType="num">
                                      <p:cBhvr>
                                        <p:cTn id="48" dur="3000" fill="hold"/>
                                        <p:tgtEl>
                                          <p:spTgt spid="6"/>
                                        </p:tgtEl>
                                        <p:attrNameLst>
                                          <p:attrName>ppt_w</p:attrName>
                                        </p:attrNameLst>
                                      </p:cBhvr>
                                      <p:tavLst>
                                        <p:tav tm="0">
                                          <p:val>
                                            <p:fltVal val="0"/>
                                          </p:val>
                                        </p:tav>
                                        <p:tav tm="100000">
                                          <p:val>
                                            <p:strVal val="#ppt_w"/>
                                          </p:val>
                                        </p:tav>
                                      </p:tavLst>
                                    </p:anim>
                                    <p:anim calcmode="lin" valueType="num">
                                      <p:cBhvr>
                                        <p:cTn id="49" dur="3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13" grpId="0" animBg="1"/>
      <p:bldP spid="13" grpId="1" animBg="1"/>
      <p:bldP spid="13" grpId="2" animBg="1"/>
      <p:bldP spid="14" grpId="0" animBg="1"/>
      <p:bldP spid="14" grpId="1" animBg="1"/>
      <p:bldP spid="14" grpId="2" animBg="1"/>
      <p:bldP spid="15" grpId="0" animBg="1"/>
      <p:bldP spid="15" grpId="1" animBg="1"/>
      <p:bldP spid="15" grpId="2"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29/04/2018</a:t>
            </a:fld>
            <a:endParaRPr lang="es-ES"/>
          </a:p>
        </p:txBody>
      </p:sp>
      <p:pic>
        <p:nvPicPr>
          <p:cNvPr id="13314" name="Picture 2" descr="C:\Users\Jose Luis\Desktop\f0a11933d41704354ef60fcf516b03ed.jpg"/>
          <p:cNvPicPr>
            <a:picLocks noChangeAspect="1" noChangeArrowheads="1"/>
          </p:cNvPicPr>
          <p:nvPr/>
        </p:nvPicPr>
        <p:blipFill>
          <a:blip r:embed="rId2"/>
          <a:srcRect/>
          <a:stretch>
            <a:fillRect/>
          </a:stretch>
        </p:blipFill>
        <p:spPr bwMode="auto">
          <a:xfrm>
            <a:off x="0" y="0"/>
            <a:ext cx="11772944" cy="735809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endParaRPr lang="nl-BE" altLang="nl-BE" smtClean="0"/>
          </a:p>
        </p:txBody>
      </p:sp>
      <p:sp>
        <p:nvSpPr>
          <p:cNvPr id="29699" name="Rectangle 3"/>
          <p:cNvSpPr>
            <a:spLocks noGrp="1" noChangeArrowheads="1"/>
          </p:cNvSpPr>
          <p:nvPr>
            <p:ph type="body" idx="1"/>
          </p:nvPr>
        </p:nvSpPr>
        <p:spPr/>
        <p:txBody>
          <a:bodyPr/>
          <a:lstStyle/>
          <a:p>
            <a:pPr eaLnBrk="1" hangingPunct="1"/>
            <a:endParaRPr lang="nl-BE" altLang="nl-BE" smtClean="0"/>
          </a:p>
        </p:txBody>
      </p:sp>
      <p:pic>
        <p:nvPicPr>
          <p:cNvPr id="29700" name="Picture 4" descr="Africa_Zambia_0280_1-2"/>
          <p:cNvPicPr>
            <a:picLocks noChangeAspect="1" noChangeArrowheads="1"/>
          </p:cNvPicPr>
          <p:nvPr/>
        </p:nvPicPr>
        <p:blipFill>
          <a:blip r:embed="rId2"/>
          <a:srcRect/>
          <a:stretch>
            <a:fillRect/>
          </a:stretch>
        </p:blipFill>
        <p:spPr bwMode="auto">
          <a:xfrm>
            <a:off x="-357664" y="0"/>
            <a:ext cx="11445241"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29/04/2018</a:t>
            </a:fld>
            <a:endParaRPr lang="es-ES"/>
          </a:p>
        </p:txBody>
      </p:sp>
      <p:pic>
        <p:nvPicPr>
          <p:cNvPr id="92162" name="Picture 2" descr="C:\Users\Jose Luis\Desktop\web-aventuraafrica-zambia-zambeze-4.jpg"/>
          <p:cNvPicPr>
            <a:picLocks noChangeAspect="1" noChangeArrowheads="1"/>
          </p:cNvPicPr>
          <p:nvPr/>
        </p:nvPicPr>
        <p:blipFill>
          <a:blip r:embed="rId3"/>
          <a:srcRect/>
          <a:stretch>
            <a:fillRect/>
          </a:stretch>
        </p:blipFill>
        <p:spPr bwMode="auto">
          <a:xfrm>
            <a:off x="0" y="-642966"/>
            <a:ext cx="12192000" cy="8137525"/>
          </a:xfrm>
          <a:prstGeom prst="rect">
            <a:avLst/>
          </a:prstGeom>
          <a:noFill/>
        </p:spPr>
      </p:pic>
    </p:spTree>
  </p:cSld>
  <p:clrMapOvr>
    <a:masterClrMapping/>
  </p:clrMapOvr>
  <p:transition spd="med" advTm="6000">
    <p:random/>
    <p:sndAc>
      <p:stSnd>
        <p:snd r:embed="rId2" name="&amp;-tony bennet_blue moon.wav"/>
      </p:stSnd>
    </p:sndAc>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29/04/2018</a:t>
            </a:fld>
            <a:endParaRPr lang="es-ES"/>
          </a:p>
        </p:txBody>
      </p:sp>
      <p:pic>
        <p:nvPicPr>
          <p:cNvPr id="8194" name="Picture 2" descr="C:\Users\Jose Luis\Desktop\finfoot1.jpg"/>
          <p:cNvPicPr>
            <a:picLocks noChangeAspect="1" noChangeArrowheads="1"/>
          </p:cNvPicPr>
          <p:nvPr/>
        </p:nvPicPr>
        <p:blipFill>
          <a:blip r:embed="rId2"/>
          <a:srcRect/>
          <a:stretch>
            <a:fillRect/>
          </a:stretch>
        </p:blipFill>
        <p:spPr bwMode="auto">
          <a:xfrm>
            <a:off x="0" y="0"/>
            <a:ext cx="10729913"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endParaRPr lang="nl-BE" altLang="nl-BE" smtClean="0"/>
          </a:p>
        </p:txBody>
      </p:sp>
      <p:sp>
        <p:nvSpPr>
          <p:cNvPr id="30723" name="Rectangle 3"/>
          <p:cNvSpPr>
            <a:spLocks noGrp="1" noChangeArrowheads="1"/>
          </p:cNvSpPr>
          <p:nvPr>
            <p:ph type="body" idx="1"/>
          </p:nvPr>
        </p:nvSpPr>
        <p:spPr/>
        <p:txBody>
          <a:bodyPr/>
          <a:lstStyle/>
          <a:p>
            <a:pPr eaLnBrk="1" hangingPunct="1"/>
            <a:endParaRPr lang="nl-BE" altLang="nl-BE" smtClean="0"/>
          </a:p>
        </p:txBody>
      </p:sp>
      <p:pic>
        <p:nvPicPr>
          <p:cNvPr id="30724" name="Picture 4" descr="An-elephant-crossing-a-ri-004"/>
          <p:cNvPicPr>
            <a:picLocks noChangeAspect="1" noChangeArrowheads="1"/>
          </p:cNvPicPr>
          <p:nvPr/>
        </p:nvPicPr>
        <p:blipFill>
          <a:blip r:embed="rId2"/>
          <a:srcRect/>
          <a:stretch>
            <a:fillRect/>
          </a:stretch>
        </p:blipFill>
        <p:spPr bwMode="auto">
          <a:xfrm>
            <a:off x="-128536" y="-82550"/>
            <a:ext cx="10986985" cy="70231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29/04/2018</a:t>
            </a:fld>
            <a:endParaRPr lang="es-ES"/>
          </a:p>
        </p:txBody>
      </p:sp>
      <p:pic>
        <p:nvPicPr>
          <p:cNvPr id="90114" name="Picture 2" descr="C:\Users\Jose Luis\Desktop\babuino--644x362.jpg"/>
          <p:cNvPicPr>
            <a:picLocks noChangeAspect="1" noChangeArrowheads="1"/>
          </p:cNvPicPr>
          <p:nvPr/>
        </p:nvPicPr>
        <p:blipFill>
          <a:blip r:embed="rId2"/>
          <a:srcRect/>
          <a:stretch>
            <a:fillRect/>
          </a:stretch>
        </p:blipFill>
        <p:spPr bwMode="auto">
          <a:xfrm>
            <a:off x="0" y="0"/>
            <a:ext cx="10802488"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29/04/2018</a:t>
            </a:fld>
            <a:endParaRPr lang="es-ES"/>
          </a:p>
        </p:txBody>
      </p:sp>
      <p:pic>
        <p:nvPicPr>
          <p:cNvPr id="91138" name="Picture 2" descr="C:\Users\Jose Luis\Desktop\images (1).jpg"/>
          <p:cNvPicPr>
            <a:picLocks noChangeAspect="1" noChangeArrowheads="1"/>
          </p:cNvPicPr>
          <p:nvPr/>
        </p:nvPicPr>
        <p:blipFill>
          <a:blip r:embed="rId2"/>
          <a:srcRect/>
          <a:stretch>
            <a:fillRect/>
          </a:stretch>
        </p:blipFill>
        <p:spPr bwMode="auto">
          <a:xfrm>
            <a:off x="0" y="0"/>
            <a:ext cx="1083964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29/04/2018</a:t>
            </a:fld>
            <a:endParaRPr lang="es-ES"/>
          </a:p>
        </p:txBody>
      </p:sp>
      <p:pic>
        <p:nvPicPr>
          <p:cNvPr id="93186" name="Picture 2" descr="C:\Users\Jose Luis\Desktop\Zimbabwe-5-1030x626.jpg"/>
          <p:cNvPicPr>
            <a:picLocks noChangeAspect="1" noChangeArrowheads="1"/>
          </p:cNvPicPr>
          <p:nvPr/>
        </p:nvPicPr>
        <p:blipFill>
          <a:blip r:embed="rId2"/>
          <a:srcRect/>
          <a:stretch>
            <a:fillRect/>
          </a:stretch>
        </p:blipFill>
        <p:spPr bwMode="auto">
          <a:xfrm>
            <a:off x="0" y="0"/>
            <a:ext cx="10813802"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29/04/2018</a:t>
            </a:fld>
            <a:endParaRPr lang="es-ES"/>
          </a:p>
        </p:txBody>
      </p:sp>
      <p:pic>
        <p:nvPicPr>
          <p:cNvPr id="94210" name="Picture 2" descr="C:\Users\Jose Luis\Desktop\860836976-parque-nacional-de-mana-pools-cocodrilo-del-nilo-rio-zambeze-zimbabue.jpg"/>
          <p:cNvPicPr>
            <a:picLocks noChangeAspect="1" noChangeArrowheads="1"/>
          </p:cNvPicPr>
          <p:nvPr/>
        </p:nvPicPr>
        <p:blipFill>
          <a:blip r:embed="rId2"/>
          <a:srcRect/>
          <a:stretch>
            <a:fillRect/>
          </a:stretch>
        </p:blipFill>
        <p:spPr bwMode="auto">
          <a:xfrm>
            <a:off x="0" y="0"/>
            <a:ext cx="10922032"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29/04/2018</a:t>
            </a:fld>
            <a:endParaRPr lang="es-ES"/>
          </a:p>
        </p:txBody>
      </p:sp>
      <p:pic>
        <p:nvPicPr>
          <p:cNvPr id="7170" name="Picture 2" descr="C:\Users\Jose Luis\Desktop\African_Finfoot_-_Lake_Mburu_-_Uganda.jpg"/>
          <p:cNvPicPr>
            <a:picLocks noChangeAspect="1" noChangeArrowheads="1"/>
          </p:cNvPicPr>
          <p:nvPr/>
        </p:nvPicPr>
        <p:blipFill>
          <a:blip r:embed="rId2"/>
          <a:srcRect/>
          <a:stretch>
            <a:fillRect/>
          </a:stretch>
        </p:blipFill>
        <p:spPr bwMode="auto">
          <a:xfrm>
            <a:off x="0" y="0"/>
            <a:ext cx="10858531"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endParaRPr lang="nl-BE" altLang="nl-BE" smtClean="0"/>
          </a:p>
        </p:txBody>
      </p:sp>
      <p:sp>
        <p:nvSpPr>
          <p:cNvPr id="31747" name="Rectangle 3"/>
          <p:cNvSpPr>
            <a:spLocks noGrp="1" noChangeArrowheads="1"/>
          </p:cNvSpPr>
          <p:nvPr>
            <p:ph type="body" idx="1"/>
          </p:nvPr>
        </p:nvSpPr>
        <p:spPr/>
        <p:txBody>
          <a:bodyPr/>
          <a:lstStyle/>
          <a:p>
            <a:pPr eaLnBrk="1" hangingPunct="1"/>
            <a:endParaRPr lang="nl-BE" altLang="nl-BE" smtClean="0"/>
          </a:p>
        </p:txBody>
      </p:sp>
      <p:pic>
        <p:nvPicPr>
          <p:cNvPr id="31748" name="Picture 4" descr="hippo-fight-900px1"/>
          <p:cNvPicPr>
            <a:picLocks noChangeAspect="1" noChangeArrowheads="1"/>
          </p:cNvPicPr>
          <p:nvPr/>
        </p:nvPicPr>
        <p:blipFill>
          <a:blip r:embed="rId2"/>
          <a:srcRect/>
          <a:stretch>
            <a:fillRect/>
          </a:stretch>
        </p:blipFill>
        <p:spPr bwMode="auto">
          <a:xfrm>
            <a:off x="0" y="0"/>
            <a:ext cx="10729913"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endParaRPr lang="nl-BE" altLang="nl-BE" smtClean="0"/>
          </a:p>
        </p:txBody>
      </p:sp>
      <p:sp>
        <p:nvSpPr>
          <p:cNvPr id="36867" name="Rectangle 3"/>
          <p:cNvSpPr>
            <a:spLocks noGrp="1" noChangeArrowheads="1"/>
          </p:cNvSpPr>
          <p:nvPr>
            <p:ph type="body" idx="1"/>
          </p:nvPr>
        </p:nvSpPr>
        <p:spPr/>
        <p:txBody>
          <a:bodyPr/>
          <a:lstStyle/>
          <a:p>
            <a:pPr eaLnBrk="1" hangingPunct="1"/>
            <a:endParaRPr lang="nl-BE" altLang="nl-BE" smtClean="0"/>
          </a:p>
        </p:txBody>
      </p:sp>
      <p:pic>
        <p:nvPicPr>
          <p:cNvPr id="36868" name="Picture 4" descr="okavango-delta-wildlife-lion"/>
          <p:cNvPicPr>
            <a:picLocks noChangeAspect="1" noChangeArrowheads="1"/>
          </p:cNvPicPr>
          <p:nvPr/>
        </p:nvPicPr>
        <p:blipFill>
          <a:blip r:embed="rId2"/>
          <a:srcRect/>
          <a:stretch>
            <a:fillRect/>
          </a:stretch>
        </p:blipFill>
        <p:spPr bwMode="auto">
          <a:xfrm>
            <a:off x="0" y="0"/>
            <a:ext cx="10729913"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endParaRPr lang="nl-BE" altLang="nl-BE" smtClean="0"/>
          </a:p>
        </p:txBody>
      </p:sp>
      <p:sp>
        <p:nvSpPr>
          <p:cNvPr id="32771" name="Rectangle 3"/>
          <p:cNvSpPr>
            <a:spLocks noGrp="1" noChangeArrowheads="1"/>
          </p:cNvSpPr>
          <p:nvPr>
            <p:ph type="body" idx="1"/>
          </p:nvPr>
        </p:nvSpPr>
        <p:spPr/>
        <p:txBody>
          <a:bodyPr/>
          <a:lstStyle/>
          <a:p>
            <a:pPr eaLnBrk="1" hangingPunct="1"/>
            <a:endParaRPr lang="nl-BE" altLang="nl-BE" smtClean="0"/>
          </a:p>
        </p:txBody>
      </p:sp>
      <p:pic>
        <p:nvPicPr>
          <p:cNvPr id="32772" name="Picture 4" descr="11633"/>
          <p:cNvPicPr>
            <a:picLocks noChangeAspect="1" noChangeArrowheads="1"/>
          </p:cNvPicPr>
          <p:nvPr/>
        </p:nvPicPr>
        <p:blipFill>
          <a:blip r:embed="rId2"/>
          <a:srcRect/>
          <a:stretch>
            <a:fillRect/>
          </a:stretch>
        </p:blipFill>
        <p:spPr bwMode="auto">
          <a:xfrm>
            <a:off x="-357664" y="0"/>
            <a:ext cx="11445241"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endParaRPr lang="nl-BE" altLang="nl-BE" smtClean="0"/>
          </a:p>
        </p:txBody>
      </p:sp>
      <p:sp>
        <p:nvSpPr>
          <p:cNvPr id="33795" name="Rectangle 3"/>
          <p:cNvSpPr>
            <a:spLocks noGrp="1" noChangeArrowheads="1"/>
          </p:cNvSpPr>
          <p:nvPr>
            <p:ph type="body" idx="1"/>
          </p:nvPr>
        </p:nvSpPr>
        <p:spPr/>
        <p:txBody>
          <a:bodyPr/>
          <a:lstStyle/>
          <a:p>
            <a:pPr eaLnBrk="1" hangingPunct="1"/>
            <a:endParaRPr lang="nl-BE" altLang="nl-BE" smtClean="0"/>
          </a:p>
        </p:txBody>
      </p:sp>
      <p:pic>
        <p:nvPicPr>
          <p:cNvPr id="33796" name="Picture 4" descr="okavango-delta-wildlife"/>
          <p:cNvPicPr>
            <a:picLocks noChangeAspect="1" noChangeArrowheads="1"/>
          </p:cNvPicPr>
          <p:nvPr/>
        </p:nvPicPr>
        <p:blipFill>
          <a:blip r:embed="rId2"/>
          <a:srcRect/>
          <a:stretch>
            <a:fillRect/>
          </a:stretch>
        </p:blipFill>
        <p:spPr bwMode="auto">
          <a:xfrm>
            <a:off x="0" y="0"/>
            <a:ext cx="10729913"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endParaRPr lang="nl-BE" altLang="nl-BE" smtClean="0"/>
          </a:p>
        </p:txBody>
      </p:sp>
      <p:sp>
        <p:nvSpPr>
          <p:cNvPr id="35843" name="Rectangle 3"/>
          <p:cNvSpPr>
            <a:spLocks noGrp="1" noChangeArrowheads="1"/>
          </p:cNvSpPr>
          <p:nvPr>
            <p:ph type="body" idx="1"/>
          </p:nvPr>
        </p:nvSpPr>
        <p:spPr/>
        <p:txBody>
          <a:bodyPr/>
          <a:lstStyle/>
          <a:p>
            <a:pPr eaLnBrk="1" hangingPunct="1"/>
            <a:endParaRPr lang="nl-BE" altLang="nl-BE" smtClean="0"/>
          </a:p>
        </p:txBody>
      </p:sp>
      <p:pic>
        <p:nvPicPr>
          <p:cNvPr id="35844" name="Picture 4" descr="wildlife-colour"/>
          <p:cNvPicPr>
            <a:picLocks noChangeAspect="1" noChangeArrowheads="1"/>
          </p:cNvPicPr>
          <p:nvPr/>
        </p:nvPicPr>
        <p:blipFill>
          <a:blip r:embed="rId2"/>
          <a:srcRect/>
          <a:stretch>
            <a:fillRect/>
          </a:stretch>
        </p:blipFill>
        <p:spPr bwMode="auto">
          <a:xfrm>
            <a:off x="-223540" y="0"/>
            <a:ext cx="11176993"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Jose Luis\Desktop\666a4303.jpg"/>
          <p:cNvPicPr>
            <a:picLocks noChangeAspect="1" noChangeArrowheads="1"/>
          </p:cNvPicPr>
          <p:nvPr/>
        </p:nvPicPr>
        <p:blipFill>
          <a:blip r:embed="rId2"/>
          <a:srcRect/>
          <a:stretch>
            <a:fillRect/>
          </a:stretch>
        </p:blipFill>
        <p:spPr bwMode="auto">
          <a:xfrm>
            <a:off x="0" y="38072"/>
            <a:ext cx="10729913" cy="7153275"/>
          </a:xfrm>
          <a:prstGeom prst="rect">
            <a:avLst/>
          </a:prstGeom>
          <a:solidFill>
            <a:srgbClr val="00B050"/>
          </a:solidFill>
        </p:spPr>
      </p:pic>
      <p:sp>
        <p:nvSpPr>
          <p:cNvPr id="13" name="12 Forma libre"/>
          <p:cNvSpPr/>
          <p:nvPr/>
        </p:nvSpPr>
        <p:spPr>
          <a:xfrm rot="5779269" flipH="1">
            <a:off x="5790697" y="489036"/>
            <a:ext cx="2940949" cy="3198447"/>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solidFill>
            <a:srgbClr val="00B050"/>
          </a:soli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7" name="6 Forma libre"/>
          <p:cNvSpPr/>
          <p:nvPr/>
        </p:nvSpPr>
        <p:spPr>
          <a:xfrm rot="15820731" flipH="1" flipV="1">
            <a:off x="5699623" y="3225340"/>
            <a:ext cx="2940949" cy="3198447"/>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solidFill>
            <a:srgbClr val="00B050"/>
          </a:soli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8" name="7 Forma libre"/>
          <p:cNvSpPr/>
          <p:nvPr/>
        </p:nvSpPr>
        <p:spPr>
          <a:xfrm rot="5779269" flipV="1">
            <a:off x="2159700" y="3202077"/>
            <a:ext cx="2940949" cy="3198447"/>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solidFill>
            <a:srgbClr val="00B050"/>
          </a:soli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9" name="8 Forma libre"/>
          <p:cNvSpPr/>
          <p:nvPr/>
        </p:nvSpPr>
        <p:spPr>
          <a:xfrm rot="15820731">
            <a:off x="2231734" y="489035"/>
            <a:ext cx="2940949" cy="3198447"/>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solidFill>
            <a:srgbClr val="00B050"/>
          </a:soli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Tree>
    <p:extLst>
      <p:ext uri="{BB962C8B-B14F-4D97-AF65-F5344CB8AC3E}">
        <p14:creationId xmlns="" xmlns:p14="http://schemas.microsoft.com/office/powerpoint/2010/main" val="2171112505"/>
      </p:ext>
    </p:extLst>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3000" fill="hold"/>
                                        <p:tgtEl>
                                          <p:spTgt spid="13"/>
                                        </p:tgtEl>
                                        <p:attrNameLst>
                                          <p:attrName>ppt_x</p:attrName>
                                        </p:attrNameLst>
                                      </p:cBhvr>
                                      <p:tavLst>
                                        <p:tav tm="0">
                                          <p:val>
                                            <p:strVal val="0-#ppt_w/2"/>
                                          </p:val>
                                        </p:tav>
                                        <p:tav tm="100000">
                                          <p:val>
                                            <p:strVal val="#ppt_x"/>
                                          </p:val>
                                        </p:tav>
                                      </p:tavLst>
                                    </p:anim>
                                    <p:anim calcmode="lin" valueType="num">
                                      <p:cBhvr additive="base">
                                        <p:cTn id="8" dur="3000" fill="hold"/>
                                        <p:tgtEl>
                                          <p:spTgt spid="13"/>
                                        </p:tgtEl>
                                        <p:attrNameLst>
                                          <p:attrName>ppt_y</p:attrName>
                                        </p:attrNameLst>
                                      </p:cBhvr>
                                      <p:tavLst>
                                        <p:tav tm="0">
                                          <p:val>
                                            <p:strVal val="1+#ppt_h/2"/>
                                          </p:val>
                                        </p:tav>
                                        <p:tav tm="100000">
                                          <p:val>
                                            <p:strVal val="#ppt_y"/>
                                          </p:val>
                                        </p:tav>
                                      </p:tavLst>
                                    </p:anim>
                                  </p:childTnLst>
                                </p:cTn>
                              </p:par>
                              <p:par>
                                <p:cTn id="9" presetID="8" presetClass="emph" presetSubtype="0" repeatCount="3000" fill="hold" grpId="1" nodeType="withEffect">
                                  <p:stCondLst>
                                    <p:cond delay="0"/>
                                  </p:stCondLst>
                                  <p:childTnLst>
                                    <p:animRot by="-21600000">
                                      <p:cBhvr>
                                        <p:cTn id="10" dur="1000" fill="hold"/>
                                        <p:tgtEl>
                                          <p:spTgt spid="13"/>
                                        </p:tgtEl>
                                        <p:attrNameLst>
                                          <p:attrName>r</p:attrName>
                                        </p:attrNameLst>
                                      </p:cBhvr>
                                    </p:animRot>
                                  </p:childTnLst>
                                </p:cTn>
                              </p:par>
                              <p:par>
                                <p:cTn id="11" presetID="2" presetClass="entr" presetSubtype="9"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0-#ppt_w/2"/>
                                          </p:val>
                                        </p:tav>
                                        <p:tav tm="100000">
                                          <p:val>
                                            <p:strVal val="#ppt_x"/>
                                          </p:val>
                                        </p:tav>
                                      </p:tavLst>
                                    </p:anim>
                                    <p:anim calcmode="lin" valueType="num">
                                      <p:cBhvr additive="base">
                                        <p:cTn id="14" dur="3000" fill="hold"/>
                                        <p:tgtEl>
                                          <p:spTgt spid="7"/>
                                        </p:tgtEl>
                                        <p:attrNameLst>
                                          <p:attrName>ppt_y</p:attrName>
                                        </p:attrNameLst>
                                      </p:cBhvr>
                                      <p:tavLst>
                                        <p:tav tm="0">
                                          <p:val>
                                            <p:strVal val="0-#ppt_h/2"/>
                                          </p:val>
                                        </p:tav>
                                        <p:tav tm="100000">
                                          <p:val>
                                            <p:strVal val="#ppt_y"/>
                                          </p:val>
                                        </p:tav>
                                      </p:tavLst>
                                    </p:anim>
                                  </p:childTnLst>
                                </p:cTn>
                              </p:par>
                              <p:par>
                                <p:cTn id="15" presetID="8" presetClass="emph" presetSubtype="0" repeatCount="3000" fill="hold" grpId="1" nodeType="withEffect">
                                  <p:stCondLst>
                                    <p:cond delay="0"/>
                                  </p:stCondLst>
                                  <p:childTnLst>
                                    <p:animRot by="21600000">
                                      <p:cBhvr>
                                        <p:cTn id="16" dur="1000" fill="hold"/>
                                        <p:tgtEl>
                                          <p:spTgt spid="7"/>
                                        </p:tgtEl>
                                        <p:attrNameLst>
                                          <p:attrName>r</p:attrName>
                                        </p:attrNameLst>
                                      </p:cBhvr>
                                    </p:animRot>
                                  </p:childTnLst>
                                </p:cTn>
                              </p:par>
                              <p:par>
                                <p:cTn id="17" presetID="2" presetClass="entr" presetSubtype="3"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8" presetClass="emph" presetSubtype="0" repeatCount="3000" fill="hold" grpId="1" nodeType="withEffect">
                                  <p:stCondLst>
                                    <p:cond delay="0"/>
                                  </p:stCondLst>
                                  <p:childTnLst>
                                    <p:animRot by="-21600000">
                                      <p:cBhvr>
                                        <p:cTn id="22" dur="1033" fill="hold"/>
                                        <p:tgtEl>
                                          <p:spTgt spid="8"/>
                                        </p:tgtEl>
                                        <p:attrNameLst>
                                          <p:attrName>r</p:attrName>
                                        </p:attrNameLst>
                                      </p:cBhvr>
                                    </p:animRot>
                                  </p:childTnLst>
                                </p:cTn>
                              </p:par>
                              <p:par>
                                <p:cTn id="23" presetID="2" presetClass="entr" presetSubtype="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1+#ppt_w/2"/>
                                          </p:val>
                                        </p:tav>
                                        <p:tav tm="100000">
                                          <p:val>
                                            <p:strVal val="#ppt_x"/>
                                          </p:val>
                                        </p:tav>
                                      </p:tavLst>
                                    </p:anim>
                                    <p:anim calcmode="lin" valueType="num">
                                      <p:cBhvr additive="base">
                                        <p:cTn id="26" dur="3000" fill="hold"/>
                                        <p:tgtEl>
                                          <p:spTgt spid="9"/>
                                        </p:tgtEl>
                                        <p:attrNameLst>
                                          <p:attrName>ppt_y</p:attrName>
                                        </p:attrNameLst>
                                      </p:cBhvr>
                                      <p:tavLst>
                                        <p:tav tm="0">
                                          <p:val>
                                            <p:strVal val="1+#ppt_h/2"/>
                                          </p:val>
                                        </p:tav>
                                        <p:tav tm="100000">
                                          <p:val>
                                            <p:strVal val="#ppt_y"/>
                                          </p:val>
                                        </p:tav>
                                      </p:tavLst>
                                    </p:anim>
                                  </p:childTnLst>
                                </p:cTn>
                              </p:par>
                              <p:par>
                                <p:cTn id="27" presetID="8" presetClass="emph" presetSubtype="0" repeatCount="3000" fill="hold" grpId="1" nodeType="withEffect">
                                  <p:stCondLst>
                                    <p:cond delay="0"/>
                                  </p:stCondLst>
                                  <p:childTnLst>
                                    <p:animRot by="21600000">
                                      <p:cBhvr>
                                        <p:cTn id="28" dur="1033" fill="hold"/>
                                        <p:tgtEl>
                                          <p:spTgt spid="9"/>
                                        </p:tgtEl>
                                        <p:attrNameLst>
                                          <p:attrName>r</p:attrName>
                                        </p:attrNameLst>
                                      </p:cBhvr>
                                    </p:animRot>
                                  </p:childTnLst>
                                </p:cTn>
                              </p:par>
                            </p:childTnLst>
                          </p:cTn>
                        </p:par>
                        <p:par>
                          <p:cTn id="29" fill="hold">
                            <p:stCondLst>
                              <p:cond delay="3099"/>
                            </p:stCondLst>
                            <p:childTnLst>
                              <p:par>
                                <p:cTn id="30" presetID="2" presetClass="exit" presetSubtype="9" fill="hold" grpId="2" nodeType="afterEffect">
                                  <p:stCondLst>
                                    <p:cond delay="0"/>
                                  </p:stCondLst>
                                  <p:childTnLst>
                                    <p:anim calcmode="lin" valueType="num">
                                      <p:cBhvr additive="base">
                                        <p:cTn id="31" dur="3000"/>
                                        <p:tgtEl>
                                          <p:spTgt spid="7"/>
                                        </p:tgtEl>
                                        <p:attrNameLst>
                                          <p:attrName>ppt_x</p:attrName>
                                        </p:attrNameLst>
                                      </p:cBhvr>
                                      <p:tavLst>
                                        <p:tav tm="0">
                                          <p:val>
                                            <p:strVal val="ppt_x"/>
                                          </p:val>
                                        </p:tav>
                                        <p:tav tm="100000">
                                          <p:val>
                                            <p:strVal val="0-ppt_w/2"/>
                                          </p:val>
                                        </p:tav>
                                      </p:tavLst>
                                    </p:anim>
                                    <p:anim calcmode="lin" valueType="num">
                                      <p:cBhvr additive="base">
                                        <p:cTn id="32" dur="3000"/>
                                        <p:tgtEl>
                                          <p:spTgt spid="7"/>
                                        </p:tgtEl>
                                        <p:attrNameLst>
                                          <p:attrName>ppt_y</p:attrName>
                                        </p:attrNameLst>
                                      </p:cBhvr>
                                      <p:tavLst>
                                        <p:tav tm="0">
                                          <p:val>
                                            <p:strVal val="ppt_y"/>
                                          </p:val>
                                        </p:tav>
                                        <p:tav tm="100000">
                                          <p:val>
                                            <p:strVal val="0-ppt_h/2"/>
                                          </p:val>
                                        </p:tav>
                                      </p:tavLst>
                                    </p:anim>
                                    <p:set>
                                      <p:cBhvr>
                                        <p:cTn id="33" dur="1" fill="hold">
                                          <p:stCondLst>
                                            <p:cond delay="2999"/>
                                          </p:stCondLst>
                                        </p:cTn>
                                        <p:tgtEl>
                                          <p:spTgt spid="7"/>
                                        </p:tgtEl>
                                        <p:attrNameLst>
                                          <p:attrName>style.visibility</p:attrName>
                                        </p:attrNameLst>
                                      </p:cBhvr>
                                      <p:to>
                                        <p:strVal val="hidden"/>
                                      </p:to>
                                    </p:set>
                                  </p:childTnLst>
                                </p:cTn>
                              </p:par>
                              <p:par>
                                <p:cTn id="34" presetID="2" presetClass="exit" presetSubtype="6" fill="hold" grpId="2" nodeType="withEffect">
                                  <p:stCondLst>
                                    <p:cond delay="0"/>
                                  </p:stCondLst>
                                  <p:childTnLst>
                                    <p:anim calcmode="lin" valueType="num">
                                      <p:cBhvr additive="base">
                                        <p:cTn id="35" dur="3000"/>
                                        <p:tgtEl>
                                          <p:spTgt spid="9"/>
                                        </p:tgtEl>
                                        <p:attrNameLst>
                                          <p:attrName>ppt_x</p:attrName>
                                        </p:attrNameLst>
                                      </p:cBhvr>
                                      <p:tavLst>
                                        <p:tav tm="0">
                                          <p:val>
                                            <p:strVal val="ppt_x"/>
                                          </p:val>
                                        </p:tav>
                                        <p:tav tm="100000">
                                          <p:val>
                                            <p:strVal val="1+ppt_w/2"/>
                                          </p:val>
                                        </p:tav>
                                      </p:tavLst>
                                    </p:anim>
                                    <p:anim calcmode="lin" valueType="num">
                                      <p:cBhvr additive="base">
                                        <p:cTn id="36" dur="3000"/>
                                        <p:tgtEl>
                                          <p:spTgt spid="9"/>
                                        </p:tgtEl>
                                        <p:attrNameLst>
                                          <p:attrName>ppt_y</p:attrName>
                                        </p:attrNameLst>
                                      </p:cBhvr>
                                      <p:tavLst>
                                        <p:tav tm="0">
                                          <p:val>
                                            <p:strVal val="ppt_y"/>
                                          </p:val>
                                        </p:tav>
                                        <p:tav tm="100000">
                                          <p:val>
                                            <p:strVal val="1+ppt_h/2"/>
                                          </p:val>
                                        </p:tav>
                                      </p:tavLst>
                                    </p:anim>
                                    <p:set>
                                      <p:cBhvr>
                                        <p:cTn id="37" dur="1" fill="hold">
                                          <p:stCondLst>
                                            <p:cond delay="2999"/>
                                          </p:stCondLst>
                                        </p:cTn>
                                        <p:tgtEl>
                                          <p:spTgt spid="9"/>
                                        </p:tgtEl>
                                        <p:attrNameLst>
                                          <p:attrName>style.visibility</p:attrName>
                                        </p:attrNameLst>
                                      </p:cBhvr>
                                      <p:to>
                                        <p:strVal val="hidden"/>
                                      </p:to>
                                    </p:set>
                                  </p:childTnLst>
                                </p:cTn>
                              </p:par>
                              <p:par>
                                <p:cTn id="38" presetID="2" presetClass="exit" presetSubtype="12" fill="hold" grpId="2" nodeType="withEffect">
                                  <p:stCondLst>
                                    <p:cond delay="0"/>
                                  </p:stCondLst>
                                  <p:childTnLst>
                                    <p:anim calcmode="lin" valueType="num">
                                      <p:cBhvr additive="base">
                                        <p:cTn id="39" dur="3000"/>
                                        <p:tgtEl>
                                          <p:spTgt spid="13"/>
                                        </p:tgtEl>
                                        <p:attrNameLst>
                                          <p:attrName>ppt_x</p:attrName>
                                        </p:attrNameLst>
                                      </p:cBhvr>
                                      <p:tavLst>
                                        <p:tav tm="0">
                                          <p:val>
                                            <p:strVal val="ppt_x"/>
                                          </p:val>
                                        </p:tav>
                                        <p:tav tm="100000">
                                          <p:val>
                                            <p:strVal val="0-ppt_w/2"/>
                                          </p:val>
                                        </p:tav>
                                      </p:tavLst>
                                    </p:anim>
                                    <p:anim calcmode="lin" valueType="num">
                                      <p:cBhvr additive="base">
                                        <p:cTn id="40" dur="3000"/>
                                        <p:tgtEl>
                                          <p:spTgt spid="13"/>
                                        </p:tgtEl>
                                        <p:attrNameLst>
                                          <p:attrName>ppt_y</p:attrName>
                                        </p:attrNameLst>
                                      </p:cBhvr>
                                      <p:tavLst>
                                        <p:tav tm="0">
                                          <p:val>
                                            <p:strVal val="ppt_y"/>
                                          </p:val>
                                        </p:tav>
                                        <p:tav tm="100000">
                                          <p:val>
                                            <p:strVal val="1+ppt_h/2"/>
                                          </p:val>
                                        </p:tav>
                                      </p:tavLst>
                                    </p:anim>
                                    <p:set>
                                      <p:cBhvr>
                                        <p:cTn id="41" dur="1" fill="hold">
                                          <p:stCondLst>
                                            <p:cond delay="2999"/>
                                          </p:stCondLst>
                                        </p:cTn>
                                        <p:tgtEl>
                                          <p:spTgt spid="13"/>
                                        </p:tgtEl>
                                        <p:attrNameLst>
                                          <p:attrName>style.visibility</p:attrName>
                                        </p:attrNameLst>
                                      </p:cBhvr>
                                      <p:to>
                                        <p:strVal val="hidden"/>
                                      </p:to>
                                    </p:set>
                                  </p:childTnLst>
                                </p:cTn>
                              </p:par>
                              <p:par>
                                <p:cTn id="42" presetID="2" presetClass="exit" presetSubtype="3" fill="hold" grpId="2" nodeType="withEffect">
                                  <p:stCondLst>
                                    <p:cond delay="0"/>
                                  </p:stCondLst>
                                  <p:childTnLst>
                                    <p:anim calcmode="lin" valueType="num">
                                      <p:cBhvr additive="base">
                                        <p:cTn id="43" dur="3000"/>
                                        <p:tgtEl>
                                          <p:spTgt spid="8"/>
                                        </p:tgtEl>
                                        <p:attrNameLst>
                                          <p:attrName>ppt_x</p:attrName>
                                        </p:attrNameLst>
                                      </p:cBhvr>
                                      <p:tavLst>
                                        <p:tav tm="0">
                                          <p:val>
                                            <p:strVal val="ppt_x"/>
                                          </p:val>
                                        </p:tav>
                                        <p:tav tm="100000">
                                          <p:val>
                                            <p:strVal val="1+ppt_w/2"/>
                                          </p:val>
                                        </p:tav>
                                      </p:tavLst>
                                    </p:anim>
                                    <p:anim calcmode="lin" valueType="num">
                                      <p:cBhvr additive="base">
                                        <p:cTn id="44" dur="3000"/>
                                        <p:tgtEl>
                                          <p:spTgt spid="8"/>
                                        </p:tgtEl>
                                        <p:attrNameLst>
                                          <p:attrName>ppt_y</p:attrName>
                                        </p:attrNameLst>
                                      </p:cBhvr>
                                      <p:tavLst>
                                        <p:tav tm="0">
                                          <p:val>
                                            <p:strVal val="ppt_y"/>
                                          </p:val>
                                        </p:tav>
                                        <p:tav tm="100000">
                                          <p:val>
                                            <p:strVal val="0-ppt_h/2"/>
                                          </p:val>
                                        </p:tav>
                                      </p:tavLst>
                                    </p:anim>
                                    <p:set>
                                      <p:cBhvr>
                                        <p:cTn id="45" dur="1" fill="hold">
                                          <p:stCondLst>
                                            <p:cond delay="2999"/>
                                          </p:stCondLst>
                                        </p:cTn>
                                        <p:tgtEl>
                                          <p:spTgt spid="8"/>
                                        </p:tgtEl>
                                        <p:attrNameLst>
                                          <p:attrName>style.visibility</p:attrName>
                                        </p:attrNameLst>
                                      </p:cBhvr>
                                      <p:to>
                                        <p:strVal val="hidden"/>
                                      </p:to>
                                    </p:set>
                                  </p:childTnLst>
                                </p:cTn>
                              </p:par>
                              <p:par>
                                <p:cTn id="46" presetID="23" presetClass="entr" presetSubtype="16"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 calcmode="lin" valueType="num">
                                      <p:cBhvr>
                                        <p:cTn id="48" dur="3000" fill="hold"/>
                                        <p:tgtEl>
                                          <p:spTgt spid="6"/>
                                        </p:tgtEl>
                                        <p:attrNameLst>
                                          <p:attrName>ppt_w</p:attrName>
                                        </p:attrNameLst>
                                      </p:cBhvr>
                                      <p:tavLst>
                                        <p:tav tm="0">
                                          <p:val>
                                            <p:fltVal val="0"/>
                                          </p:val>
                                        </p:tav>
                                        <p:tav tm="100000">
                                          <p:val>
                                            <p:strVal val="#ppt_w"/>
                                          </p:val>
                                        </p:tav>
                                      </p:tavLst>
                                    </p:anim>
                                    <p:anim calcmode="lin" valueType="num">
                                      <p:cBhvr>
                                        <p:cTn id="49" dur="3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7" grpId="0" animBg="1"/>
      <p:bldP spid="7" grpId="1" animBg="1"/>
      <p:bldP spid="7" grpId="2" animBg="1"/>
      <p:bldP spid="8" grpId="0" animBg="1"/>
      <p:bldP spid="8" grpId="1" animBg="1"/>
      <p:bldP spid="8" grpId="2" animBg="1"/>
      <p:bldP spid="9" grpId="0" animBg="1"/>
      <p:bldP spid="9" grpId="1" animBg="1"/>
      <p:bldP spid="9" grpId="2"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endParaRPr lang="nl-BE" altLang="nl-BE" smtClean="0"/>
          </a:p>
        </p:txBody>
      </p:sp>
      <p:sp>
        <p:nvSpPr>
          <p:cNvPr id="34819" name="Rectangle 3"/>
          <p:cNvSpPr>
            <a:spLocks noGrp="1" noChangeArrowheads="1"/>
          </p:cNvSpPr>
          <p:nvPr>
            <p:ph type="body" idx="1"/>
          </p:nvPr>
        </p:nvSpPr>
        <p:spPr/>
        <p:txBody>
          <a:bodyPr/>
          <a:lstStyle/>
          <a:p>
            <a:pPr eaLnBrk="1" hangingPunct="1"/>
            <a:endParaRPr lang="nl-BE" altLang="nl-BE" smtClean="0"/>
          </a:p>
        </p:txBody>
      </p:sp>
      <p:pic>
        <p:nvPicPr>
          <p:cNvPr id="34820" name="Picture 4" descr="zambezi-sunset-1024px-7"/>
          <p:cNvPicPr>
            <a:picLocks noChangeAspect="1" noChangeArrowheads="1"/>
          </p:cNvPicPr>
          <p:nvPr/>
        </p:nvPicPr>
        <p:blipFill>
          <a:blip r:embed="rId2"/>
          <a:srcRect/>
          <a:stretch>
            <a:fillRect/>
          </a:stretch>
        </p:blipFill>
        <p:spPr bwMode="auto">
          <a:xfrm>
            <a:off x="-357664" y="0"/>
            <a:ext cx="11445241"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endParaRPr lang="nl-BE" altLang="nl-BE" smtClean="0"/>
          </a:p>
        </p:txBody>
      </p:sp>
      <p:sp>
        <p:nvSpPr>
          <p:cNvPr id="37891" name="Rectangle 3"/>
          <p:cNvSpPr>
            <a:spLocks noGrp="1" noChangeArrowheads="1"/>
          </p:cNvSpPr>
          <p:nvPr>
            <p:ph type="body" idx="1"/>
          </p:nvPr>
        </p:nvSpPr>
        <p:spPr/>
        <p:txBody>
          <a:bodyPr/>
          <a:lstStyle/>
          <a:p>
            <a:pPr eaLnBrk="1" hangingPunct="1"/>
            <a:endParaRPr lang="nl-BE" altLang="nl-BE" smtClean="0"/>
          </a:p>
        </p:txBody>
      </p:sp>
      <p:pic>
        <p:nvPicPr>
          <p:cNvPr id="37892" name="Picture 4" descr="zambezi-sunset-1024px-5"/>
          <p:cNvPicPr>
            <a:picLocks noChangeAspect="1" noChangeArrowheads="1"/>
          </p:cNvPicPr>
          <p:nvPr/>
        </p:nvPicPr>
        <p:blipFill>
          <a:blip r:embed="rId2"/>
          <a:srcRect/>
          <a:stretch>
            <a:fillRect/>
          </a:stretch>
        </p:blipFill>
        <p:spPr bwMode="auto">
          <a:xfrm>
            <a:off x="-223540" y="0"/>
            <a:ext cx="11176993" cy="6858000"/>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s://agaudi.files.wordpress.com/2010/03/tumblr_ky4haxtzxa1qzt4vjo1_500.gif?w=500&amp;h=500"/>
          <p:cNvPicPr>
            <a:picLocks noChangeAspect="1" noChangeArrowheads="1" noCrop="1"/>
          </p:cNvPicPr>
          <p:nvPr/>
        </p:nvPicPr>
        <p:blipFill>
          <a:blip r:embed="rId2">
            <a:duotone>
              <a:schemeClr val="accent5">
                <a:shade val="45000"/>
                <a:satMod val="135000"/>
              </a:schemeClr>
              <a:prstClr val="white"/>
            </a:duotone>
            <a:lum bright="49000" contrast="85000"/>
          </a:blip>
          <a:srcRect/>
          <a:stretch>
            <a:fillRect/>
          </a:stretch>
        </p:blipFill>
        <p:spPr bwMode="auto">
          <a:xfrm>
            <a:off x="0" y="0"/>
            <a:ext cx="10729913"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88161" y="3388172"/>
            <a:ext cx="6858000" cy="81677"/>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260076" y="3388172"/>
            <a:ext cx="6858000" cy="81677"/>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0729913"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6783316"/>
            <a:ext cx="10729913"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44924" y="5803930"/>
            <a:ext cx="707058" cy="684513"/>
          </a:xfrm>
          <a:prstGeom prst="rect">
            <a:avLst/>
          </a:prstGeom>
          <a:noFill/>
          <a:ln w="38100">
            <a:solidFill>
              <a:srgbClr val="1CDEF8"/>
            </a:solidFill>
            <a:miter lim="800000"/>
            <a:headEnd/>
            <a:tailEnd/>
          </a:ln>
        </p:spPr>
      </p:pic>
      <p:sp>
        <p:nvSpPr>
          <p:cNvPr id="19" name="18 Rectángulo"/>
          <p:cNvSpPr/>
          <p:nvPr/>
        </p:nvSpPr>
        <p:spPr>
          <a:xfrm>
            <a:off x="2323824" y="4572019"/>
            <a:ext cx="3159156"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55942" y="501226"/>
            <a:ext cx="4692843" cy="4285096"/>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249172" y="2"/>
            <a:ext cx="4104917"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rgbClr val="1F10E0"/>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rgbClr val="1F10E0"/>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rgbClr val="1F10E0"/>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rgbClr val="1F10E0"/>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29 de abril de 2018</a:t>
            </a:fld>
            <a:endParaRPr lang="es-ES" sz="3800" b="1" dirty="0">
              <a:ln w="18000">
                <a:solidFill>
                  <a:schemeClr val="accent2">
                    <a:satMod val="140000"/>
                  </a:schemeClr>
                </a:solidFill>
                <a:prstDash val="solid"/>
                <a:miter lim="800000"/>
              </a:ln>
              <a:solidFill>
                <a:srgbClr val="1F10E0"/>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rgbClr val="1F10E0"/>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rgbClr val="1F10E0"/>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rgbClr val="1F10E0"/>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rgbClr val="1F10E0"/>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rgbClr val="1F10E0"/>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17:30</a:t>
            </a:fld>
            <a:r>
              <a:rPr lang="fr-FR" sz="3400" b="1" dirty="0">
                <a:ln w="18000">
                  <a:solidFill>
                    <a:schemeClr val="accent2">
                      <a:satMod val="140000"/>
                    </a:schemeClr>
                  </a:solidFill>
                  <a:prstDash val="solid"/>
                  <a:miter lim="800000"/>
                </a:ln>
                <a:solidFill>
                  <a:srgbClr val="1F10E0"/>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rgbClr val="1F10E0"/>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rgbClr val="1F10E0"/>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rgbClr val="1F10E0"/>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488014" y="5611366"/>
            <a:ext cx="2357244" cy="934064"/>
          </a:xfrm>
          <a:prstGeom prst="rect">
            <a:avLst/>
          </a:prstGeom>
          <a:noFill/>
        </p:spPr>
      </p:pic>
    </p:spTree>
  </p:cSld>
  <p:clrMapOvr>
    <a:masterClrMapping/>
  </p:clrMapOvr>
  <p:transition spd="med"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5"/>
                                      </p:to>
                                    </p:set>
                                    <p:animEffect filter="image" prLst="opacity: 0.5">
                                      <p:cBhvr rctx="IE">
                                        <p:cTn id="7" dur="indefinite"/>
                                        <p:tgtEl>
                                          <p:spTgt spid="11"/>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729913"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729913"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324815" y="0"/>
            <a:ext cx="5722620" cy="1562100"/>
          </a:xfrm>
          <a:prstGeom prst="rect">
            <a:avLst/>
          </a:prstGeom>
          <a:noFill/>
        </p:spPr>
      </p:pic>
      <p:sp>
        <p:nvSpPr>
          <p:cNvPr id="4104" name="Text Box 8"/>
          <p:cNvSpPr txBox="1">
            <a:spLocks noChangeArrowheads="1"/>
          </p:cNvSpPr>
          <p:nvPr/>
        </p:nvSpPr>
        <p:spPr bwMode="auto">
          <a:xfrm>
            <a:off x="0" y="1905001"/>
            <a:ext cx="10729913"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41239" y="4724403"/>
            <a:ext cx="3129558"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616780" y="4191000"/>
            <a:ext cx="2771894"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739045" y="4876800"/>
            <a:ext cx="1430655"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625912"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625912"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625912"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625912"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RIO ZAMBEZ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RIO ZAMBEZE</Template>
  <TotalTime>8</TotalTime>
  <Words>106</Words>
  <Application>Microsoft PowerPoint</Application>
  <PresentationFormat>Personalizado</PresentationFormat>
  <Paragraphs>51</Paragraphs>
  <Slides>80</Slides>
  <Notes>1</Notes>
  <HiddenSlides>0</HiddenSlides>
  <MMClips>1</MMClips>
  <ScaleCrop>false</ScaleCrop>
  <HeadingPairs>
    <vt:vector size="4" baseType="variant">
      <vt:variant>
        <vt:lpstr>Tema</vt:lpstr>
      </vt:variant>
      <vt:variant>
        <vt:i4>2</vt:i4>
      </vt:variant>
      <vt:variant>
        <vt:lpstr>Títulos de diapositiva</vt:lpstr>
      </vt:variant>
      <vt:variant>
        <vt:i4>80</vt:i4>
      </vt:variant>
    </vt:vector>
  </HeadingPairs>
  <TitlesOfParts>
    <vt:vector size="82" baseType="lpstr">
      <vt:lpstr>RIO ZAMBEZE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dc:description>Dios, los bendiga, hoy, mañana y siempre.</dc:description>
  <cp:lastModifiedBy>Jose Luis</cp:lastModifiedBy>
  <cp:revision>4</cp:revision>
  <dcterms:created xsi:type="dcterms:W3CDTF">2018-04-29T15:24:12Z</dcterms:created>
  <dcterms:modified xsi:type="dcterms:W3CDTF">2018-04-29T15:32:28Z</dcterms:modified>
</cp:coreProperties>
</file>