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332" r:id="rId13"/>
    <p:sldId id="344" r:id="rId14"/>
    <p:sldId id="267" r:id="rId15"/>
    <p:sldId id="268" r:id="rId16"/>
    <p:sldId id="269" r:id="rId17"/>
    <p:sldId id="343" r:id="rId18"/>
    <p:sldId id="270" r:id="rId19"/>
    <p:sldId id="271" r:id="rId20"/>
    <p:sldId id="272" r:id="rId21"/>
    <p:sldId id="273" r:id="rId22"/>
    <p:sldId id="342" r:id="rId23"/>
    <p:sldId id="274" r:id="rId24"/>
    <p:sldId id="276" r:id="rId25"/>
    <p:sldId id="277" r:id="rId26"/>
    <p:sldId id="341" r:id="rId27"/>
    <p:sldId id="278" r:id="rId28"/>
    <p:sldId id="279" r:id="rId29"/>
    <p:sldId id="289" r:id="rId30"/>
    <p:sldId id="280" r:id="rId31"/>
    <p:sldId id="281" r:id="rId32"/>
    <p:sldId id="275" r:id="rId33"/>
    <p:sldId id="282" r:id="rId34"/>
    <p:sldId id="283" r:id="rId35"/>
    <p:sldId id="284" r:id="rId36"/>
    <p:sldId id="285" r:id="rId37"/>
    <p:sldId id="288" r:id="rId38"/>
    <p:sldId id="286" r:id="rId39"/>
    <p:sldId id="287" r:id="rId40"/>
    <p:sldId id="291" r:id="rId41"/>
    <p:sldId id="292" r:id="rId42"/>
    <p:sldId id="290"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39" r:id="rId56"/>
    <p:sldId id="305" r:id="rId57"/>
    <p:sldId id="306" r:id="rId58"/>
    <p:sldId id="340" r:id="rId59"/>
    <p:sldId id="307" r:id="rId60"/>
    <p:sldId id="338" r:id="rId61"/>
    <p:sldId id="308" r:id="rId62"/>
    <p:sldId id="309" r:id="rId63"/>
    <p:sldId id="310" r:id="rId64"/>
    <p:sldId id="311" r:id="rId65"/>
    <p:sldId id="337" r:id="rId66"/>
    <p:sldId id="312" r:id="rId67"/>
    <p:sldId id="313" r:id="rId68"/>
    <p:sldId id="314" r:id="rId69"/>
    <p:sldId id="315" r:id="rId70"/>
    <p:sldId id="336" r:id="rId71"/>
    <p:sldId id="316" r:id="rId72"/>
    <p:sldId id="317" r:id="rId73"/>
    <p:sldId id="318" r:id="rId74"/>
    <p:sldId id="335" r:id="rId75"/>
    <p:sldId id="319" r:id="rId76"/>
    <p:sldId id="320" r:id="rId77"/>
    <p:sldId id="321" r:id="rId78"/>
    <p:sldId id="334" r:id="rId79"/>
    <p:sldId id="322" r:id="rId80"/>
    <p:sldId id="323" r:id="rId81"/>
    <p:sldId id="333" r:id="rId82"/>
    <p:sldId id="324" r:id="rId83"/>
    <p:sldId id="325" r:id="rId84"/>
    <p:sldId id="326" r:id="rId85"/>
    <p:sldId id="327" r:id="rId86"/>
    <p:sldId id="328" r:id="rId87"/>
    <p:sldId id="329" r:id="rId88"/>
    <p:sldId id="330" r:id="rId89"/>
    <p:sldId id="331" r:id="rId90"/>
    <p:sldId id="345" r:id="rId91"/>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sCuTNkYRxgAs/ZYcckWOjA==" hashData="//rhKdVmFPUGITbZJzqzuNfirB8="/>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9CBE9"/>
    <a:srgbClr val="5899D4"/>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2" autoAdjust="0"/>
    <p:restoredTop sz="94660"/>
  </p:normalViewPr>
  <p:slideViewPr>
    <p:cSldViewPr snapToGrid="0">
      <p:cViewPr varScale="1">
        <p:scale>
          <a:sx n="37" d="100"/>
          <a:sy n="37" d="100"/>
        </p:scale>
        <p:origin x="-78" y="-163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tableStyles" Target="tableStyle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FC2327F9-40B8-4080-9BEE-FF2BF3FF679F}" type="datetimeFigureOut">
              <a:rPr lang="es-CO" smtClean="0"/>
              <a:pPr/>
              <a:t>12/12/2016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4FFE331-58CF-4CA6-906E-BEB5FF23F13F}" type="slidenum">
              <a:rPr lang="es-CO" smtClean="0"/>
              <a:pPr/>
              <a:t>‹Nº›</a:t>
            </a:fld>
            <a:endParaRPr lang="es-CO"/>
          </a:p>
        </p:txBody>
      </p:sp>
    </p:spTree>
    <p:extLst>
      <p:ext uri="{BB962C8B-B14F-4D97-AF65-F5344CB8AC3E}">
        <p14:creationId xmlns:p14="http://schemas.microsoft.com/office/powerpoint/2010/main" xmlns="" val="41537045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C2327F9-40B8-4080-9BEE-FF2BF3FF679F}" type="datetimeFigureOut">
              <a:rPr lang="es-CO" smtClean="0"/>
              <a:pPr/>
              <a:t>12/12/2016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4FFE331-58CF-4CA6-906E-BEB5FF23F13F}" type="slidenum">
              <a:rPr lang="es-CO" smtClean="0"/>
              <a:pPr/>
              <a:t>‹Nº›</a:t>
            </a:fld>
            <a:endParaRPr lang="es-CO"/>
          </a:p>
        </p:txBody>
      </p:sp>
    </p:spTree>
    <p:extLst>
      <p:ext uri="{BB962C8B-B14F-4D97-AF65-F5344CB8AC3E}">
        <p14:creationId xmlns:p14="http://schemas.microsoft.com/office/powerpoint/2010/main" xmlns="" val="18081025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FC2327F9-40B8-4080-9BEE-FF2BF3FF679F}" type="datetimeFigureOut">
              <a:rPr lang="es-CO" smtClean="0"/>
              <a:pPr/>
              <a:t>12/12/2016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4FFE331-58CF-4CA6-906E-BEB5FF23F13F}" type="slidenum">
              <a:rPr lang="es-CO" smtClean="0"/>
              <a:pPr/>
              <a:t>‹Nº›</a:t>
            </a:fld>
            <a:endParaRPr lang="es-CO"/>
          </a:p>
        </p:txBody>
      </p:sp>
    </p:spTree>
    <p:extLst>
      <p:ext uri="{BB962C8B-B14F-4D97-AF65-F5344CB8AC3E}">
        <p14:creationId xmlns:p14="http://schemas.microsoft.com/office/powerpoint/2010/main" xmlns="" val="11565754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FC2327F9-40B8-4080-9BEE-FF2BF3FF679F}" type="datetimeFigureOut">
              <a:rPr lang="es-CO" smtClean="0"/>
              <a:pPr/>
              <a:t>12/12/2016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4FFE331-58CF-4CA6-906E-BEB5FF23F13F}" type="slidenum">
              <a:rPr lang="es-CO" smtClean="0"/>
              <a:pPr/>
              <a:t>‹Nº›</a:t>
            </a:fld>
            <a:endParaRPr lang="es-CO"/>
          </a:p>
        </p:txBody>
      </p:sp>
    </p:spTree>
    <p:extLst>
      <p:ext uri="{BB962C8B-B14F-4D97-AF65-F5344CB8AC3E}">
        <p14:creationId xmlns:p14="http://schemas.microsoft.com/office/powerpoint/2010/main" xmlns="" val="38025217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FC2327F9-40B8-4080-9BEE-FF2BF3FF679F}" type="datetimeFigureOut">
              <a:rPr lang="es-CO" smtClean="0"/>
              <a:pPr/>
              <a:t>12/12/2016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14FFE331-58CF-4CA6-906E-BEB5FF23F13F}" type="slidenum">
              <a:rPr lang="es-CO" smtClean="0"/>
              <a:pPr/>
              <a:t>‹Nº›</a:t>
            </a:fld>
            <a:endParaRPr lang="es-CO"/>
          </a:p>
        </p:txBody>
      </p:sp>
    </p:spTree>
    <p:extLst>
      <p:ext uri="{BB962C8B-B14F-4D97-AF65-F5344CB8AC3E}">
        <p14:creationId xmlns:p14="http://schemas.microsoft.com/office/powerpoint/2010/main" xmlns="" val="25449779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FC2327F9-40B8-4080-9BEE-FF2BF3FF679F}" type="datetimeFigureOut">
              <a:rPr lang="es-CO" smtClean="0"/>
              <a:pPr/>
              <a:t>12/12/2016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14FFE331-58CF-4CA6-906E-BEB5FF23F13F}" type="slidenum">
              <a:rPr lang="es-CO" smtClean="0"/>
              <a:pPr/>
              <a:t>‹Nº›</a:t>
            </a:fld>
            <a:endParaRPr lang="es-CO"/>
          </a:p>
        </p:txBody>
      </p:sp>
    </p:spTree>
    <p:extLst>
      <p:ext uri="{BB962C8B-B14F-4D97-AF65-F5344CB8AC3E}">
        <p14:creationId xmlns:p14="http://schemas.microsoft.com/office/powerpoint/2010/main" xmlns="" val="3490449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C2327F9-40B8-4080-9BEE-FF2BF3FF679F}" type="datetimeFigureOut">
              <a:rPr lang="es-CO" smtClean="0"/>
              <a:pPr/>
              <a:t>12/12/2016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14FFE331-58CF-4CA6-906E-BEB5FF23F13F}" type="slidenum">
              <a:rPr lang="es-CO" smtClean="0"/>
              <a:pPr/>
              <a:t>‹Nº›</a:t>
            </a:fld>
            <a:endParaRPr lang="es-CO"/>
          </a:p>
        </p:txBody>
      </p:sp>
    </p:spTree>
    <p:extLst>
      <p:ext uri="{BB962C8B-B14F-4D97-AF65-F5344CB8AC3E}">
        <p14:creationId xmlns:p14="http://schemas.microsoft.com/office/powerpoint/2010/main" xmlns="" val="42584837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C2327F9-40B8-4080-9BEE-FF2BF3FF679F}" type="datetimeFigureOut">
              <a:rPr lang="es-CO" smtClean="0"/>
              <a:pPr/>
              <a:t>12/12/2016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4FFE331-58CF-4CA6-906E-BEB5FF23F13F}" type="slidenum">
              <a:rPr lang="es-CO" smtClean="0"/>
              <a:pPr/>
              <a:t>‹Nº›</a:t>
            </a:fld>
            <a:endParaRPr lang="es-CO"/>
          </a:p>
        </p:txBody>
      </p:sp>
    </p:spTree>
    <p:extLst>
      <p:ext uri="{BB962C8B-B14F-4D97-AF65-F5344CB8AC3E}">
        <p14:creationId xmlns:p14="http://schemas.microsoft.com/office/powerpoint/2010/main" xmlns="" val="26552358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C2327F9-40B8-4080-9BEE-FF2BF3FF679F}" type="datetimeFigureOut">
              <a:rPr lang="es-CO" smtClean="0"/>
              <a:pPr/>
              <a:t>12/12/2016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4FFE331-58CF-4CA6-906E-BEB5FF23F13F}" type="slidenum">
              <a:rPr lang="es-CO" smtClean="0"/>
              <a:pPr/>
              <a:t>‹Nº›</a:t>
            </a:fld>
            <a:endParaRPr lang="es-CO"/>
          </a:p>
        </p:txBody>
      </p:sp>
    </p:spTree>
    <p:extLst>
      <p:ext uri="{BB962C8B-B14F-4D97-AF65-F5344CB8AC3E}">
        <p14:creationId xmlns:p14="http://schemas.microsoft.com/office/powerpoint/2010/main" xmlns="" val="9015773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C2327F9-40B8-4080-9BEE-FF2BF3FF679F}" type="datetimeFigureOut">
              <a:rPr lang="es-CO" smtClean="0"/>
              <a:pPr/>
              <a:t>12/12/2016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4FFE331-58CF-4CA6-906E-BEB5FF23F13F}" type="slidenum">
              <a:rPr lang="es-CO" smtClean="0"/>
              <a:pPr/>
              <a:t>‹Nº›</a:t>
            </a:fld>
            <a:endParaRPr lang="es-CO"/>
          </a:p>
        </p:txBody>
      </p:sp>
    </p:spTree>
    <p:extLst>
      <p:ext uri="{BB962C8B-B14F-4D97-AF65-F5344CB8AC3E}">
        <p14:creationId xmlns:p14="http://schemas.microsoft.com/office/powerpoint/2010/main" xmlns="" val="23075965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C2327F9-40B8-4080-9BEE-FF2BF3FF679F}" type="datetimeFigureOut">
              <a:rPr lang="es-CO" smtClean="0"/>
              <a:pPr/>
              <a:t>12/12/2016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4FFE331-58CF-4CA6-906E-BEB5FF23F13F}" type="slidenum">
              <a:rPr lang="es-CO" smtClean="0"/>
              <a:pPr/>
              <a:t>‹Nº›</a:t>
            </a:fld>
            <a:endParaRPr lang="es-CO"/>
          </a:p>
        </p:txBody>
      </p:sp>
    </p:spTree>
    <p:extLst>
      <p:ext uri="{BB962C8B-B14F-4D97-AF65-F5344CB8AC3E}">
        <p14:creationId xmlns:p14="http://schemas.microsoft.com/office/powerpoint/2010/main" xmlns="" val="12741575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2"/>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2327F9-40B8-4080-9BEE-FF2BF3FF679F}" type="datetimeFigureOut">
              <a:rPr lang="es-CO" smtClean="0"/>
              <a:pPr/>
              <a:t>12/12/2016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FFE331-58CF-4CA6-906E-BEB5FF23F13F}" type="slidenum">
              <a:rPr lang="es-CO" smtClean="0"/>
              <a:pPr/>
              <a:t>‹Nº›</a:t>
            </a:fld>
            <a:endParaRPr lang="es-CO"/>
          </a:p>
        </p:txBody>
      </p:sp>
    </p:spTree>
    <p:extLst>
      <p:ext uri="{BB962C8B-B14F-4D97-AF65-F5344CB8AC3E}">
        <p14:creationId xmlns:p14="http://schemas.microsoft.com/office/powerpoint/2010/main" xmlns="" val="40861224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8" Type="http://schemas.openxmlformats.org/officeDocument/2006/relationships/image" Target="../media/image93.png"/><Relationship Id="rId13" Type="http://schemas.openxmlformats.org/officeDocument/2006/relationships/hyperlink" Target="https://vk.com/mispps" TargetMode="External"/><Relationship Id="rId3" Type="http://schemas.openxmlformats.org/officeDocument/2006/relationships/image" Target="../media/image90.png"/><Relationship Id="rId7" Type="http://schemas.openxmlformats.org/officeDocument/2006/relationships/hyperlink" Target="https://www.facebook.com/mispps" TargetMode="External"/><Relationship Id="rId12" Type="http://schemas.openxmlformats.org/officeDocument/2006/relationships/image" Target="../media/image9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2.png"/><Relationship Id="rId11" Type="http://schemas.openxmlformats.org/officeDocument/2006/relationships/hyperlink" Target="https://plus.google.com/+Mispps/" TargetMode="External"/><Relationship Id="rId5" Type="http://schemas.openxmlformats.org/officeDocument/2006/relationships/image" Target="../media/image91.png"/><Relationship Id="rId10" Type="http://schemas.openxmlformats.org/officeDocument/2006/relationships/image" Target="../media/image9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1684020" y="355104"/>
            <a:ext cx="8823960" cy="6093976"/>
          </a:xfrm>
          <a:prstGeom prst="rect">
            <a:avLst/>
          </a:prstGeom>
        </p:spPr>
        <p:txBody>
          <a:bodyPr wrap="square">
            <a:spAutoFit/>
          </a:bodyPr>
          <a:lstStyle/>
          <a:p>
            <a:pPr algn="ctr"/>
            <a:r>
              <a:rPr lang="es-CO" i="1" dirty="0"/>
              <a:t>La pesca no es siempre una cuestión de cañas y de los bancos del río de sombra. En algunas partes de China, un ave acuática de buceo llamado un cormorán se ha utilizado para la captura de peces desde hace siglos. Los viajeros a </a:t>
            </a:r>
            <a:r>
              <a:rPr lang="es-CO" i="1" dirty="0" err="1"/>
              <a:t>Guilin</a:t>
            </a:r>
            <a:r>
              <a:rPr lang="es-CO" i="1" dirty="0"/>
              <a:t> se puede ver la pesca con cormoranes en persona. Pescadores ofrecerán espectáculos para el público junto al río, tanto por la luz del día y la luz de las antorchas en la noche. Después de recibir la orden de los pescadores, los cormoranes bien entrenado se sumerge en el agua para cazar peces. Son capaces de permanecer sumergido bajo el agua sin respirar por un largo período de tiempo. Cuando tienen éxito en la captura de un pez, que con orgullo nadar de vuelta a la balsa y mostrar a los pescadores. El pescador por lo general los premia con uno o dos peces muy pequeños para animarles. Una banda se sujeta alrededor del cuello del cormorán 's delgado, de modo que los peces de buen tamaño, no se puede tragar. Las aves son alimentados y alojados por sus propietarios. Un pájaro bien entrenado, sigue siendo un activo valioso, se puede pescar lo suficiente diariamente para alimentar a una familia. </a:t>
            </a:r>
          </a:p>
          <a:p>
            <a:pPr algn="ctr"/>
            <a:r>
              <a:rPr lang="es-CO" i="1" dirty="0"/>
              <a:t>Esta forma de pesca era una vez que el principal método utilizado por los pescadores en el río Li. Desde entonces ha sido sustituido en gran medida por métodos más modernos, pero sigue siendo una actividad agradable de recreo para los locales. También trae buenos ingresos a través de los espectáculos nocturnos de entretenimiento para los turistas de todo el mundo. Algunos de nuestros tours le permiten subir a los barcos de los pescadores y los cormoranes de la. Todo el evento es realmente memorable y algo que usted no querrá </a:t>
            </a:r>
            <a:r>
              <a:rPr lang="es-CO" i="1" dirty="0" smtClean="0"/>
              <a:t>perderse</a:t>
            </a:r>
          </a:p>
          <a:p>
            <a:pPr algn="ctr"/>
            <a:endParaRPr lang="es-CO" i="1" dirty="0"/>
          </a:p>
          <a:p>
            <a:pPr algn="ctr"/>
            <a:r>
              <a:rPr lang="es-CO" sz="1000" i="1" dirty="0" smtClean="0"/>
              <a:t>Creó: Jeremías</a:t>
            </a:r>
          </a:p>
          <a:p>
            <a:pPr algn="ctr"/>
            <a:r>
              <a:rPr lang="es-CO" sz="1000" i="1" dirty="0" smtClean="0"/>
              <a:t>Para: mis </a:t>
            </a:r>
            <a:r>
              <a:rPr lang="es-CO" sz="1000" i="1" dirty="0" err="1" smtClean="0"/>
              <a:t>pps</a:t>
            </a:r>
            <a:endParaRPr lang="es-CO" sz="1000" i="1" dirty="0" smtClean="0"/>
          </a:p>
          <a:p>
            <a:pPr algn="ctr"/>
            <a:r>
              <a:rPr lang="es-CO" sz="1000" i="1" dirty="0" smtClean="0"/>
              <a:t>Música: Música Instrumental China</a:t>
            </a:r>
            <a:endParaRPr lang="es-CO" sz="1000" i="1" dirty="0"/>
          </a:p>
        </p:txBody>
      </p:sp>
      <p:pic>
        <p:nvPicPr>
          <p:cNvPr id="5" name="M_sica_instrumental_china_">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801938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094040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781620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300612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2978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668918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9296400" y="5760720"/>
            <a:ext cx="1584960" cy="640080"/>
          </a:xfrm>
          <a:prstGeom prst="cloud">
            <a:avLst/>
          </a:prstGeom>
          <a:blipFill>
            <a:blip r:embed="rId3"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33516888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267200" y="335280"/>
            <a:ext cx="3657600" cy="5334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i="1" dirty="0" err="1" smtClean="0">
                <a:solidFill>
                  <a:schemeClr val="tx1"/>
                </a:solidFill>
              </a:rPr>
              <a:t>Guillin</a:t>
            </a:r>
            <a:r>
              <a:rPr lang="es-CO" i="1" dirty="0" smtClean="0">
                <a:solidFill>
                  <a:schemeClr val="tx1"/>
                </a:solidFill>
              </a:rPr>
              <a:t> y el río Li, China,. El laberinto cárstico. Asia: La pesca Nocturna</a:t>
            </a:r>
            <a:endParaRPr lang="es-CO" i="1" dirty="0">
              <a:solidFill>
                <a:schemeClr val="tx1"/>
              </a:solidFill>
            </a:endParaRPr>
          </a:p>
        </p:txBody>
      </p:sp>
      <p:sp>
        <p:nvSpPr>
          <p:cNvPr id="4" name="Rectángulo 3"/>
          <p:cNvSpPr/>
          <p:nvPr/>
        </p:nvSpPr>
        <p:spPr>
          <a:xfrm>
            <a:off x="7924800" y="335280"/>
            <a:ext cx="441960" cy="5334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Rectángulo 4"/>
          <p:cNvSpPr/>
          <p:nvPr/>
        </p:nvSpPr>
        <p:spPr>
          <a:xfrm>
            <a:off x="2788920" y="335280"/>
            <a:ext cx="1478280" cy="32004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6" name="Rectángulo 5"/>
          <p:cNvSpPr/>
          <p:nvPr/>
        </p:nvSpPr>
        <p:spPr>
          <a:xfrm>
            <a:off x="3131820" y="609789"/>
            <a:ext cx="792480" cy="365571"/>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8" name="Lágrima 7"/>
          <p:cNvSpPr/>
          <p:nvPr/>
        </p:nvSpPr>
        <p:spPr>
          <a:xfrm rot="11108873">
            <a:off x="2607567" y="632613"/>
            <a:ext cx="526580" cy="396790"/>
          </a:xfrm>
          <a:prstGeom prst="teardrop">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33353831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073004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228767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156445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731655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688384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583425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633695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568749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791601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371288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435749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0480" y="0"/>
            <a:ext cx="12192000" cy="6858000"/>
          </a:xfrm>
          <a:prstGeom prst="rect">
            <a:avLst/>
          </a:prstGeom>
        </p:spPr>
      </p:pic>
    </p:spTree>
    <p:extLst>
      <p:ext uri="{BB962C8B-B14F-4D97-AF65-F5344CB8AC3E}">
        <p14:creationId xmlns:p14="http://schemas.microsoft.com/office/powerpoint/2010/main" xmlns="" val="28358951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357257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664531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31191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910419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078130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362278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980081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437208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100015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431817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605490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721906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254691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308456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332143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62754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702513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442314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557189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697163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712226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91876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1345356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9232342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69368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9694057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1270785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6496940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022976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0425501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1047081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7438761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0473957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0843295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823125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3640549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0189976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1294951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5872890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883920" y="6294120"/>
            <a:ext cx="10393680" cy="18288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410482879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5097152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1827335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4362458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6073915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014226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2324863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2995550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3409578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0204212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6440626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4208250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6468452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6672836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5743580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831961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1293554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460459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8823375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2193639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5343826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2920151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64823940"/>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57485913"/>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6337538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9699669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87190188"/>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9189040"/>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8238194"/>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4"/>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124</TotalTime>
  <Words>366</Words>
  <Application>Microsoft Office PowerPoint</Application>
  <PresentationFormat>Personalizado</PresentationFormat>
  <Paragraphs>9</Paragraphs>
  <Slides>89</Slides>
  <Notes>0</Notes>
  <HiddenSlides>0</HiddenSlides>
  <MMClips>1</MMClips>
  <ScaleCrop>false</ScaleCrop>
  <HeadingPairs>
    <vt:vector size="4" baseType="variant">
      <vt:variant>
        <vt:lpstr>Tema</vt:lpstr>
      </vt:variant>
      <vt:variant>
        <vt:i4>2</vt:i4>
      </vt:variant>
      <vt:variant>
        <vt:lpstr>Títulos de diapositiva</vt:lpstr>
      </vt:variant>
      <vt:variant>
        <vt:i4>89</vt:i4>
      </vt:variant>
    </vt:vector>
  </HeadingPairs>
  <TitlesOfParts>
    <vt:vector size="9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17</cp:revision>
  <dcterms:created xsi:type="dcterms:W3CDTF">2016-11-27T12:51:20Z</dcterms:created>
  <dcterms:modified xsi:type="dcterms:W3CDTF">2016-12-12T16:18:29Z</dcterms:modified>
</cp:coreProperties>
</file>