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3" r:id="rId3"/>
    <p:sldId id="278" r:id="rId4"/>
    <p:sldId id="277" r:id="rId5"/>
    <p:sldId id="273" r:id="rId6"/>
    <p:sldId id="276" r:id="rId7"/>
    <p:sldId id="281" r:id="rId8"/>
    <p:sldId id="256" r:id="rId9"/>
    <p:sldId id="280" r:id="rId10"/>
    <p:sldId id="271" r:id="rId11"/>
    <p:sldId id="279" r:id="rId12"/>
    <p:sldId id="275" r:id="rId13"/>
    <p:sldId id="274" r:id="rId14"/>
    <p:sldId id="272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90" r:id="rId24"/>
    <p:sldId id="289" r:id="rId25"/>
    <p:sldId id="288" r:id="rId26"/>
    <p:sldId id="262" r:id="rId27"/>
    <p:sldId id="261" r:id="rId28"/>
    <p:sldId id="260" r:id="rId29"/>
    <p:sldId id="287" r:id="rId30"/>
    <p:sldId id="286" r:id="rId31"/>
    <p:sldId id="284" r:id="rId32"/>
    <p:sldId id="259" r:id="rId33"/>
    <p:sldId id="257" r:id="rId34"/>
    <p:sldId id="285" r:id="rId35"/>
    <p:sldId id="291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O7avzNfSmYifPaM5XFsJw" hashData="7/DRI7MzC44PO9k7pdMIfJVU+C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E6"/>
    <a:srgbClr val="996600"/>
    <a:srgbClr val="700000"/>
    <a:srgbClr val="005C00"/>
    <a:srgbClr val="751D58"/>
    <a:srgbClr val="CC3399"/>
    <a:srgbClr val="006600"/>
    <a:srgbClr val="996633"/>
    <a:srgbClr val="7E5400"/>
    <a:srgbClr val="58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26" autoAdjust="0"/>
    <p:restoredTop sz="97043" autoAdjust="0"/>
  </p:normalViewPr>
  <p:slideViewPr>
    <p:cSldViewPr>
      <p:cViewPr>
        <p:scale>
          <a:sx n="40" d="100"/>
          <a:sy n="40" d="100"/>
        </p:scale>
        <p:origin x="-702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4A7497-67C2-46B6-A99D-C212F71DE6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79F4-1A6D-4A4D-8F48-CC3F8212D691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0B4D9-872F-4148-A8B6-2F5495E961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E44636-058A-48A9-9BBE-70EEF5A2F7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82503644_b5c509096b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82503644_b5c509096b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982503644_b5c509096b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6968" y="0"/>
            <a:ext cx="9210968" cy="6858000"/>
          </a:xfrm>
          <a:prstGeom prst="rect">
            <a:avLst/>
          </a:prstGeom>
        </p:spPr>
      </p:pic>
      <p:pic>
        <p:nvPicPr>
          <p:cNvPr id="8" name="7 Imagen" descr="b4d2e624722e89bccae465027f13672f54dba6ed57ef207bc217937a61b932b3cea71a32dbd596c7351b9c47eeb91af4787fd2cdb6b04d8a1d04781ba4c63b5c24a8202e14b73aca8a80a395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714348" y="3786190"/>
            <a:ext cx="5072344" cy="2781302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>
        <p:snd r:embed="rId2" name="steph_carse_-_no_more_bol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17716798_6b0e4eb8f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17716798_6b0e4eb8f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217716798_6b0e4eb8f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Q61ECACDT5MCCAA47VCUCA4DPH17CA0TVV8YCAYRUU98CALMUB2MCAOD9V8ECALU3ZQYCAJVCWLQCA813XVVCAJWMHIGCAODPJ9TCAMOOHGNCA4S3SI1CA2V3WG3CA2BQMEQCABA22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Q61ECACDT5MCCAA47VCUCA4DPH17CA0TVV8YCAYRUU98CALMUB2MCAOD9V8ECALU3ZQYCAJVCWLQCA813XVVCAJWMHIGCAODPJ9TCAMOOHGNCA4S3SI1CA2V3WG3CA2BQMEQCABA22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8Q61ECACDT5MCCAA47VCUCA4DPH17CA0TVV8YCAYRUU98CALMUB2MCAOD9V8ECALU3ZQYCAJVCWLQCA813XVVCAJWMHIGCAODPJ9TCAMOOHGNCA4S3SI1CA2V3WG3CA2BQMEQCABA22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PUS~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pic>
        <p:nvPicPr>
          <p:cNvPr id="5" name="4 Imagen" descr="DESPUS~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rgbClr val="7E5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ESPUS~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00" y="-1905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A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57695839_b7c84971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57695839_b7c84971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57695839_b7c84971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T06KCAXV8Z6SCA0DZ2SVCAQ6U0HGCAB24Y9LCAC3WKGXCAEH1OC9CARMYJM2CAHM3X8BCACS9FTTCACM0K57CAS447F1CAJWQN8QCASYBD2YCAVII4C9CA6R6VOOCACU5YX2CAD65W3P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T06KCAXV8Z6SCA0DZ2SVCAQ6U0HGCAB24Y9LCAC3WKGXCAEH1OC9CARMYJM2CAHM3X8BCACS9FTTCACM0K57CAS447F1CAJWQN8QCASYBD2YCAVII4C9CA6R6VOOCACU5YX2CAD65W3P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C60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T06KCAXV8Z6SCA0DZ2SVCAQ6U0HGCAB24Y9LCAC3WKGXCAEH1OC9CARMYJM2CAHM3X8BCACS9FTTCACM0K57CAS447F1CAJWQN8QCASYBD2YCAVII4C9CA6R6VOOCACU5YX2CAD65W3P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57937015_481bb4d11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57937015_481bb4d11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157937015_481bb4d11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17132561_6a7b58e40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17132561_6a7b58e40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217132561_6a7b58e40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S0BCAT0IARGCA3UEAMWCANCKMZ7CAUFWWUBCAR2QYN3CARTBS79CA28YJQFCA8WVCUBCA9NY02DCASEMS3ZCAYFVVZ8CAYZSRWFCAFVVW7GCAGTVWLUCA5MFRJGCAWNAGLGCA6E8DX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HS0BCAT0IARGCA3UEAMWCANCKMZ7CAUFWWUBCAR2QYN3CARTBS79CA28YJQFCA8WVCUBCA9NY02DCASEMS3ZCAYFVVZ8CAYZSRWFCAFVVW7GCAGTVWLUCA5MFRJGCAWNAGLGCA6E8DX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HS0BCAT0IARGCA3UEAMWCANCKMZ7CAUFWWUBCAR2QYN3CARTBS79CA28YJQFCA8WVCUBCA9NY02DCASEMS3ZCAYFVVZ8CAYZSRWFCAFVVW7GCAGTVWLUCA5MFRJGCAWNAGLGCA6E8DX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5" name="4 Imagen" descr="da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a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6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G6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FG6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 advTm="16000">
    <p:sndAc>
      <p:stSnd>
        <p:snd r:embed="rId2" name="steph_carse_-_no_more_bol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f6g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68"/>
          </a:xfrm>
        </p:spPr>
      </p:pic>
      <p:pic>
        <p:nvPicPr>
          <p:cNvPr id="5" name="3 Marcador de contenido" descr="gf6g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gf6g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LO90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</p:spPr>
      </p:pic>
      <p:pic>
        <p:nvPicPr>
          <p:cNvPr id="5" name="4 Imagen" descr="KLO90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KLO90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48"/>
            <a:ext cx="9144000" cy="681335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s-I-a253856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ls-I-a253856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5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als-I-a253856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scana-campo-arte-italianos_1_5701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oscana-campo-arte-italianos_1_5701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oscana-campo-arte-italianos_1_5701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L6WHCAQDZJECCAN9MRS4CA5THKGECAUC6Q0PCAW94R30CAC01HQ0CAZRCOEXCA1C56P0CAEAWF3BCAH3E3J9CABWCAB0CA88DL3TCA9O7PRRCAFOG2C2CA697VXRCA8VO5ELCAPGQI6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L6WHCAQDZJECCAN9MRS4CA5THKGECAUC6Q0PCAW94R30CAC01HQ0CAZRCOEXCA1C56P0CAEAWF3BCAH3E3J9CABWCAB0CA88DL3TCA9O7PRRCAFOG2C2CA697VXRCA8VO5ELCAPGQI6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UL6WHCAQDZJECCAN9MRS4CA5THKGECAUC6Q0PCAW94R30CAC01HQ0CAZRCOEXCA1C56P0CAEAWF3BCAH3E3J9CABWCAB0CA88DL3TCA9O7PRRCAFOG2C2CA697VXRCA8VO5ELCAPGQI6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RLOXCAEYP1K8CAW84N6ACATAKNGKCA6UPH7ECAMEOF51CAZVVIS7CA5CIGD0CAL2W189CASM29VTCAXTKF0BCA5JIT5ZCAWJ1WN4CA616C4QCA03EMARCA7Q0RQ1CAHB1SWMCAB1CBS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RLOXCAEYP1K8CAW84N6ACATAKNGKCA6UPH7ECAMEOF51CAZVVIS7CA5CIGD0CAL2W189CASM29VTCAXTKF0BCA5JIT5ZCAWJ1WN4CA616C4QCA03EMARCA7Q0RQ1CAHB1SWMCAB1CBS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URLOXCAEYP1K8CAW84N6ACATAKNGKCA6UPH7ECAMEOF51CAZVVIS7CA5CIGD0CAL2W189CASM29VTCAXTKF0BCA5JIT5ZCAWJ1WN4CA616C4QCA03EMARCA7Q0RQ1CAHB1SWMCAB1CBS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" y="0"/>
            <a:ext cx="9084854" cy="6858000"/>
          </a:xfrm>
          <a:prstGeom prst="rect">
            <a:avLst/>
          </a:prstGeom>
        </p:spPr>
      </p:pic>
      <p:pic>
        <p:nvPicPr>
          <p:cNvPr id="5" name="4 Imagen" descr="viewer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5" y="-24063"/>
            <a:ext cx="908485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ewer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8L7MAJ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8L7MAJ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ewerCA8L7MAJ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EIHVK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15" y="0"/>
            <a:ext cx="9038085" cy="6858000"/>
          </a:xfrm>
          <a:prstGeom prst="rect">
            <a:avLst/>
          </a:prstGeom>
        </p:spPr>
      </p:pic>
      <p:pic>
        <p:nvPicPr>
          <p:cNvPr id="5" name="4 Imagen" descr="viewerCAEIHVK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3808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ewerCAEIHVK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Z4A2Z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Z4A2Z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ewerCAZ4A2Z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otofrontera_com-paisaje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fotofrontera_com-paisaje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ww_fotofrontera_com-paisaje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otofrontera_com-pajarillos-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715172" cy="6858000"/>
          </a:xfrm>
          <a:prstGeom prst="rect">
            <a:avLst/>
          </a:prstGeom>
        </p:spPr>
      </p:pic>
      <p:pic>
        <p:nvPicPr>
          <p:cNvPr id="5" name="4 Imagen" descr="www_fotofrontera_com-pajarillos-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71517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214414" y="0"/>
            <a:ext cx="678661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ww_fotofrontera_com-pajarillos-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929486" cy="6858000"/>
          </a:xfrm>
          <a:prstGeom prst="rect">
            <a:avLst/>
          </a:prstGeom>
        </p:spPr>
      </p:pic>
    </p:spTree>
  </p:cSld>
  <p:clrMapOvr>
    <a:masterClrMapping/>
  </p:clrMapOvr>
  <p:transition advTm="16000">
    <p:sndAc>
      <p:stSnd>
        <p:snd r:embed="rId2" name="steph_carse_-_no_more_bol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KIYGCA2GVHFJCAT9OPIECA6FRXI2CAJ3ZIBMCA3BDGYNCAZT9PFCCA91L099CA92RIQICA5I2SUQCAWDC98HCA3ZK301CA7EB2QKCAULI0IICAZM01ULCA0SV1WSCAWSGCQKCAF9YAL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KIYGCA2GVHFJCAT9OPIECA6FRXI2CAJ3ZIBMCA3BDGYNCAZT9PFCCA91L099CA92RIQICA5I2SUQCAWDC98HCA3ZK301CA7EB2QKCAULI0IICAZM01ULCA0SV1WSCAWSGCQKCAF9YAL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ZKIYGCA2GVHFJCAT9OPIECA6FRXI2CAJ3ZIBMCA3BDGYNCAZT9PFCCA91L099CA92RIQICA5I2SUQCAWDC98HCA3ZK301CA7EB2QKCAULI0IICAZM01ULCA0SV1WSCAWSGCQKCAF9YAL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MFFKCAPU01IZCA105RMLCA8XAUICCAOQUBAHCA1ICWT0CAPZXX3ACA5SV0JGCAQ8AYDPCABNJ0IMCAYLC4TECATQMT5BCARZK3TICAUYIU8ACA1FC6LSCATFHOVUCAJJ5C1PCABO3M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MFFKCAPU01IZCA105RMLCA8XAUICCAOQUBAHCA1ICWT0CAPZXX3ACA5SV0JGCAQ8AYDPCABNJ0IMCAYLC4TECATQMT5BCARZK3TICAUYIU8ACA1FC6LSCATFHOVUCAJJ5C1PCABO3M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ZMFFKCAPU01IZCA105RMLCA8XAUICCAOQUBAHCA1ICWT0CAPZXX3ACA5SV0JGCAQ8AYDPCABNJ0IMCAYLC4TECATQMT5BCARZK3TICAUYIU8ACA1FC6LSCATFHOVUCAJJ5C1PCABO3M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chada-casa-en-pienza-la-toscana-ital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fachada-casa-en-pienza-la-toscana-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fachada-casa-en-pienza-la-toscana-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KI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KI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JKI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nza-la-toscana-itali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5929354" cy="6858000"/>
          </a:xfrm>
          <a:prstGeom prst="rect">
            <a:avLst/>
          </a:prstGeom>
        </p:spPr>
      </p:pic>
      <p:pic>
        <p:nvPicPr>
          <p:cNvPr id="5" name="4 Imagen" descr="pienza-la-toscana-itali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92935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285852" y="0"/>
            <a:ext cx="6643734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ienza-la-toscana-itali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715172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nza-la-toscana-itali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enza-la-toscana-itali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3" y="-24063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ienza-la-toscana-itali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UHY0I9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UHY0I9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ewerCAUHY0I9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enza-la-toscana-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enza-la-toscana-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ienza-la-toscana-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500166" y="5929330"/>
            <a:ext cx="4500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2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ncones-para-recordar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rincones-para-recordar-milespowerpoints.com</Template>
  <TotalTime>0</TotalTime>
  <Words>63</Words>
  <Application>Microsoft Office PowerPoint</Application>
  <PresentationFormat>Presentación en pantalla (4:3)</PresentationFormat>
  <Paragraphs>29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rincones-para-recordar-milespowerpoints.com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2012-05-10T12:40:34Z</dcterms:created>
  <dcterms:modified xsi:type="dcterms:W3CDTF">2012-05-10T12:42:14Z</dcterms:modified>
</cp:coreProperties>
</file>