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c/PQL4pwnnwBPdHGWIuvw==" hashData="2IccMdT9Tz6JWkRL/a9+PHHG8l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27" d="100"/>
          <a:sy n="27" d="100"/>
        </p:scale>
        <p:origin x="-90" y="-17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70079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5035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0106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0214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37175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0012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19740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76408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8471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3425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016262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381E6-DD82-4304-9088-3D8C9F51752F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AE4EF-A841-45EA-B9E4-F4646A9BFD5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05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93476" y="920621"/>
            <a:ext cx="900504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/>
              <a:t>Parques Nacionales de la República Dominicana</a:t>
            </a:r>
            <a:endParaRPr lang="es-CO" sz="2000" b="1" i="1" dirty="0" smtClean="0"/>
          </a:p>
          <a:p>
            <a:pPr algn="ctr"/>
            <a:r>
              <a:rPr lang="es-CO" sz="2000" i="1" dirty="0" smtClean="0"/>
              <a:t>En </a:t>
            </a:r>
            <a:r>
              <a:rPr lang="es-CO" sz="2000" i="1" dirty="0"/>
              <a:t>la República Dominicana hay grandes y extensos parques nacionales. La mayoría se encuentran en las regiones del interior del país y algunos cercanos a la costa.</a:t>
            </a:r>
          </a:p>
          <a:p>
            <a:pPr algn="ctr"/>
            <a:r>
              <a:rPr lang="es-CO" sz="2000" i="1" dirty="0" smtClean="0"/>
              <a:t>En </a:t>
            </a:r>
            <a:r>
              <a:rPr lang="es-CO" sz="2000" i="1" dirty="0"/>
              <a:t>algunas zonas de la República Dominicana la temperatura a veces en inferior a 0º </a:t>
            </a:r>
            <a:r>
              <a:rPr lang="es-CO" sz="2000" i="1" dirty="0" smtClean="0"/>
              <a:t>centígrados, una de </a:t>
            </a:r>
            <a:r>
              <a:rPr lang="es-CO" sz="2000" i="1" dirty="0"/>
              <a:t>las mayores alturas de la República Dominicana la tiene el Pico Duarte con nada menos que 3.087 </a:t>
            </a:r>
            <a:r>
              <a:rPr lang="es-CO" sz="2000" i="1" dirty="0" smtClean="0"/>
              <a:t>m </a:t>
            </a:r>
            <a:r>
              <a:rPr lang="es-CO" sz="2000" i="1" dirty="0"/>
              <a:t>de </a:t>
            </a:r>
            <a:r>
              <a:rPr lang="es-CO" sz="2000" i="1" dirty="0" smtClean="0"/>
              <a:t>altura; el </a:t>
            </a:r>
            <a:r>
              <a:rPr lang="es-CO" sz="2000" i="1" dirty="0"/>
              <a:t>techo del país le corresponde a La Pelona con 3.150 </a:t>
            </a:r>
            <a:r>
              <a:rPr lang="es-CO" sz="2000" i="1" dirty="0" smtClean="0"/>
              <a:t>msnm.</a:t>
            </a:r>
          </a:p>
          <a:p>
            <a:pPr algn="ctr"/>
            <a:r>
              <a:rPr lang="es-CO" sz="2000" i="1" dirty="0" smtClean="0"/>
              <a:t> </a:t>
            </a:r>
            <a:r>
              <a:rPr lang="es-CO" sz="2000" i="1" dirty="0"/>
              <a:t>República Dominicana es un </a:t>
            </a:r>
            <a:r>
              <a:rPr lang="es-CO" sz="2000" i="1" dirty="0" smtClean="0"/>
              <a:t>espectacular </a:t>
            </a:r>
            <a:r>
              <a:rPr lang="es-CO" sz="2000" i="1" dirty="0"/>
              <a:t>país que no solamente tiene bonitas y paradisiacas playas sino también más de 20 parques nacionales </a:t>
            </a:r>
            <a:r>
              <a:rPr lang="es-CO" sz="2000" i="1" dirty="0" smtClean="0"/>
              <a:t>protegidos </a:t>
            </a:r>
            <a:r>
              <a:rPr lang="es-CO" sz="2000" i="1" dirty="0"/>
              <a:t>y grandes cordilleras montañosas como la Cordillera Central denominada los "Alpes dominicanos" . Este es un </a:t>
            </a:r>
            <a:r>
              <a:rPr lang="es-CO" sz="2000" i="1" dirty="0" smtClean="0"/>
              <a:t>paraíso </a:t>
            </a:r>
            <a:r>
              <a:rPr lang="es-CO" sz="2000" i="1" dirty="0"/>
              <a:t>para los amantes de la naturaleza, se trata de la cadena montañosa más grande la República Dominicana, donde se respira un aire puro de la sierra y lo rodea típica flora alpina. Senderistas, montañeros y grupos a CABALLO se acercan a este paraíso del interior de la isla. Cada vez son más </a:t>
            </a:r>
            <a:r>
              <a:rPr lang="es-CO" sz="2000" i="1" dirty="0" smtClean="0"/>
              <a:t>comunes </a:t>
            </a:r>
            <a:r>
              <a:rPr lang="es-CO" sz="2000" i="1" dirty="0"/>
              <a:t>las agencias que ofrecen paquetes de ecoturismo a esta zona y paquetes de aventura incluyendo rafting, descenso de cascadas, </a:t>
            </a:r>
            <a:r>
              <a:rPr lang="es-CO" sz="2000" i="1" dirty="0" err="1"/>
              <a:t>barranquismo</a:t>
            </a:r>
            <a:r>
              <a:rPr lang="es-CO" sz="2000" i="1" dirty="0"/>
              <a:t> y paseos en vehículos 4x4.</a:t>
            </a:r>
          </a:p>
        </p:txBody>
      </p:sp>
      <p:sp>
        <p:nvSpPr>
          <p:cNvPr id="5" name="CuadroTexto 4"/>
          <p:cNvSpPr txBox="1"/>
          <p:nvPr/>
        </p:nvSpPr>
        <p:spPr>
          <a:xfrm rot="20213709">
            <a:off x="441925" y="720566"/>
            <a:ext cx="1660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Candelo Valencia</a:t>
            </a:r>
            <a:endParaRPr lang="es-CO" sz="1000" b="1" i="1" dirty="0"/>
          </a:p>
        </p:txBody>
      </p:sp>
      <p:sp>
        <p:nvSpPr>
          <p:cNvPr id="6" name="CuadroTexto 5"/>
          <p:cNvSpPr txBox="1"/>
          <p:nvPr/>
        </p:nvSpPr>
        <p:spPr>
          <a:xfrm rot="20213709">
            <a:off x="10089224" y="5687755"/>
            <a:ext cx="1660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Candelo Valencia</a:t>
            </a:r>
            <a:endParaRPr lang="es-CO" sz="1000" b="1" i="1" dirty="0"/>
          </a:p>
        </p:txBody>
      </p:sp>
      <p:pic>
        <p:nvPicPr>
          <p:cNvPr id="7" name="Tierra_Mestiz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8" name="Tierra_Mestiz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992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81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999" showWhenStopped="0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619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4140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3218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574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8175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7930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90919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541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4919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1161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397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3573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5890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1946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881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5433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78093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04779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00959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4750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3874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99767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39029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21497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04534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57729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62250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4288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10144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96310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79727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05916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0696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60071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89263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14287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79354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47613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16693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50303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37322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39499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0050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94491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49314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08823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97705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682730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39848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75363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6253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219258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05921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3139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675898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843700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252416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556740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242</Words>
  <Application>Microsoft Office PowerPoint</Application>
  <PresentationFormat>Personalizado</PresentationFormat>
  <Paragraphs>10</Paragraphs>
  <Slides>60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2016-07-22T22:32:18Z</dcterms:created>
  <dcterms:modified xsi:type="dcterms:W3CDTF">2016-07-30T23:31:01Z</dcterms:modified>
</cp:coreProperties>
</file>