
<file path=[Content_Types].xml><?xml version="1.0" encoding="utf-8"?>
<Types xmlns="http://schemas.openxmlformats.org/package/2006/content-types">
  <Override PartName="/ppt/slides/slide29.xml" ContentType="application/vnd.openxmlformats-officedocument.presentationml.slide+xml"/>
  <Override PartName="/ppt/slides/slide47.xml" ContentType="application/vnd.openxmlformats-officedocument.presentationml.slide+xml"/>
  <Override PartName="/ppt/slides/slide58.xml" ContentType="application/vnd.openxmlformats-officedocument.presentationml.slide+xml"/>
  <Override PartName="/ppt/slides/slide76.xml" ContentType="application/vnd.openxmlformats-officedocument.presentationml.slide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36.xml" ContentType="application/vnd.openxmlformats-officedocument.presentationml.slide+xml"/>
  <Override PartName="/ppt/slides/slide54.xml" ContentType="application/vnd.openxmlformats-officedocument.presentationml.slide+xml"/>
  <Override PartName="/ppt/slides/slide65.xml" ContentType="application/vnd.openxmlformats-officedocument.presentationml.slide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slides/slide52.xml" ContentType="application/vnd.openxmlformats-officedocument.presentationml.slide+xml"/>
  <Override PartName="/ppt/slides/slide63.xml" ContentType="application/vnd.openxmlformats-officedocument.presentationml.slide+xml"/>
  <Override PartName="/ppt/slides/slide7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s/slide50.xml" ContentType="application/vnd.openxmlformats-officedocument.presentationml.slide+xml"/>
  <Override PartName="/ppt/slides/slide61.xml" ContentType="application/vnd.openxmlformats-officedocument.presentationml.slide+xml"/>
  <Override PartName="/ppt/slides/slide70.xml" ContentType="application/vnd.openxmlformats-officedocument.presentationml.slide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s/slide7.xml" ContentType="application/vnd.openxmlformats-officedocument.presentationml.slide+xml"/>
  <Override PartName="/ppt/slides/slide9.xml" ContentType="application/vnd.openxmlformats-officedocument.presentationml.slide+xml"/>
  <Override PartName="/ppt/slides/slide59.xml" ContentType="application/vnd.openxmlformats-officedocument.presentationml.slide+xml"/>
  <Override PartName="/ppt/slides/slide68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48.xml" ContentType="application/vnd.openxmlformats-officedocument.presentationml.slide+xml"/>
  <Override PartName="/ppt/slides/slide57.xml" ContentType="application/vnd.openxmlformats-officedocument.presentationml.slide+xml"/>
  <Override PartName="/ppt/slides/slide66.xml" ContentType="application/vnd.openxmlformats-officedocument.presentationml.slide+xml"/>
  <Override PartName="/ppt/slides/slide75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slides/slide55.xml" ContentType="application/vnd.openxmlformats-officedocument.presentationml.slide+xml"/>
  <Override PartName="/ppt/slides/slide64.xml" ContentType="application/vnd.openxmlformats-officedocument.presentationml.slide+xml"/>
  <Override PartName="/ppt/slides/slide73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s/slide53.xml" ContentType="application/vnd.openxmlformats-officedocument.presentationml.slide+xml"/>
  <Override PartName="/ppt/slides/slide62.xml" ContentType="application/vnd.openxmlformats-officedocument.presentationml.slide+xml"/>
  <Override PartName="/ppt/slides/slide71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s/slide51.xml" ContentType="application/vnd.openxmlformats-officedocument.presentationml.slide+xml"/>
  <Override PartName="/ppt/slides/slide60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Default Extension="wav" ContentType="audio/x-wav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8.xml" ContentType="application/vnd.openxmlformats-officedocument.presentationml.slide+xml"/>
  <Override PartName="/ppt/slides/slide49.xml" ContentType="application/vnd.openxmlformats-officedocument.presentationml.slide+xml"/>
  <Override PartName="/ppt/slides/slide69.xml" ContentType="application/vnd.openxmlformats-officedocument.presentationml.slide+xml"/>
  <Override PartName="/docProps/core.xml" ContentType="application/vnd.openxmlformats-package.core-properties+xml"/>
  <Override PartName="/ppt/slides/slide6.xml" ContentType="application/vnd.openxmlformats-officedocument.presentationml.slide+xml"/>
  <Override PartName="/ppt/slides/slide38.xml" ContentType="application/vnd.openxmlformats-officedocument.presentationml.slide+xml"/>
  <Override PartName="/ppt/slides/slide56.xml" ContentType="application/vnd.openxmlformats-officedocument.presentationml.slide+xml"/>
  <Override PartName="/ppt/slides/slide67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27.xml" ContentType="application/vnd.openxmlformats-officedocument.presentationml.slide+xml"/>
  <Override PartName="/ppt/slides/slide45.xml" ContentType="application/vnd.openxmlformats-officedocument.presentationml.slide+xml"/>
  <Override PartName="/ppt/slides/slide74.xml" ContentType="application/vnd.openxmlformats-officedocument.presentationml.slide+xml"/>
  <Override PartName="/ppt/slideLayouts/slideLayout4.xml" ContentType="application/vnd.openxmlformats-officedocument.presentationml.slideLayout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256" r:id="rId3"/>
    <p:sldId id="257" r:id="rId4"/>
    <p:sldId id="258" r:id="rId5"/>
    <p:sldId id="259" r:id="rId6"/>
    <p:sldId id="260" r:id="rId7"/>
    <p:sldId id="261" r:id="rId8"/>
    <p:sldId id="262" r:id="rId9"/>
    <p:sldId id="263" r:id="rId10"/>
    <p:sldId id="264" r:id="rId11"/>
    <p:sldId id="265" r:id="rId12"/>
    <p:sldId id="266" r:id="rId13"/>
    <p:sldId id="267" r:id="rId14"/>
    <p:sldId id="268" r:id="rId15"/>
    <p:sldId id="269" r:id="rId16"/>
    <p:sldId id="270" r:id="rId17"/>
    <p:sldId id="271" r:id="rId18"/>
    <p:sldId id="272" r:id="rId19"/>
    <p:sldId id="273" r:id="rId20"/>
    <p:sldId id="274" r:id="rId21"/>
    <p:sldId id="275" r:id="rId22"/>
    <p:sldId id="276" r:id="rId23"/>
    <p:sldId id="277" r:id="rId24"/>
    <p:sldId id="278" r:id="rId25"/>
    <p:sldId id="279" r:id="rId26"/>
    <p:sldId id="280" r:id="rId27"/>
    <p:sldId id="281" r:id="rId28"/>
    <p:sldId id="282" r:id="rId29"/>
    <p:sldId id="284" r:id="rId30"/>
    <p:sldId id="285" r:id="rId31"/>
    <p:sldId id="286" r:id="rId32"/>
    <p:sldId id="287" r:id="rId33"/>
    <p:sldId id="288" r:id="rId34"/>
    <p:sldId id="289" r:id="rId35"/>
    <p:sldId id="290" r:id="rId36"/>
    <p:sldId id="291" r:id="rId37"/>
    <p:sldId id="292" r:id="rId38"/>
    <p:sldId id="293" r:id="rId39"/>
    <p:sldId id="294" r:id="rId40"/>
    <p:sldId id="295" r:id="rId41"/>
    <p:sldId id="296" r:id="rId42"/>
    <p:sldId id="297" r:id="rId43"/>
    <p:sldId id="298" r:id="rId44"/>
    <p:sldId id="299" r:id="rId45"/>
    <p:sldId id="300" r:id="rId46"/>
    <p:sldId id="301" r:id="rId47"/>
    <p:sldId id="302" r:id="rId48"/>
    <p:sldId id="303" r:id="rId49"/>
    <p:sldId id="304" r:id="rId50"/>
    <p:sldId id="305" r:id="rId51"/>
    <p:sldId id="306" r:id="rId52"/>
    <p:sldId id="307" r:id="rId53"/>
    <p:sldId id="308" r:id="rId54"/>
    <p:sldId id="309" r:id="rId55"/>
    <p:sldId id="310" r:id="rId56"/>
    <p:sldId id="311" r:id="rId57"/>
    <p:sldId id="312" r:id="rId58"/>
    <p:sldId id="313" r:id="rId59"/>
    <p:sldId id="314" r:id="rId60"/>
    <p:sldId id="315" r:id="rId61"/>
    <p:sldId id="316" r:id="rId62"/>
    <p:sldId id="317" r:id="rId63"/>
    <p:sldId id="318" r:id="rId64"/>
    <p:sldId id="319" r:id="rId65"/>
    <p:sldId id="320" r:id="rId66"/>
    <p:sldId id="321" r:id="rId67"/>
    <p:sldId id="322" r:id="rId68"/>
    <p:sldId id="323" r:id="rId69"/>
    <p:sldId id="324" r:id="rId70"/>
    <p:sldId id="325" r:id="rId71"/>
    <p:sldId id="326" r:id="rId72"/>
    <p:sldId id="327" r:id="rId73"/>
    <p:sldId id="328" r:id="rId74"/>
    <p:sldId id="329" r:id="rId75"/>
    <p:sldId id="330" r:id="rId76"/>
    <p:sldId id="331" r:id="rId77"/>
    <p:sldId id="332" r:id="rId78"/>
  </p:sldIdLst>
  <p:sldSz cx="12192000" cy="6858000"/>
  <p:notesSz cx="6858000" cy="9144000"/>
  <p:defaultTextStyle>
    <a:defPPr>
      <a:defRPr lang="es-CO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PPAfzRgyckLUAwgo4y7I8g==" hashData="3Clhz9WT5ORcdF4/8shtfSgdAXs="/>
  <p:extLst>
    <p:ext uri="{EFAFB233-063F-42B5-8137-9DF3F51BA10A}">
      <p15:sldGuideLst xmlns:p15="http://schemas.microsoft.com/office/powerpoint/2012/main" xmlns="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9013" autoAdjust="0"/>
    <p:restoredTop sz="94660"/>
  </p:normalViewPr>
  <p:slideViewPr>
    <p:cSldViewPr snapToGrid="0">
      <p:cViewPr varScale="1">
        <p:scale>
          <a:sx n="41" d="100"/>
          <a:sy n="41" d="100"/>
        </p:scale>
        <p:origin x="-114" y="-1584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50" Type="http://schemas.openxmlformats.org/officeDocument/2006/relationships/slide" Target="slides/slide48.xml"/><Relationship Id="rId55" Type="http://schemas.openxmlformats.org/officeDocument/2006/relationships/slide" Target="slides/slide53.xml"/><Relationship Id="rId63" Type="http://schemas.openxmlformats.org/officeDocument/2006/relationships/slide" Target="slides/slide61.xml"/><Relationship Id="rId68" Type="http://schemas.openxmlformats.org/officeDocument/2006/relationships/slide" Target="slides/slide66.xml"/><Relationship Id="rId76" Type="http://schemas.openxmlformats.org/officeDocument/2006/relationships/slide" Target="slides/slide74.xml"/><Relationship Id="rId7" Type="http://schemas.openxmlformats.org/officeDocument/2006/relationships/slide" Target="slides/slide5.xml"/><Relationship Id="rId71" Type="http://schemas.openxmlformats.org/officeDocument/2006/relationships/slide" Target="slides/slide69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9" Type="http://schemas.openxmlformats.org/officeDocument/2006/relationships/slide" Target="slides/slide27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3" Type="http://schemas.openxmlformats.org/officeDocument/2006/relationships/slide" Target="slides/slide51.xml"/><Relationship Id="rId58" Type="http://schemas.openxmlformats.org/officeDocument/2006/relationships/slide" Target="slides/slide56.xml"/><Relationship Id="rId66" Type="http://schemas.openxmlformats.org/officeDocument/2006/relationships/slide" Target="slides/slide64.xml"/><Relationship Id="rId74" Type="http://schemas.openxmlformats.org/officeDocument/2006/relationships/slide" Target="slides/slide72.xml"/><Relationship Id="rId79" Type="http://schemas.openxmlformats.org/officeDocument/2006/relationships/presProps" Target="presProps.xml"/><Relationship Id="rId5" Type="http://schemas.openxmlformats.org/officeDocument/2006/relationships/slide" Target="slides/slide3.xml"/><Relationship Id="rId61" Type="http://schemas.openxmlformats.org/officeDocument/2006/relationships/slide" Target="slides/slide59.xml"/><Relationship Id="rId82" Type="http://schemas.openxmlformats.org/officeDocument/2006/relationships/tableStyles" Target="tableStyle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slide" Target="slides/slide50.xml"/><Relationship Id="rId60" Type="http://schemas.openxmlformats.org/officeDocument/2006/relationships/slide" Target="slides/slide58.xml"/><Relationship Id="rId65" Type="http://schemas.openxmlformats.org/officeDocument/2006/relationships/slide" Target="slides/slide63.xml"/><Relationship Id="rId73" Type="http://schemas.openxmlformats.org/officeDocument/2006/relationships/slide" Target="slides/slide71.xml"/><Relationship Id="rId78" Type="http://schemas.openxmlformats.org/officeDocument/2006/relationships/slide" Target="slides/slide76.xml"/><Relationship Id="rId81" Type="http://schemas.openxmlformats.org/officeDocument/2006/relationships/theme" Target="theme/theme1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slide" Target="slides/slide46.xml"/><Relationship Id="rId56" Type="http://schemas.openxmlformats.org/officeDocument/2006/relationships/slide" Target="slides/slide54.xml"/><Relationship Id="rId64" Type="http://schemas.openxmlformats.org/officeDocument/2006/relationships/slide" Target="slides/slide62.xml"/><Relationship Id="rId69" Type="http://schemas.openxmlformats.org/officeDocument/2006/relationships/slide" Target="slides/slide67.xml"/><Relationship Id="rId77" Type="http://schemas.openxmlformats.org/officeDocument/2006/relationships/slide" Target="slides/slide75.xml"/><Relationship Id="rId8" Type="http://schemas.openxmlformats.org/officeDocument/2006/relationships/slide" Target="slides/slide6.xml"/><Relationship Id="rId51" Type="http://schemas.openxmlformats.org/officeDocument/2006/relationships/slide" Target="slides/slide49.xml"/><Relationship Id="rId72" Type="http://schemas.openxmlformats.org/officeDocument/2006/relationships/slide" Target="slides/slide70.xml"/><Relationship Id="rId80" Type="http://schemas.openxmlformats.org/officeDocument/2006/relationships/viewProps" Target="viewProps.xml"/><Relationship Id="rId3" Type="http://schemas.openxmlformats.org/officeDocument/2006/relationships/slide" Target="slides/slide1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59" Type="http://schemas.openxmlformats.org/officeDocument/2006/relationships/slide" Target="slides/slide57.xml"/><Relationship Id="rId67" Type="http://schemas.openxmlformats.org/officeDocument/2006/relationships/slide" Target="slides/slide65.xml"/><Relationship Id="rId20" Type="http://schemas.openxmlformats.org/officeDocument/2006/relationships/slide" Target="slides/slide18.xml"/><Relationship Id="rId41" Type="http://schemas.openxmlformats.org/officeDocument/2006/relationships/slide" Target="slides/slide39.xml"/><Relationship Id="rId54" Type="http://schemas.openxmlformats.org/officeDocument/2006/relationships/slide" Target="slides/slide52.xml"/><Relationship Id="rId62" Type="http://schemas.openxmlformats.org/officeDocument/2006/relationships/slide" Target="slides/slide60.xml"/><Relationship Id="rId70" Type="http://schemas.openxmlformats.org/officeDocument/2006/relationships/slide" Target="slides/slide68.xml"/><Relationship Id="rId75" Type="http://schemas.openxmlformats.org/officeDocument/2006/relationships/slide" Target="slides/slide73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slide" Target="slides/slide47.xml"/><Relationship Id="rId57" Type="http://schemas.openxmlformats.org/officeDocument/2006/relationships/slide" Target="slides/slide55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 smtClean="0"/>
              <a:t>Haga clic para modificar el estilo de subtítulo del patrón</a:t>
            </a:r>
            <a:endParaRPr lang="es-CO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65AA1A-D285-456F-84D0-1C40A47C6AC4}" type="datetimeFigureOut">
              <a:rPr lang="es-CO" smtClean="0"/>
              <a:pPr/>
              <a:t>26/01/2018</a:t>
            </a:fld>
            <a:endParaRPr lang="es-CO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DEEAA8-F0F5-4061-B3BC-630B0AAB4BEF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13180295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65AA1A-D285-456F-84D0-1C40A47C6AC4}" type="datetimeFigureOut">
              <a:rPr lang="es-CO" smtClean="0"/>
              <a:pPr/>
              <a:t>26/01/2018</a:t>
            </a:fld>
            <a:endParaRPr lang="es-CO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DEEAA8-F0F5-4061-B3BC-630B0AAB4BEF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21008557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65AA1A-D285-456F-84D0-1C40A47C6AC4}" type="datetimeFigureOut">
              <a:rPr lang="es-CO" smtClean="0"/>
              <a:pPr/>
              <a:t>26/01/2018</a:t>
            </a:fld>
            <a:endParaRPr lang="es-CO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DEEAA8-F0F5-4061-B3BC-630B0AAB4BEF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36324605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contenido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65AA1A-D285-456F-84D0-1C40A47C6AC4}" type="datetimeFigureOut">
              <a:rPr lang="es-CO" smtClean="0"/>
              <a:pPr/>
              <a:t>26/01/2018</a:t>
            </a:fld>
            <a:endParaRPr lang="es-CO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DEEAA8-F0F5-4061-B3BC-630B0AAB4BEF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154973155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5" name="Marcador de texto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Marcador de contenido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7" name="Marcador de fech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65AA1A-D285-456F-84D0-1C40A47C6AC4}" type="datetimeFigureOut">
              <a:rPr lang="es-CO" smtClean="0"/>
              <a:pPr/>
              <a:t>26/01/2018</a:t>
            </a:fld>
            <a:endParaRPr lang="es-CO"/>
          </a:p>
        </p:txBody>
      </p:sp>
      <p:sp>
        <p:nvSpPr>
          <p:cNvPr id="8" name="Marcador de pie de página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9" name="Marcador de número de diapositiva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DEEAA8-F0F5-4061-B3BC-630B0AAB4BEF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236521000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fech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65AA1A-D285-456F-84D0-1C40A47C6AC4}" type="datetimeFigureOut">
              <a:rPr lang="es-CO" smtClean="0"/>
              <a:pPr/>
              <a:t>26/01/2018</a:t>
            </a:fld>
            <a:endParaRPr lang="es-CO"/>
          </a:p>
        </p:txBody>
      </p:sp>
      <p:sp>
        <p:nvSpPr>
          <p:cNvPr id="4" name="Marcador de pie de página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5" name="Marcador de número de diapositiva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DEEAA8-F0F5-4061-B3BC-630B0AAB4BEF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132374208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fech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65AA1A-D285-456F-84D0-1C40A47C6AC4}" type="datetimeFigureOut">
              <a:rPr lang="es-CO" smtClean="0"/>
              <a:pPr/>
              <a:t>26/01/2018</a:t>
            </a:fld>
            <a:endParaRPr lang="es-CO"/>
          </a:p>
        </p:txBody>
      </p:sp>
      <p:sp>
        <p:nvSpPr>
          <p:cNvPr id="3" name="Marcador de pie de página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DEEAA8-F0F5-4061-B3BC-630B0AAB4BEF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90133356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65AA1A-D285-456F-84D0-1C40A47C6AC4}" type="datetimeFigureOut">
              <a:rPr lang="es-CO" smtClean="0"/>
              <a:pPr/>
              <a:t>26/01/2018</a:t>
            </a:fld>
            <a:endParaRPr lang="es-CO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DEEAA8-F0F5-4061-B3BC-630B0AAB4BEF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2402887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posición de imagen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CO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65AA1A-D285-456F-84D0-1C40A47C6AC4}" type="datetimeFigureOut">
              <a:rPr lang="es-CO" smtClean="0"/>
              <a:pPr/>
              <a:t>26/01/2018</a:t>
            </a:fld>
            <a:endParaRPr lang="es-CO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DEEAA8-F0F5-4061-B3BC-630B0AAB4BEF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192856095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65AA1A-D285-456F-84D0-1C40A47C6AC4}" type="datetimeFigureOut">
              <a:rPr lang="es-CO" smtClean="0"/>
              <a:pPr/>
              <a:t>26/01/2018</a:t>
            </a:fld>
            <a:endParaRPr lang="es-CO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DEEAA8-F0F5-4061-B3BC-630B0AAB4BEF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376597910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65AA1A-D285-456F-84D0-1C40A47C6AC4}" type="datetimeFigureOut">
              <a:rPr lang="es-CO" smtClean="0"/>
              <a:pPr/>
              <a:t>26/01/2018</a:t>
            </a:fld>
            <a:endParaRPr lang="es-CO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DEEAA8-F0F5-4061-B3BC-630B0AAB4BEF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244800436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914400" y="2130428"/>
            <a:ext cx="10363200" cy="1470025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828800" y="3886200"/>
            <a:ext cx="85344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título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C65AA1A-D285-456F-84D0-1C40A47C6AC4}" type="datetimeFigureOut">
              <a:rPr lang="es-CO" smtClean="0"/>
              <a:pPr/>
              <a:t>26/01/2018</a:t>
            </a:fld>
            <a:endParaRPr lang="es-CO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CO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ADEEAA8-F0F5-4061-B3BC-630B0AAB4BEF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428192985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CO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09600" y="6245225"/>
            <a:ext cx="28448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slideLayout" Target="../slideLayouts/slideLayout1.xml"/><Relationship Id="rId1" Type="http://schemas.openxmlformats.org/officeDocument/2006/relationships/audio" Target="../media/media1.wav"/><Relationship Id="rId5" Type="http://schemas.openxmlformats.org/officeDocument/2006/relationships/image" Target="../media/image2.png"/><Relationship Id="rId4" Type="http://schemas.microsoft.com/office/2007/relationships/media" Target="../media/media1.wav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7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7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7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7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7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7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7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7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7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7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7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7.xml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7.xml"/></Relationships>
</file>

<file path=ppt/slides/_rels/slide5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7.xml"/></Relationships>
</file>

<file path=ppt/slides/_rels/slide5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7.jpeg"/><Relationship Id="rId1" Type="http://schemas.openxmlformats.org/officeDocument/2006/relationships/slideLayout" Target="../slideLayouts/slideLayout7.xml"/></Relationships>
</file>

<file path=ppt/slides/_rels/slide5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8.jpeg"/><Relationship Id="rId1" Type="http://schemas.openxmlformats.org/officeDocument/2006/relationships/slideLayout" Target="../slideLayouts/slideLayout7.xml"/></Relationships>
</file>

<file path=ppt/slides/_rels/slide5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9.jpeg"/><Relationship Id="rId1" Type="http://schemas.openxmlformats.org/officeDocument/2006/relationships/slideLayout" Target="../slideLayouts/slideLayout7.xml"/></Relationships>
</file>

<file path=ppt/slides/_rels/slide5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0.jpeg"/><Relationship Id="rId1" Type="http://schemas.openxmlformats.org/officeDocument/2006/relationships/slideLayout" Target="../slideLayouts/slideLayout7.xml"/></Relationships>
</file>

<file path=ppt/slides/_rels/slide6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1.jpeg"/><Relationship Id="rId1" Type="http://schemas.openxmlformats.org/officeDocument/2006/relationships/slideLayout" Target="../slideLayouts/slideLayout7.xml"/></Relationships>
</file>

<file path=ppt/slides/_rels/slide6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2.jpeg"/><Relationship Id="rId1" Type="http://schemas.openxmlformats.org/officeDocument/2006/relationships/slideLayout" Target="../slideLayouts/slideLayout7.xml"/></Relationships>
</file>

<file path=ppt/slides/_rels/slide6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3.jpeg"/><Relationship Id="rId1" Type="http://schemas.openxmlformats.org/officeDocument/2006/relationships/slideLayout" Target="../slideLayouts/slideLayout7.xml"/></Relationships>
</file>

<file path=ppt/slides/_rels/slide6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4.jpeg"/><Relationship Id="rId1" Type="http://schemas.openxmlformats.org/officeDocument/2006/relationships/slideLayout" Target="../slideLayouts/slideLayout7.xml"/></Relationships>
</file>

<file path=ppt/slides/_rels/slide6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5.jpeg"/><Relationship Id="rId1" Type="http://schemas.openxmlformats.org/officeDocument/2006/relationships/slideLayout" Target="../slideLayouts/slideLayout7.xml"/></Relationships>
</file>

<file path=ppt/slides/_rels/slide6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6.jpeg"/><Relationship Id="rId1" Type="http://schemas.openxmlformats.org/officeDocument/2006/relationships/slideLayout" Target="../slideLayouts/slideLayout7.xml"/></Relationships>
</file>

<file path=ppt/slides/_rels/slide6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7.jpeg"/><Relationship Id="rId1" Type="http://schemas.openxmlformats.org/officeDocument/2006/relationships/slideLayout" Target="../slideLayouts/slideLayout7.xml"/></Relationships>
</file>

<file path=ppt/slides/_rels/slide6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8.jpeg"/><Relationship Id="rId1" Type="http://schemas.openxmlformats.org/officeDocument/2006/relationships/slideLayout" Target="../slideLayouts/slideLayout7.xml"/></Relationships>
</file>

<file path=ppt/slides/_rels/slide6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9.jpeg"/><Relationship Id="rId1" Type="http://schemas.openxmlformats.org/officeDocument/2006/relationships/slideLayout" Target="../slideLayouts/slideLayout7.xml"/></Relationships>
</file>

<file path=ppt/slides/_rels/slide6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0.jpeg"/><Relationship Id="rId1" Type="http://schemas.openxmlformats.org/officeDocument/2006/relationships/slideLayout" Target="../slideLayouts/slideLayout7.xml"/></Relationships>
</file>

<file path=ppt/slides/_rels/slide7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1.jpeg"/><Relationship Id="rId1" Type="http://schemas.openxmlformats.org/officeDocument/2006/relationships/slideLayout" Target="../slideLayouts/slideLayout7.xml"/></Relationships>
</file>

<file path=ppt/slides/_rels/slide71.xml.rels><?xml version="1.0" encoding="UTF-8" standalone="yes"?>
<Relationships xmlns="http://schemas.openxmlformats.org/package/2006/relationships"><Relationship Id="rId2" Type="http://schemas.openxmlformats.org/officeDocument/2006/relationships/image" Target="../media/image72.jpeg"/><Relationship Id="rId1" Type="http://schemas.openxmlformats.org/officeDocument/2006/relationships/slideLayout" Target="../slideLayouts/slideLayout7.xml"/></Relationships>
</file>

<file path=ppt/slides/_rels/slide7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3.jpeg"/><Relationship Id="rId1" Type="http://schemas.openxmlformats.org/officeDocument/2006/relationships/slideLayout" Target="../slideLayouts/slideLayout7.xml"/></Relationships>
</file>

<file path=ppt/slides/_rels/slide7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4.jpeg"/><Relationship Id="rId1" Type="http://schemas.openxmlformats.org/officeDocument/2006/relationships/slideLayout" Target="../slideLayouts/slideLayout7.xml"/></Relationships>
</file>

<file path=ppt/slides/_rels/slide7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5.jpeg"/><Relationship Id="rId1" Type="http://schemas.openxmlformats.org/officeDocument/2006/relationships/slideLayout" Target="../slideLayouts/slideLayout7.xml"/></Relationships>
</file>

<file path=ppt/slides/_rels/slide7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6.jpeg"/><Relationship Id="rId1" Type="http://schemas.openxmlformats.org/officeDocument/2006/relationships/slideLayout" Target="../slideLayouts/slideLayout7.xml"/></Relationships>
</file>

<file path=ppt/slides/_rels/slide76.xml.rels><?xml version="1.0" encoding="UTF-8" standalone="yes"?>
<Relationships xmlns="http://schemas.openxmlformats.org/package/2006/relationships"><Relationship Id="rId8" Type="http://schemas.openxmlformats.org/officeDocument/2006/relationships/image" Target="../media/image80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77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82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79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78.png"/><Relationship Id="rId10" Type="http://schemas.openxmlformats.org/officeDocument/2006/relationships/image" Target="../media/image81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8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n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Rectángulo 2"/>
          <p:cNvSpPr/>
          <p:nvPr/>
        </p:nvSpPr>
        <p:spPr>
          <a:xfrm>
            <a:off x="3558778" y="1443841"/>
            <a:ext cx="5074444" cy="39703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b="1" i="1" dirty="0" smtClean="0"/>
              <a:t>La República de Macedonia</a:t>
            </a:r>
            <a:r>
              <a:rPr lang="es-CO" i="1" dirty="0" smtClean="0"/>
              <a:t>, es </a:t>
            </a:r>
            <a:r>
              <a:rPr lang="es-CO" i="1" dirty="0"/>
              <a:t>un país independiente sin litoral, situado en la península balcánica, en el sureste de Europa. </a:t>
            </a:r>
            <a:endParaRPr lang="es-CO" i="1" dirty="0" smtClean="0"/>
          </a:p>
          <a:p>
            <a:pPr algn="ctr"/>
            <a:r>
              <a:rPr lang="es-CO" i="1" dirty="0"/>
              <a:t>En 1991, la antigua República Socialista de Macedonia, que era parte de la República Federal Socialista de Yugoslavia, proclamó su independencia bajo el nombre oficial de República de </a:t>
            </a:r>
            <a:r>
              <a:rPr lang="es-CO" i="1" dirty="0" smtClean="0"/>
              <a:t>Macedonia.</a:t>
            </a:r>
          </a:p>
          <a:p>
            <a:pPr algn="ctr"/>
            <a:r>
              <a:rPr lang="es-CO" i="1" dirty="0"/>
              <a:t>La actual región de Macedonia es un amplio territorio en la península de los Balcanes que atraviesa varios países, entre ellos Grecia, Bulgaria, la República de Macedonia y el este de Albania. Los límites fronterizos de la región aunque son bastante imprecisos, son considerados aceptables por un buen número de geógrafos</a:t>
            </a:r>
            <a:r>
              <a:rPr lang="es-CO" i="1" dirty="0" smtClean="0"/>
              <a:t>.</a:t>
            </a:r>
            <a:endParaRPr lang="es-CO" i="1" dirty="0"/>
          </a:p>
        </p:txBody>
      </p:sp>
      <p:sp>
        <p:nvSpPr>
          <p:cNvPr id="2" name="CuadroTexto 1"/>
          <p:cNvSpPr txBox="1"/>
          <p:nvPr/>
        </p:nvSpPr>
        <p:spPr>
          <a:xfrm>
            <a:off x="9701214" y="5900738"/>
            <a:ext cx="2100262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CO" sz="1000" b="1" i="1" dirty="0" smtClean="0"/>
              <a:t>Creó: Jeremías</a:t>
            </a:r>
          </a:p>
          <a:p>
            <a:pPr algn="ctr"/>
            <a:r>
              <a:rPr lang="es-CO" sz="1000" b="1" i="1" dirty="0" smtClean="0"/>
              <a:t>Para: mis </a:t>
            </a:r>
            <a:r>
              <a:rPr lang="es-CO" sz="1000" b="1" i="1" dirty="0" err="1" smtClean="0"/>
              <a:t>pps</a:t>
            </a:r>
            <a:endParaRPr lang="es-CO" sz="1000" b="1" i="1" dirty="0" smtClean="0"/>
          </a:p>
          <a:p>
            <a:pPr algn="ctr"/>
            <a:r>
              <a:rPr lang="es-CO" sz="1000" b="1" i="1" dirty="0" smtClean="0"/>
              <a:t>Música: Casi un bolero-Ricky Martin</a:t>
            </a:r>
            <a:endParaRPr lang="es-CO" sz="1000" b="1" i="1" dirty="0"/>
          </a:p>
        </p:txBody>
      </p:sp>
      <p:pic>
        <p:nvPicPr>
          <p:cNvPr id="5" name="Casi_un_bolero_instrumental_-_Ricky_Martin">
            <a:hlinkClick r:id="" action="ppaction://media"/>
          </p:cNvPr>
          <p:cNvPicPr>
            <a:picLocks noChangeAspect="1"/>
          </p:cNvPicPr>
          <p:nvPr>
            <a:audioFile r:link="rId1"/>
            <p:extLst>
              <p:ext uri="{DAA4B4D4-6D71-4841-9C94-3DE7FCFB9230}">
                <p14:media xmlns:p14="http://schemas.microsoft.com/office/powerpoint/2010/main" xmlns="" r:embed="rId4"/>
              </p:ext>
            </p:extLst>
          </p:nvPr>
        </p:nvPicPr>
        <p:blipFill>
          <a:blip r:embed="rId5" cstate="print"/>
          <a:stretch>
            <a:fillRect/>
          </a:stretch>
        </p:blipFill>
        <p:spPr>
          <a:xfrm>
            <a:off x="5791200" y="31242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404515188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999" showWhenStopped="0">
                <p:cTn id="7" repeatCount="indefinite" fill="remove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40882273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4079740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1087416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5470460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-1"/>
            <a:ext cx="12192000" cy="68580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5220958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42030373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40299664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0349576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41353675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5306817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8779222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1889139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5720559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092994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5469335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2949339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3906649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2783325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2922652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9159689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7214882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6799852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949038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809750" y="95250"/>
            <a:ext cx="85725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6801608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4832928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6727914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41684040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963738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7197158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4415502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3063844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42358570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8142193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0372765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5861118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3293937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6546435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8730755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6790069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5962390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6343165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7463719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1918751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4999683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2770639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398285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9102617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9077233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6269751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8035980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5793445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6829401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0785091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5472399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7228590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320953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7082396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0094555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6162739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2084148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9902525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213054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705194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4379409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4950107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42809560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8028933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9131796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9461525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4310536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8307600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41202692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7276838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7741944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600200"/>
            <a:ext cx="12192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828800"/>
            <a:ext cx="12192000" cy="5029200"/>
          </a:xfrm>
          <a:prstGeom prst="rect">
            <a:avLst/>
          </a:prstGeom>
          <a:solidFill>
            <a:srgbClr val="B6E8FC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641600" y="0"/>
            <a:ext cx="6502400" cy="1562100"/>
          </a:xfrm>
          <a:prstGeom prst="rect">
            <a:avLst/>
          </a:prstGeom>
          <a:noFill/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905001"/>
            <a:ext cx="12192000" cy="23698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" sz="6000" b="1" smtClean="0">
                <a:solidFill>
                  <a:srgbClr val="000000"/>
                </a:solidFill>
                <a:latin typeface="Kristen ITC" pitchFamily="66" charset="0"/>
              </a:rPr>
              <a:t>¿Te ha gustado?</a:t>
            </a:r>
            <a:r>
              <a:rPr lang="es-ES" sz="4800" smtClean="0">
                <a:solidFill>
                  <a:srgbClr val="000000"/>
                </a:solidFill>
                <a:latin typeface="Kristen ITC" pitchFamily="66" charset="0"/>
              </a:rPr>
              <a:t> </a:t>
            </a:r>
            <a:br>
              <a:rPr lang="es-ES" sz="4800" smtClean="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smtClean="0">
                <a:solidFill>
                  <a:srgbClr val="000000"/>
                </a:solidFill>
                <a:latin typeface="Kristen ITC" pitchFamily="66" charset="0"/>
              </a:rPr>
              <a:t>Puedes ver más entrando </a:t>
            </a:r>
            <a:br>
              <a:rPr lang="es-ES" sz="4400" smtClean="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b="1" smtClean="0">
                <a:solidFill>
                  <a:srgbClr val="40F903"/>
                </a:solidFill>
                <a:latin typeface="Kristen ITC" pitchFamily="66" charset="0"/>
                <a:hlinkClick r:id="rId2"/>
              </a:rPr>
              <a:t>Aquí</a:t>
            </a:r>
            <a:endParaRPr lang="es-ES" sz="4400" b="1" smtClean="0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524000" y="4724402"/>
            <a:ext cx="3556000" cy="1615827"/>
          </a:xfrm>
          <a:prstGeom prst="rect">
            <a:avLst/>
          </a:prstGeom>
          <a:noFill/>
          <a:ln w="19050">
            <a:noFill/>
            <a:prstDash val="sysDot"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smtClean="0">
                <a:solidFill>
                  <a:srgbClr val="000000"/>
                </a:solidFill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 smtClean="0">
                <a:solidFill>
                  <a:srgbClr val="0066FF"/>
                </a:solidFill>
              </a:rPr>
              <a:t> </a:t>
            </a:r>
          </a:p>
          <a:p>
            <a:pPr fontAlgn="base">
              <a:spcBef>
                <a:spcPct val="50000"/>
              </a:spcBef>
              <a:spcAft>
                <a:spcPct val="0"/>
              </a:spcAft>
            </a:pPr>
            <a:endParaRPr lang="es-ES" b="1" smtClean="0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7518400" y="4191000"/>
            <a:ext cx="3149600" cy="2362200"/>
          </a:xfrm>
          <a:prstGeom prst="rect">
            <a:avLst/>
          </a:prstGeom>
          <a:noFill/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5384800" y="4876800"/>
            <a:ext cx="1625600" cy="990600"/>
          </a:xfrm>
          <a:prstGeom prst="rect">
            <a:avLst/>
          </a:prstGeom>
          <a:noFill/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0" y="2971800"/>
            <a:ext cx="711200" cy="533400"/>
          </a:xfrm>
          <a:prstGeom prst="rect">
            <a:avLst/>
          </a:prstGeom>
          <a:noFill/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0" y="3505200"/>
            <a:ext cx="711200" cy="533400"/>
          </a:xfrm>
          <a:prstGeom prst="rect">
            <a:avLst/>
          </a:prstGeom>
          <a:noFill/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/>
          <a:srcRect/>
          <a:stretch>
            <a:fillRect/>
          </a:stretch>
        </p:blipFill>
        <p:spPr bwMode="auto">
          <a:xfrm>
            <a:off x="0" y="4038600"/>
            <a:ext cx="711200" cy="533400"/>
          </a:xfrm>
          <a:prstGeom prst="rect">
            <a:avLst/>
          </a:prstGeom>
          <a:noFill/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/>
          <a:srcRect/>
          <a:stretch>
            <a:fillRect/>
          </a:stretch>
        </p:blipFill>
        <p:spPr bwMode="auto">
          <a:xfrm>
            <a:off x="0" y="4572000"/>
            <a:ext cx="711200" cy="53340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684</TotalTime>
  <Words>143</Words>
  <Application>Microsoft Office PowerPoint</Application>
  <PresentationFormat>Personalizado</PresentationFormat>
  <Paragraphs>8</Paragraphs>
  <Slides>76</Slides>
  <Notes>0</Notes>
  <HiddenSlides>0</HiddenSlides>
  <MMClips>1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76</vt:i4>
      </vt:variant>
    </vt:vector>
  </HeadingPairs>
  <TitlesOfParts>
    <vt:vector size="78" baseType="lpstr">
      <vt:lpstr>Tema de Office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Diapositiva 30</vt:lpstr>
      <vt:lpstr>Diapositiva 31</vt:lpstr>
      <vt:lpstr>Diapositiva 32</vt:lpstr>
      <vt:lpstr>Diapositiva 33</vt:lpstr>
      <vt:lpstr>Diapositiva 34</vt:lpstr>
      <vt:lpstr>Diapositiva 35</vt:lpstr>
      <vt:lpstr>Diapositiva 36</vt:lpstr>
      <vt:lpstr>Diapositiva 37</vt:lpstr>
      <vt:lpstr>Diapositiva 38</vt:lpstr>
      <vt:lpstr>Diapositiva 39</vt:lpstr>
      <vt:lpstr>Diapositiva 40</vt:lpstr>
      <vt:lpstr>Diapositiva 41</vt:lpstr>
      <vt:lpstr>Diapositiva 42</vt:lpstr>
      <vt:lpstr>Diapositiva 43</vt:lpstr>
      <vt:lpstr>Diapositiva 44</vt:lpstr>
      <vt:lpstr>Diapositiva 45</vt:lpstr>
      <vt:lpstr>Diapositiva 46</vt:lpstr>
      <vt:lpstr>Diapositiva 47</vt:lpstr>
      <vt:lpstr>Diapositiva 48</vt:lpstr>
      <vt:lpstr>Diapositiva 49</vt:lpstr>
      <vt:lpstr>Diapositiva 50</vt:lpstr>
      <vt:lpstr>Diapositiva 51</vt:lpstr>
      <vt:lpstr>Diapositiva 52</vt:lpstr>
      <vt:lpstr>Diapositiva 53</vt:lpstr>
      <vt:lpstr>Diapositiva 54</vt:lpstr>
      <vt:lpstr>Diapositiva 55</vt:lpstr>
      <vt:lpstr>Diapositiva 56</vt:lpstr>
      <vt:lpstr>Diapositiva 57</vt:lpstr>
      <vt:lpstr>Diapositiva 58</vt:lpstr>
      <vt:lpstr>Diapositiva 59</vt:lpstr>
      <vt:lpstr>Diapositiva 60</vt:lpstr>
      <vt:lpstr>Diapositiva 61</vt:lpstr>
      <vt:lpstr>Diapositiva 62</vt:lpstr>
      <vt:lpstr>Diapositiva 63</vt:lpstr>
      <vt:lpstr>Diapositiva 64</vt:lpstr>
      <vt:lpstr>Diapositiva 65</vt:lpstr>
      <vt:lpstr>Diapositiva 66</vt:lpstr>
      <vt:lpstr>Diapositiva 67</vt:lpstr>
      <vt:lpstr>Diapositiva 68</vt:lpstr>
      <vt:lpstr>Diapositiva 69</vt:lpstr>
      <vt:lpstr>Diapositiva 70</vt:lpstr>
      <vt:lpstr>Diapositiva 71</vt:lpstr>
      <vt:lpstr>Diapositiva 72</vt:lpstr>
      <vt:lpstr>Diapositiva 73</vt:lpstr>
      <vt:lpstr>Diapositiva 74</vt:lpstr>
      <vt:lpstr>Diapositiva 75</vt:lpstr>
      <vt:lpstr>Diapositiva 76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jeremías candelo valencia</dc:creator>
  <cp:lastModifiedBy>Margarita</cp:lastModifiedBy>
  <cp:revision>14</cp:revision>
  <dcterms:created xsi:type="dcterms:W3CDTF">2016-12-29T16:12:36Z</dcterms:created>
  <dcterms:modified xsi:type="dcterms:W3CDTF">2018-01-26T21:26:33Z</dcterms:modified>
</cp:coreProperties>
</file>