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20" r:id="rId1"/>
    <p:sldMasterId id="2147483732" r:id="rId2"/>
    <p:sldMasterId id="2147483744" r:id="rId3"/>
  </p:sldMasterIdLst>
  <p:notesMasterIdLst>
    <p:notesMasterId r:id="rId54"/>
  </p:notesMasterIdLst>
  <p:sldIdLst>
    <p:sldId id="388" r:id="rId4"/>
    <p:sldId id="434" r:id="rId5"/>
    <p:sldId id="436" r:id="rId6"/>
    <p:sldId id="496" r:id="rId7"/>
    <p:sldId id="460" r:id="rId8"/>
    <p:sldId id="456" r:id="rId9"/>
    <p:sldId id="459" r:id="rId10"/>
    <p:sldId id="451" r:id="rId11"/>
    <p:sldId id="461" r:id="rId12"/>
    <p:sldId id="454" r:id="rId13"/>
    <p:sldId id="453" r:id="rId14"/>
    <p:sldId id="455" r:id="rId15"/>
    <p:sldId id="458" r:id="rId16"/>
    <p:sldId id="486" r:id="rId17"/>
    <p:sldId id="488" r:id="rId18"/>
    <p:sldId id="487" r:id="rId19"/>
    <p:sldId id="462" r:id="rId20"/>
    <p:sldId id="457" r:id="rId21"/>
    <p:sldId id="468" r:id="rId22"/>
    <p:sldId id="463" r:id="rId23"/>
    <p:sldId id="465" r:id="rId24"/>
    <p:sldId id="466" r:id="rId25"/>
    <p:sldId id="467" r:id="rId26"/>
    <p:sldId id="482" r:id="rId27"/>
    <p:sldId id="500" r:id="rId28"/>
    <p:sldId id="477" r:id="rId29"/>
    <p:sldId id="470" r:id="rId30"/>
    <p:sldId id="502" r:id="rId31"/>
    <p:sldId id="474" r:id="rId32"/>
    <p:sldId id="479" r:id="rId33"/>
    <p:sldId id="469" r:id="rId34"/>
    <p:sldId id="475" r:id="rId35"/>
    <p:sldId id="476" r:id="rId36"/>
    <p:sldId id="471" r:id="rId37"/>
    <p:sldId id="472" r:id="rId38"/>
    <p:sldId id="493" r:id="rId39"/>
    <p:sldId id="473" r:id="rId40"/>
    <p:sldId id="480" r:id="rId41"/>
    <p:sldId id="483" r:id="rId42"/>
    <p:sldId id="491" r:id="rId43"/>
    <p:sldId id="478" r:id="rId44"/>
    <p:sldId id="481" r:id="rId45"/>
    <p:sldId id="490" r:id="rId46"/>
    <p:sldId id="501" r:id="rId47"/>
    <p:sldId id="503" r:id="rId48"/>
    <p:sldId id="497" r:id="rId49"/>
    <p:sldId id="498" r:id="rId50"/>
    <p:sldId id="452" r:id="rId51"/>
    <p:sldId id="447" r:id="rId52"/>
    <p:sldId id="268" r:id="rId53"/>
  </p:sldIdLst>
  <p:sldSz cx="10080625" cy="6840538"/>
  <p:notesSz cx="6858000" cy="9144000"/>
  <p:embeddedFontLst>
    <p:embeddedFont>
      <p:font typeface="Arabia CE" pitchFamily="2" charset="0"/>
      <p:regular r:id="rId55"/>
    </p:embeddedFont>
    <p:embeddedFont>
      <p:font typeface="Brooklyn CE" pitchFamily="2" charset="0"/>
      <p:italic r:id="rId56"/>
    </p:embeddedFont>
    <p:embeddedFont>
      <p:font typeface="Calibri" panose="020F0502020204030204" pitchFamily="34" charset="0"/>
      <p:regular r:id="rId57"/>
      <p:bold r:id="rId58"/>
      <p:italic r:id="rId59"/>
      <p:boldItalic r:id="rId60"/>
    </p:embeddedFont>
    <p:embeddedFont>
      <p:font typeface="Calibri Light" panose="020F0302020204030204" pitchFamily="34" charset="0"/>
      <p:regular r:id="rId61"/>
      <p:italic r:id="rId62"/>
    </p:embeddedFont>
    <p:embeddedFont>
      <p:font typeface="Cancun" pitchFamily="2" charset="0"/>
      <p:regular r:id="rId63"/>
    </p:embeddedFont>
    <p:embeddedFont>
      <p:font typeface="Casablanca" pitchFamily="2" charset="0"/>
      <p:boldItalic r:id="rId64"/>
    </p:embeddedFont>
    <p:embeddedFont>
      <p:font typeface="Courgette" panose="02000603070400060004" pitchFamily="2" charset="-18"/>
      <p:regular r:id="rId65"/>
    </p:embeddedFont>
    <p:embeddedFont>
      <p:font typeface="Forte" panose="03060902040502070203" pitchFamily="66" charset="0"/>
      <p:regular r:id="rId66"/>
    </p:embeddedFont>
    <p:embeddedFont>
      <p:font typeface="Kristen ITC" panose="03050502040202030202" pitchFamily="66" charset="0"/>
      <p:regular r:id="rId67"/>
    </p:embeddedFont>
    <p:embeddedFont>
      <p:font typeface="Nuance CE" pitchFamily="2" charset="0"/>
      <p:italic r:id="rId6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TVFxJ0QPhGagtrv/VdgSw==" hashData="ivy7PqViV+rhGNs0t+N2acUta77SENWWCnqg6RTXlVdhIr9BpucSbpfzfpf1J79oypyQjZUkPHq5iVxAswNVm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982A"/>
    <a:srgbClr val="7F7F7F"/>
    <a:srgbClr val="F9E7A2"/>
    <a:srgbClr val="E3AC48"/>
    <a:srgbClr val="EFBE5C"/>
    <a:srgbClr val="D9D9D9"/>
    <a:srgbClr val="BFBFBF"/>
    <a:srgbClr val="A6A6A6"/>
    <a:srgbClr val="A95227"/>
    <a:srgbClr val="49AE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296" autoAdjust="0"/>
    <p:restoredTop sz="94660"/>
  </p:normalViewPr>
  <p:slideViewPr>
    <p:cSldViewPr snapToGrid="0">
      <p:cViewPr varScale="1">
        <p:scale>
          <a:sx n="99" d="100"/>
          <a:sy n="99" d="100"/>
        </p:scale>
        <p:origin x="78" y="216"/>
      </p:cViewPr>
      <p:guideLst/>
    </p:cSldViewPr>
  </p:slideViewPr>
  <p:notesTextViewPr>
    <p:cViewPr>
      <p:scale>
        <a:sx n="1" d="1"/>
        <a:sy n="1" d="1"/>
      </p:scale>
      <p:origin x="0" y="0"/>
    </p:cViewPr>
  </p:notesTextViewPr>
  <p:sorterViewPr>
    <p:cViewPr>
      <p:scale>
        <a:sx n="60" d="100"/>
        <a:sy n="60" d="100"/>
      </p:scale>
      <p:origin x="0" y="-17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font" Target="fonts/font1.fntdata"/><Relationship Id="rId63" Type="http://schemas.openxmlformats.org/officeDocument/2006/relationships/font" Target="fonts/font9.fntdata"/><Relationship Id="rId68" Type="http://schemas.openxmlformats.org/officeDocument/2006/relationships/font" Target="fonts/font14.fntdata"/><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28. 5. 2020</a:t>
            </a:fld>
            <a:endParaRPr lang="sk-SK"/>
          </a:p>
        </p:txBody>
      </p:sp>
      <p:sp>
        <p:nvSpPr>
          <p:cNvPr id="4" name="Zástupný objekt pre obrázok snímky 3"/>
          <p:cNvSpPr>
            <a:spLocks noGrp="1" noRot="1" noChangeAspect="1"/>
          </p:cNvSpPr>
          <p:nvPr>
            <p:ph type="sldImg" idx="2"/>
          </p:nvPr>
        </p:nvSpPr>
        <p:spPr>
          <a:xfrm>
            <a:off x="1155700" y="1143000"/>
            <a:ext cx="45466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19505"/>
            <a:ext cx="8568531" cy="2381521"/>
          </a:xfrm>
        </p:spPr>
        <p:txBody>
          <a:bodyPr anchor="b"/>
          <a:lstStyle>
            <a:lvl1pPr algn="ctr">
              <a:defRPr sz="5985"/>
            </a:lvl1pPr>
          </a:lstStyle>
          <a:p>
            <a:r>
              <a:rPr lang="sk-SK"/>
              <a:t>Kliknutím upravte štýl predlohy nadpisu</a:t>
            </a:r>
            <a:endParaRPr lang="en-US" dirty="0"/>
          </a:p>
        </p:txBody>
      </p:sp>
      <p:sp>
        <p:nvSpPr>
          <p:cNvPr id="3" name="Subtitle 2"/>
          <p:cNvSpPr>
            <a:spLocks noGrp="1"/>
          </p:cNvSpPr>
          <p:nvPr>
            <p:ph type="subTitle" idx="1"/>
          </p:nvPr>
        </p:nvSpPr>
        <p:spPr>
          <a:xfrm>
            <a:off x="1260078" y="3592866"/>
            <a:ext cx="7560469"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07673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1428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87793" y="1705386"/>
            <a:ext cx="8694539" cy="2845473"/>
          </a:xfrm>
        </p:spPr>
        <p:txBody>
          <a:bodyPr anchor="b"/>
          <a:lstStyle>
            <a:lvl1pPr>
              <a:defRPr sz="5985"/>
            </a:lvl1pPr>
          </a:lstStyle>
          <a:p>
            <a:r>
              <a:rPr lang="sk-SK"/>
              <a:t>Kliknutím upravte štýl predlohy nadpisu</a:t>
            </a:r>
            <a:endParaRPr lang="en-US" dirty="0"/>
          </a:p>
        </p:txBody>
      </p:sp>
      <p:sp>
        <p:nvSpPr>
          <p:cNvPr id="3" name="Text Placeholder 2"/>
          <p:cNvSpPr>
            <a:spLocks noGrp="1"/>
          </p:cNvSpPr>
          <p:nvPr>
            <p:ph type="body" idx="1"/>
          </p:nvPr>
        </p:nvSpPr>
        <p:spPr>
          <a:xfrm>
            <a:off x="687793" y="4577779"/>
            <a:ext cx="8694539" cy="1496367"/>
          </a:xfrm>
        </p:spPr>
        <p:txBody>
          <a:bodyPr/>
          <a:lstStyle>
            <a:lvl1pPr marL="0" indent="0">
              <a:buNone/>
              <a:defRPr sz="2394">
                <a:solidFill>
                  <a:schemeClr val="tx1"/>
                </a:solidFill>
              </a:defRPr>
            </a:lvl1pPr>
            <a:lvl2pPr marL="456057" indent="0">
              <a:buNone/>
              <a:defRPr sz="1995">
                <a:solidFill>
                  <a:schemeClr val="tx1">
                    <a:tint val="75000"/>
                  </a:schemeClr>
                </a:solidFill>
              </a:defRPr>
            </a:lvl2pPr>
            <a:lvl3pPr marL="912114" indent="0">
              <a:buNone/>
              <a:defRPr sz="1795">
                <a:solidFill>
                  <a:schemeClr val="tx1">
                    <a:tint val="75000"/>
                  </a:schemeClr>
                </a:solidFill>
              </a:defRPr>
            </a:lvl3pPr>
            <a:lvl4pPr marL="1368171" indent="0">
              <a:buNone/>
              <a:defRPr sz="1596">
                <a:solidFill>
                  <a:schemeClr val="tx1">
                    <a:tint val="75000"/>
                  </a:schemeClr>
                </a:solidFill>
              </a:defRPr>
            </a:lvl4pPr>
            <a:lvl5pPr marL="1824228" indent="0">
              <a:buNone/>
              <a:defRPr sz="1596">
                <a:solidFill>
                  <a:schemeClr val="tx1">
                    <a:tint val="75000"/>
                  </a:schemeClr>
                </a:solidFill>
              </a:defRPr>
            </a:lvl5pPr>
            <a:lvl6pPr marL="2280285" indent="0">
              <a:buNone/>
              <a:defRPr sz="1596">
                <a:solidFill>
                  <a:schemeClr val="tx1">
                    <a:tint val="75000"/>
                  </a:schemeClr>
                </a:solidFill>
              </a:defRPr>
            </a:lvl6pPr>
            <a:lvl7pPr marL="2736342" indent="0">
              <a:buNone/>
              <a:defRPr sz="1596">
                <a:solidFill>
                  <a:schemeClr val="tx1">
                    <a:tint val="75000"/>
                  </a:schemeClr>
                </a:solidFill>
              </a:defRPr>
            </a:lvl7pPr>
            <a:lvl8pPr marL="3192399" indent="0">
              <a:buNone/>
              <a:defRPr sz="1596">
                <a:solidFill>
                  <a:schemeClr val="tx1">
                    <a:tint val="75000"/>
                  </a:schemeClr>
                </a:solidFill>
              </a:defRPr>
            </a:lvl8pPr>
            <a:lvl9pPr marL="364845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90154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693043"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103316"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80882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94356" y="364197"/>
            <a:ext cx="8694539"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694357" y="1676882"/>
            <a:ext cx="4264576"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694357" y="2498697"/>
            <a:ext cx="4264576"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103317" y="1676882"/>
            <a:ext cx="4285579"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5103317" y="2498697"/>
            <a:ext cx="4285579"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28. 5. 2020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4073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28. 5. 2020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50731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28. 5. 2020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01568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4285579" y="984912"/>
            <a:ext cx="51033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76076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285579" y="984912"/>
            <a:ext cx="51033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5899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44513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4195"/>
            <a:ext cx="2173635"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693044" y="364195"/>
            <a:ext cx="6394896"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63218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756047" y="1119505"/>
            <a:ext cx="8568531" cy="2381521"/>
          </a:xfrm>
        </p:spPr>
        <p:txBody>
          <a:bodyPr anchor="b"/>
          <a:lstStyle>
            <a:lvl1pPr algn="ctr">
              <a:defRPr sz="5985"/>
            </a:lvl1pPr>
          </a:lstStyle>
          <a:p>
            <a:r>
              <a:rPr lang="sk-SK"/>
              <a:t>Kliknutím upravte štýl predlohy nadpisu</a:t>
            </a:r>
            <a:endParaRPr lang="en-US" dirty="0"/>
          </a:p>
        </p:txBody>
      </p:sp>
      <p:sp>
        <p:nvSpPr>
          <p:cNvPr id="3" name="Subtitle 2"/>
          <p:cNvSpPr>
            <a:spLocks noGrp="1"/>
          </p:cNvSpPr>
          <p:nvPr>
            <p:ph type="subTitle" idx="1"/>
          </p:nvPr>
        </p:nvSpPr>
        <p:spPr>
          <a:xfrm>
            <a:off x="1260078" y="3592866"/>
            <a:ext cx="7560469"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742918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2216251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687793" y="1705386"/>
            <a:ext cx="8694539" cy="2845473"/>
          </a:xfrm>
        </p:spPr>
        <p:txBody>
          <a:bodyPr anchor="b"/>
          <a:lstStyle>
            <a:lvl1pPr>
              <a:defRPr sz="5985"/>
            </a:lvl1pPr>
          </a:lstStyle>
          <a:p>
            <a:r>
              <a:rPr lang="sk-SK"/>
              <a:t>Kliknutím upravte štýl predlohy nadpisu</a:t>
            </a:r>
            <a:endParaRPr lang="en-US" dirty="0"/>
          </a:p>
        </p:txBody>
      </p:sp>
      <p:sp>
        <p:nvSpPr>
          <p:cNvPr id="3" name="Text Placeholder 2"/>
          <p:cNvSpPr>
            <a:spLocks noGrp="1"/>
          </p:cNvSpPr>
          <p:nvPr>
            <p:ph type="body" idx="1"/>
          </p:nvPr>
        </p:nvSpPr>
        <p:spPr>
          <a:xfrm>
            <a:off x="687793" y="4577779"/>
            <a:ext cx="8694539" cy="1496367"/>
          </a:xfrm>
        </p:spPr>
        <p:txBody>
          <a:bodyPr/>
          <a:lstStyle>
            <a:lvl1pPr marL="0" indent="0">
              <a:buNone/>
              <a:defRPr sz="2394">
                <a:solidFill>
                  <a:schemeClr val="tx1"/>
                </a:solidFill>
              </a:defRPr>
            </a:lvl1pPr>
            <a:lvl2pPr marL="456057" indent="0">
              <a:buNone/>
              <a:defRPr sz="1995">
                <a:solidFill>
                  <a:schemeClr val="tx1">
                    <a:tint val="75000"/>
                  </a:schemeClr>
                </a:solidFill>
              </a:defRPr>
            </a:lvl2pPr>
            <a:lvl3pPr marL="912114" indent="0">
              <a:buNone/>
              <a:defRPr sz="1795">
                <a:solidFill>
                  <a:schemeClr val="tx1">
                    <a:tint val="75000"/>
                  </a:schemeClr>
                </a:solidFill>
              </a:defRPr>
            </a:lvl3pPr>
            <a:lvl4pPr marL="1368171" indent="0">
              <a:buNone/>
              <a:defRPr sz="1596">
                <a:solidFill>
                  <a:schemeClr val="tx1">
                    <a:tint val="75000"/>
                  </a:schemeClr>
                </a:solidFill>
              </a:defRPr>
            </a:lvl4pPr>
            <a:lvl5pPr marL="1824228" indent="0">
              <a:buNone/>
              <a:defRPr sz="1596">
                <a:solidFill>
                  <a:schemeClr val="tx1">
                    <a:tint val="75000"/>
                  </a:schemeClr>
                </a:solidFill>
              </a:defRPr>
            </a:lvl5pPr>
            <a:lvl6pPr marL="2280285" indent="0">
              <a:buNone/>
              <a:defRPr sz="1596">
                <a:solidFill>
                  <a:schemeClr val="tx1">
                    <a:tint val="75000"/>
                  </a:schemeClr>
                </a:solidFill>
              </a:defRPr>
            </a:lvl6pPr>
            <a:lvl7pPr marL="2736342" indent="0">
              <a:buNone/>
              <a:defRPr sz="1596">
                <a:solidFill>
                  <a:schemeClr val="tx1">
                    <a:tint val="75000"/>
                  </a:schemeClr>
                </a:solidFill>
              </a:defRPr>
            </a:lvl7pPr>
            <a:lvl8pPr marL="3192399" indent="0">
              <a:buNone/>
              <a:defRPr sz="1596">
                <a:solidFill>
                  <a:schemeClr val="tx1">
                    <a:tint val="75000"/>
                  </a:schemeClr>
                </a:solidFill>
              </a:defRPr>
            </a:lvl8pPr>
            <a:lvl9pPr marL="364845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E3984A07-EA1D-43C0-AAED-0566BDBC77D2}" type="datetimeFigureOut">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7547915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693043"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5103316" y="1820976"/>
            <a:ext cx="428426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E3984A07-EA1D-43C0-AAED-0566BDBC77D2}" type="datetimeFigureOut">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720756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694356" y="364197"/>
            <a:ext cx="8694539"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694357" y="1676882"/>
            <a:ext cx="4264576"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694357" y="2498697"/>
            <a:ext cx="4264576"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5103317" y="1676882"/>
            <a:ext cx="4285579"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5103317" y="2498697"/>
            <a:ext cx="4285579"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E3984A07-EA1D-43C0-AAED-0566BDBC77D2}" type="datetimeFigureOut">
              <a:rPr lang="sk-SK" smtClean="0"/>
              <a:t>28. 5. 2020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4002866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E3984A07-EA1D-43C0-AAED-0566BDBC77D2}" type="datetimeFigureOut">
              <a:rPr lang="sk-SK" smtClean="0"/>
              <a:t>28. 5. 2020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75006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84A07-EA1D-43C0-AAED-0566BDBC77D2}" type="datetimeFigureOut">
              <a:rPr lang="sk-SK" smtClean="0"/>
              <a:t>28. 5. 2020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632193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4285579" y="984912"/>
            <a:ext cx="51033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3984A07-EA1D-43C0-AAED-0566BDBC77D2}" type="datetimeFigureOut">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851240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694356" y="456036"/>
            <a:ext cx="3251264"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4285579" y="984912"/>
            <a:ext cx="51033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694356" y="2052161"/>
            <a:ext cx="3251264"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3984A07-EA1D-43C0-AAED-0566BDBC77D2}" type="datetimeFigureOut">
              <a:rPr lang="sk-SK" smtClean="0"/>
              <a:t>28. 5. 2020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9292917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6580364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13948" y="364195"/>
            <a:ext cx="2173635"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693044" y="364195"/>
            <a:ext cx="6394896"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3984A07-EA1D-43C0-AAED-0566BDBC77D2}" type="datetimeFigureOut">
              <a:rPr lang="sk-SK" smtClean="0"/>
              <a:t>28. 5. 2020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3413924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756047" y="2125001"/>
            <a:ext cx="8568531" cy="1466282"/>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512095" y="3876308"/>
            <a:ext cx="7056438" cy="1748138"/>
          </a:xfrm>
          <a:prstGeom prst="rect">
            <a:avLst/>
          </a:prstGeom>
        </p:spPr>
        <p:txBody>
          <a:bodyPr lIns="100794" tIns="50397" rIns="100794" bIns="50397"/>
          <a:lstStyle>
            <a:lvl1pPr marL="0" indent="0" algn="ctr">
              <a:buNone/>
              <a:defRPr/>
            </a:lvl1pPr>
            <a:lvl2pPr marL="378041" indent="0" algn="ctr">
              <a:buNone/>
              <a:defRPr/>
            </a:lvl2pPr>
            <a:lvl3pPr marL="756084" indent="0" algn="ctr">
              <a:buNone/>
              <a:defRPr/>
            </a:lvl3pPr>
            <a:lvl4pPr marL="1134125" indent="0" algn="ctr">
              <a:buNone/>
              <a:defRPr/>
            </a:lvl4pPr>
            <a:lvl5pPr marL="1512166" indent="0" algn="ctr">
              <a:buNone/>
              <a:defRPr/>
            </a:lvl5pPr>
            <a:lvl6pPr marL="1890208" indent="0" algn="ctr">
              <a:buNone/>
              <a:defRPr/>
            </a:lvl6pPr>
            <a:lvl7pPr marL="2268250" indent="0" algn="ctr">
              <a:buNone/>
              <a:defRPr/>
            </a:lvl7pPr>
            <a:lvl8pPr marL="2646291" indent="0" algn="ctr">
              <a:buNone/>
              <a:defRPr/>
            </a:lvl8pPr>
            <a:lvl9pPr marL="3024333"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28. 5. 2020</a:t>
            </a:fld>
            <a:endParaRPr lang="es-ES" altLang="sk-SK"/>
          </a:p>
        </p:txBody>
      </p:sp>
    </p:spTree>
    <p:extLst>
      <p:ext uri="{BB962C8B-B14F-4D97-AF65-F5344CB8AC3E}">
        <p14:creationId xmlns:p14="http://schemas.microsoft.com/office/powerpoint/2010/main" val="10791487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504031" y="1596126"/>
            <a:ext cx="9072563" cy="451443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28. 5. 2020</a:t>
            </a:fld>
            <a:endParaRPr lang="es-ES" altLang="sk-SK"/>
          </a:p>
        </p:txBody>
      </p:sp>
    </p:spTree>
    <p:extLst>
      <p:ext uri="{BB962C8B-B14F-4D97-AF65-F5344CB8AC3E}">
        <p14:creationId xmlns:p14="http://schemas.microsoft.com/office/powerpoint/2010/main" val="11331630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96302" y="4395683"/>
            <a:ext cx="8568531" cy="1358606"/>
          </a:xfrm>
          <a:prstGeom prst="rect">
            <a:avLst/>
          </a:prstGeom>
        </p:spPr>
        <p:txBody>
          <a:bodyPr lIns="100794" tIns="50397" rIns="100794" bIns="50397" anchor="t"/>
          <a:lstStyle>
            <a:lvl1pPr algn="l">
              <a:defRPr sz="3300" b="1" cap="all"/>
            </a:lvl1pPr>
          </a:lstStyle>
          <a:p>
            <a:r>
              <a:rPr lang="sk-SK"/>
              <a:t>Upravte štýly predlohy textu</a:t>
            </a:r>
          </a:p>
        </p:txBody>
      </p:sp>
      <p:sp>
        <p:nvSpPr>
          <p:cNvPr id="3" name="Zástupný symbol textu 2"/>
          <p:cNvSpPr>
            <a:spLocks noGrp="1"/>
          </p:cNvSpPr>
          <p:nvPr>
            <p:ph type="body" idx="1"/>
          </p:nvPr>
        </p:nvSpPr>
        <p:spPr>
          <a:xfrm>
            <a:off x="796302" y="2899313"/>
            <a:ext cx="8568531" cy="1496367"/>
          </a:xfrm>
          <a:prstGeom prst="rect">
            <a:avLst/>
          </a:prstGeom>
        </p:spPr>
        <p:txBody>
          <a:bodyPr lIns="100794" tIns="50397" rIns="100794" bIns="50397" anchor="b"/>
          <a:lstStyle>
            <a:lvl1pPr marL="0" indent="0">
              <a:buNone/>
              <a:defRPr sz="1650"/>
            </a:lvl1pPr>
            <a:lvl2pPr marL="378041" indent="0">
              <a:buNone/>
              <a:defRPr sz="1500"/>
            </a:lvl2pPr>
            <a:lvl3pPr marL="756084" indent="0">
              <a:buNone/>
              <a:defRPr sz="1350"/>
            </a:lvl3pPr>
            <a:lvl4pPr marL="1134125" indent="0">
              <a:buNone/>
              <a:defRPr sz="1125"/>
            </a:lvl4pPr>
            <a:lvl5pPr marL="1512166" indent="0">
              <a:buNone/>
              <a:defRPr sz="1125"/>
            </a:lvl5pPr>
            <a:lvl6pPr marL="1890208" indent="0">
              <a:buNone/>
              <a:defRPr sz="1125"/>
            </a:lvl6pPr>
            <a:lvl7pPr marL="2268250" indent="0">
              <a:buNone/>
              <a:defRPr sz="1125"/>
            </a:lvl7pPr>
            <a:lvl8pPr marL="2646291" indent="0">
              <a:buNone/>
              <a:defRPr sz="1125"/>
            </a:lvl8pPr>
            <a:lvl9pPr marL="3024333" indent="0">
              <a:buNone/>
              <a:defRPr sz="1125"/>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28. 5. 2020</a:t>
            </a:fld>
            <a:endParaRPr lang="es-ES" altLang="sk-SK"/>
          </a:p>
        </p:txBody>
      </p:sp>
    </p:spTree>
    <p:extLst>
      <p:ext uri="{BB962C8B-B14F-4D97-AF65-F5344CB8AC3E}">
        <p14:creationId xmlns:p14="http://schemas.microsoft.com/office/powerpoint/2010/main" val="19080233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504031" y="1596126"/>
            <a:ext cx="4452276" cy="4514439"/>
          </a:xfrm>
          <a:prstGeom prst="rect">
            <a:avLst/>
          </a:prstGeom>
        </p:spPr>
        <p:txBody>
          <a:bodyPr lIns="100794" tIns="50397" rIns="100794" bIns="50397"/>
          <a:lstStyle>
            <a:lvl1pPr>
              <a:defRPr sz="2325"/>
            </a:lvl1pPr>
            <a:lvl2pPr>
              <a:defRPr sz="1950"/>
            </a:lvl2pPr>
            <a:lvl3pPr>
              <a:defRPr sz="1650"/>
            </a:lvl3pPr>
            <a:lvl4pPr>
              <a:defRPr sz="1500"/>
            </a:lvl4pPr>
            <a:lvl5pPr>
              <a:defRPr sz="1500"/>
            </a:lvl5pPr>
            <a:lvl6pPr>
              <a:defRPr sz="1500"/>
            </a:lvl6pPr>
            <a:lvl7pPr>
              <a:defRPr sz="1500"/>
            </a:lvl7pPr>
            <a:lvl8pPr>
              <a:defRPr sz="1500"/>
            </a:lvl8pPr>
            <a:lvl9pPr>
              <a:defRPr sz="15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124319" y="1596126"/>
            <a:ext cx="4452276" cy="4514439"/>
          </a:xfrm>
          <a:prstGeom prst="rect">
            <a:avLst/>
          </a:prstGeom>
        </p:spPr>
        <p:txBody>
          <a:bodyPr lIns="100794" tIns="50397" rIns="100794" bIns="50397"/>
          <a:lstStyle>
            <a:lvl1pPr>
              <a:defRPr sz="2325"/>
            </a:lvl1pPr>
            <a:lvl2pPr>
              <a:defRPr sz="1950"/>
            </a:lvl2pPr>
            <a:lvl3pPr>
              <a:defRPr sz="1650"/>
            </a:lvl3pPr>
            <a:lvl4pPr>
              <a:defRPr sz="1500"/>
            </a:lvl4pPr>
            <a:lvl5pPr>
              <a:defRPr sz="1500"/>
            </a:lvl5pPr>
            <a:lvl6pPr>
              <a:defRPr sz="1500"/>
            </a:lvl6pPr>
            <a:lvl7pPr>
              <a:defRPr sz="1500"/>
            </a:lvl7pPr>
            <a:lvl8pPr>
              <a:defRPr sz="1500"/>
            </a:lvl8pPr>
            <a:lvl9pPr>
              <a:defRPr sz="15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28. 5. 2020</a:t>
            </a:fld>
            <a:endParaRPr lang="es-ES" altLang="sk-SK"/>
          </a:p>
        </p:txBody>
      </p:sp>
    </p:spTree>
    <p:extLst>
      <p:ext uri="{BB962C8B-B14F-4D97-AF65-F5344CB8AC3E}">
        <p14:creationId xmlns:p14="http://schemas.microsoft.com/office/powerpoint/2010/main" val="1686894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504033" y="1531206"/>
            <a:ext cx="4454027" cy="638133"/>
          </a:xfrm>
          <a:prstGeom prst="rect">
            <a:avLst/>
          </a:prstGeom>
        </p:spPr>
        <p:txBody>
          <a:bodyPr lIns="100794" tIns="50397" rIns="100794" bIns="50397" anchor="b"/>
          <a:lstStyle>
            <a:lvl1pPr marL="0" indent="0">
              <a:buNone/>
              <a:defRPr sz="1950" b="1"/>
            </a:lvl1pPr>
            <a:lvl2pPr marL="378041" indent="0">
              <a:buNone/>
              <a:defRPr sz="1650" b="1"/>
            </a:lvl2pPr>
            <a:lvl3pPr marL="756084" indent="0">
              <a:buNone/>
              <a:defRPr sz="1500" b="1"/>
            </a:lvl3pPr>
            <a:lvl4pPr marL="1134125" indent="0">
              <a:buNone/>
              <a:defRPr sz="1350" b="1"/>
            </a:lvl4pPr>
            <a:lvl5pPr marL="1512166" indent="0">
              <a:buNone/>
              <a:defRPr sz="1350" b="1"/>
            </a:lvl5pPr>
            <a:lvl6pPr marL="1890208" indent="0">
              <a:buNone/>
              <a:defRPr sz="1350" b="1"/>
            </a:lvl6pPr>
            <a:lvl7pPr marL="2268250" indent="0">
              <a:buNone/>
              <a:defRPr sz="1350" b="1"/>
            </a:lvl7pPr>
            <a:lvl8pPr marL="2646291" indent="0">
              <a:buNone/>
              <a:defRPr sz="1350" b="1"/>
            </a:lvl8pPr>
            <a:lvl9pPr marL="3024333" indent="0">
              <a:buNone/>
              <a:defRPr sz="1350" b="1"/>
            </a:lvl9pPr>
          </a:lstStyle>
          <a:p>
            <a:pPr lvl="0"/>
            <a:r>
              <a:rPr lang="sk-SK"/>
              <a:t>Upravte štýl predlohy textu.</a:t>
            </a:r>
          </a:p>
        </p:txBody>
      </p:sp>
      <p:sp>
        <p:nvSpPr>
          <p:cNvPr id="4" name="Zástupný symbol obsahu 3"/>
          <p:cNvSpPr>
            <a:spLocks noGrp="1"/>
          </p:cNvSpPr>
          <p:nvPr>
            <p:ph sz="half" idx="2"/>
          </p:nvPr>
        </p:nvSpPr>
        <p:spPr>
          <a:xfrm>
            <a:off x="504033" y="2169340"/>
            <a:ext cx="4454027" cy="3941227"/>
          </a:xfrm>
          <a:prstGeom prst="rect">
            <a:avLst/>
          </a:prstGeom>
        </p:spPr>
        <p:txBody>
          <a:bodyPr lIns="100794" tIns="50397" rIns="100794" bIns="50397"/>
          <a:lstStyle>
            <a:lvl1pPr>
              <a:defRPr sz="195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120819" y="1531206"/>
            <a:ext cx="4455776" cy="638133"/>
          </a:xfrm>
          <a:prstGeom prst="rect">
            <a:avLst/>
          </a:prstGeom>
        </p:spPr>
        <p:txBody>
          <a:bodyPr lIns="100794" tIns="50397" rIns="100794" bIns="50397" anchor="b"/>
          <a:lstStyle>
            <a:lvl1pPr marL="0" indent="0">
              <a:buNone/>
              <a:defRPr sz="1950" b="1"/>
            </a:lvl1pPr>
            <a:lvl2pPr marL="378041" indent="0">
              <a:buNone/>
              <a:defRPr sz="1650" b="1"/>
            </a:lvl2pPr>
            <a:lvl3pPr marL="756084" indent="0">
              <a:buNone/>
              <a:defRPr sz="1500" b="1"/>
            </a:lvl3pPr>
            <a:lvl4pPr marL="1134125" indent="0">
              <a:buNone/>
              <a:defRPr sz="1350" b="1"/>
            </a:lvl4pPr>
            <a:lvl5pPr marL="1512166" indent="0">
              <a:buNone/>
              <a:defRPr sz="1350" b="1"/>
            </a:lvl5pPr>
            <a:lvl6pPr marL="1890208" indent="0">
              <a:buNone/>
              <a:defRPr sz="1350" b="1"/>
            </a:lvl6pPr>
            <a:lvl7pPr marL="2268250" indent="0">
              <a:buNone/>
              <a:defRPr sz="1350" b="1"/>
            </a:lvl7pPr>
            <a:lvl8pPr marL="2646291" indent="0">
              <a:buNone/>
              <a:defRPr sz="1350" b="1"/>
            </a:lvl8pPr>
            <a:lvl9pPr marL="3024333" indent="0">
              <a:buNone/>
              <a:defRPr sz="1350" b="1"/>
            </a:lvl9pPr>
          </a:lstStyle>
          <a:p>
            <a:pPr lvl="0"/>
            <a:r>
              <a:rPr lang="sk-SK"/>
              <a:t>Upravte štýl predlohy textu.</a:t>
            </a:r>
          </a:p>
        </p:txBody>
      </p:sp>
      <p:sp>
        <p:nvSpPr>
          <p:cNvPr id="6" name="Zástupný symbol obsahu 5"/>
          <p:cNvSpPr>
            <a:spLocks noGrp="1"/>
          </p:cNvSpPr>
          <p:nvPr>
            <p:ph sz="quarter" idx="4"/>
          </p:nvPr>
        </p:nvSpPr>
        <p:spPr>
          <a:xfrm>
            <a:off x="5120819" y="2169340"/>
            <a:ext cx="4455776" cy="3941227"/>
          </a:xfrm>
          <a:prstGeom prst="rect">
            <a:avLst/>
          </a:prstGeom>
        </p:spPr>
        <p:txBody>
          <a:bodyPr lIns="100794" tIns="50397" rIns="100794" bIns="50397"/>
          <a:lstStyle>
            <a:lvl1pPr>
              <a:defRPr sz="1950"/>
            </a:lvl1pPr>
            <a:lvl2pPr>
              <a:defRPr sz="1650"/>
            </a:lvl2pPr>
            <a:lvl3pPr>
              <a:defRPr sz="1500"/>
            </a:lvl3pPr>
            <a:lvl4pPr>
              <a:defRPr sz="1350"/>
            </a:lvl4pPr>
            <a:lvl5pPr>
              <a:defRPr sz="1350"/>
            </a:lvl5pPr>
            <a:lvl6pPr>
              <a:defRPr sz="1350"/>
            </a:lvl6pPr>
            <a:lvl7pPr>
              <a:defRPr sz="1350"/>
            </a:lvl7pPr>
            <a:lvl8pPr>
              <a:defRPr sz="1350"/>
            </a:lvl8pPr>
            <a:lvl9pPr>
              <a:defRPr sz="135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28. 5. 2020</a:t>
            </a:fld>
            <a:endParaRPr lang="es-ES" altLang="sk-SK"/>
          </a:p>
        </p:txBody>
      </p:sp>
    </p:spTree>
    <p:extLst>
      <p:ext uri="{BB962C8B-B14F-4D97-AF65-F5344CB8AC3E}">
        <p14:creationId xmlns:p14="http://schemas.microsoft.com/office/powerpoint/2010/main" val="24290289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28. 5. 2020</a:t>
            </a:fld>
            <a:endParaRPr lang="es-ES" altLang="sk-SK"/>
          </a:p>
        </p:txBody>
      </p:sp>
    </p:spTree>
    <p:extLst>
      <p:ext uri="{BB962C8B-B14F-4D97-AF65-F5344CB8AC3E}">
        <p14:creationId xmlns:p14="http://schemas.microsoft.com/office/powerpoint/2010/main" val="8149694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28. 5. 2020</a:t>
            </a:fld>
            <a:endParaRPr lang="es-ES" altLang="sk-SK"/>
          </a:p>
        </p:txBody>
      </p:sp>
    </p:spTree>
    <p:extLst>
      <p:ext uri="{BB962C8B-B14F-4D97-AF65-F5344CB8AC3E}">
        <p14:creationId xmlns:p14="http://schemas.microsoft.com/office/powerpoint/2010/main" val="15610289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04033" y="272358"/>
            <a:ext cx="3316456" cy="1159091"/>
          </a:xfrm>
          <a:prstGeom prst="rect">
            <a:avLst/>
          </a:prstGeom>
        </p:spPr>
        <p:txBody>
          <a:bodyPr lIns="100794" tIns="50397" rIns="100794" bIns="50397" anchor="b"/>
          <a:lstStyle>
            <a:lvl1pPr algn="l">
              <a:defRPr sz="1650" b="1"/>
            </a:lvl1pPr>
          </a:lstStyle>
          <a:p>
            <a:r>
              <a:rPr lang="sk-SK"/>
              <a:t>Upravte štýly predlohy textu</a:t>
            </a:r>
          </a:p>
        </p:txBody>
      </p:sp>
      <p:sp>
        <p:nvSpPr>
          <p:cNvPr id="3" name="Zástupný symbol obsahu 2"/>
          <p:cNvSpPr>
            <a:spLocks noGrp="1"/>
          </p:cNvSpPr>
          <p:nvPr>
            <p:ph idx="1"/>
          </p:nvPr>
        </p:nvSpPr>
        <p:spPr>
          <a:xfrm>
            <a:off x="3941247" y="272359"/>
            <a:ext cx="5635349" cy="5838210"/>
          </a:xfrm>
          <a:prstGeom prst="rect">
            <a:avLst/>
          </a:prstGeom>
        </p:spPr>
        <p:txBody>
          <a:bodyPr lIns="100794" tIns="50397" rIns="100794" bIns="50397"/>
          <a:lstStyle>
            <a:lvl1pPr>
              <a:defRPr sz="2625"/>
            </a:lvl1pPr>
            <a:lvl2pPr>
              <a:defRPr sz="2325"/>
            </a:lvl2pPr>
            <a:lvl3pPr>
              <a:defRPr sz="1950"/>
            </a:lvl3pPr>
            <a:lvl4pPr>
              <a:defRPr sz="1650"/>
            </a:lvl4pPr>
            <a:lvl5pPr>
              <a:defRPr sz="1650"/>
            </a:lvl5pPr>
            <a:lvl6pPr>
              <a:defRPr sz="1650"/>
            </a:lvl6pPr>
            <a:lvl7pPr>
              <a:defRPr sz="1650"/>
            </a:lvl7pPr>
            <a:lvl8pPr>
              <a:defRPr sz="1650"/>
            </a:lvl8pPr>
            <a:lvl9pPr>
              <a:defRPr sz="165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04033" y="1431447"/>
            <a:ext cx="3316456" cy="4679118"/>
          </a:xfrm>
          <a:prstGeom prst="rect">
            <a:avLst/>
          </a:prstGeom>
        </p:spPr>
        <p:txBody>
          <a:bodyPr lIns="100794" tIns="50397" rIns="100794" bIns="50397"/>
          <a:lstStyle>
            <a:lvl1pPr marL="0" indent="0">
              <a:buNone/>
              <a:defRPr sz="1125"/>
            </a:lvl1pPr>
            <a:lvl2pPr marL="378041" indent="0">
              <a:buNone/>
              <a:defRPr sz="975"/>
            </a:lvl2pPr>
            <a:lvl3pPr marL="756084" indent="0">
              <a:buNone/>
              <a:defRPr sz="825"/>
            </a:lvl3pPr>
            <a:lvl4pPr marL="1134125" indent="0">
              <a:buNone/>
              <a:defRPr sz="750"/>
            </a:lvl4pPr>
            <a:lvl5pPr marL="1512166" indent="0">
              <a:buNone/>
              <a:defRPr sz="750"/>
            </a:lvl5pPr>
            <a:lvl6pPr marL="1890208" indent="0">
              <a:buNone/>
              <a:defRPr sz="750"/>
            </a:lvl6pPr>
            <a:lvl7pPr marL="2268250" indent="0">
              <a:buNone/>
              <a:defRPr sz="750"/>
            </a:lvl7pPr>
            <a:lvl8pPr marL="2646291" indent="0">
              <a:buNone/>
              <a:defRPr sz="750"/>
            </a:lvl8pPr>
            <a:lvl9pPr marL="3024333" indent="0">
              <a:buNone/>
              <a:defRPr sz="75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28. 5. 2020</a:t>
            </a:fld>
            <a:endParaRPr lang="es-ES" altLang="sk-SK"/>
          </a:p>
        </p:txBody>
      </p:sp>
    </p:spTree>
    <p:extLst>
      <p:ext uri="{BB962C8B-B14F-4D97-AF65-F5344CB8AC3E}">
        <p14:creationId xmlns:p14="http://schemas.microsoft.com/office/powerpoint/2010/main" val="6036711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975875" y="4788376"/>
            <a:ext cx="6048375" cy="565295"/>
          </a:xfrm>
          <a:prstGeom prst="rect">
            <a:avLst/>
          </a:prstGeom>
        </p:spPr>
        <p:txBody>
          <a:bodyPr lIns="100794" tIns="50397" rIns="100794" bIns="50397" anchor="b"/>
          <a:lstStyle>
            <a:lvl1pPr algn="l">
              <a:defRPr sz="1650" b="1"/>
            </a:lvl1pPr>
          </a:lstStyle>
          <a:p>
            <a:r>
              <a:rPr lang="sk-SK"/>
              <a:t>Upravte štýly predlohy textu</a:t>
            </a:r>
          </a:p>
        </p:txBody>
      </p:sp>
      <p:sp>
        <p:nvSpPr>
          <p:cNvPr id="3" name="Zástupný symbol obrázka 2"/>
          <p:cNvSpPr>
            <a:spLocks noGrp="1"/>
          </p:cNvSpPr>
          <p:nvPr>
            <p:ph type="pic" idx="1"/>
          </p:nvPr>
        </p:nvSpPr>
        <p:spPr>
          <a:xfrm>
            <a:off x="1975875" y="611218"/>
            <a:ext cx="6048375" cy="4104323"/>
          </a:xfrm>
          <a:prstGeom prst="rect">
            <a:avLst/>
          </a:prstGeom>
        </p:spPr>
        <p:txBody>
          <a:bodyPr lIns="100794" tIns="50397" rIns="100794" bIns="50397"/>
          <a:lstStyle>
            <a:lvl1pPr marL="0" indent="0">
              <a:buNone/>
              <a:defRPr sz="2625"/>
            </a:lvl1pPr>
            <a:lvl2pPr marL="378041" indent="0">
              <a:buNone/>
              <a:defRPr sz="2325"/>
            </a:lvl2pPr>
            <a:lvl3pPr marL="756084" indent="0">
              <a:buNone/>
              <a:defRPr sz="1950"/>
            </a:lvl3pPr>
            <a:lvl4pPr marL="1134125" indent="0">
              <a:buNone/>
              <a:defRPr sz="1650"/>
            </a:lvl4pPr>
            <a:lvl5pPr marL="1512166" indent="0">
              <a:buNone/>
              <a:defRPr sz="1650"/>
            </a:lvl5pPr>
            <a:lvl6pPr marL="1890208" indent="0">
              <a:buNone/>
              <a:defRPr sz="1650"/>
            </a:lvl6pPr>
            <a:lvl7pPr marL="2268250" indent="0">
              <a:buNone/>
              <a:defRPr sz="1650"/>
            </a:lvl7pPr>
            <a:lvl8pPr marL="2646291" indent="0">
              <a:buNone/>
              <a:defRPr sz="1650"/>
            </a:lvl8pPr>
            <a:lvl9pPr marL="3024333" indent="0">
              <a:buNone/>
              <a:defRPr sz="1650"/>
            </a:lvl9pPr>
          </a:lstStyle>
          <a:p>
            <a:pPr lvl="0"/>
            <a:endParaRPr lang="sk-SK" noProof="0"/>
          </a:p>
        </p:txBody>
      </p:sp>
      <p:sp>
        <p:nvSpPr>
          <p:cNvPr id="4" name="Zástupný symbol textu 3"/>
          <p:cNvSpPr>
            <a:spLocks noGrp="1"/>
          </p:cNvSpPr>
          <p:nvPr>
            <p:ph type="body" sz="half" idx="2"/>
          </p:nvPr>
        </p:nvSpPr>
        <p:spPr>
          <a:xfrm>
            <a:off x="1975875" y="5353675"/>
            <a:ext cx="6048375" cy="802812"/>
          </a:xfrm>
          <a:prstGeom prst="rect">
            <a:avLst/>
          </a:prstGeom>
        </p:spPr>
        <p:txBody>
          <a:bodyPr lIns="100794" tIns="50397" rIns="100794" bIns="50397"/>
          <a:lstStyle>
            <a:lvl1pPr marL="0" indent="0">
              <a:buNone/>
              <a:defRPr sz="1125"/>
            </a:lvl1pPr>
            <a:lvl2pPr marL="378041" indent="0">
              <a:buNone/>
              <a:defRPr sz="975"/>
            </a:lvl2pPr>
            <a:lvl3pPr marL="756084" indent="0">
              <a:buNone/>
              <a:defRPr sz="825"/>
            </a:lvl3pPr>
            <a:lvl4pPr marL="1134125" indent="0">
              <a:buNone/>
              <a:defRPr sz="750"/>
            </a:lvl4pPr>
            <a:lvl5pPr marL="1512166" indent="0">
              <a:buNone/>
              <a:defRPr sz="750"/>
            </a:lvl5pPr>
            <a:lvl6pPr marL="1890208" indent="0">
              <a:buNone/>
              <a:defRPr sz="750"/>
            </a:lvl6pPr>
            <a:lvl7pPr marL="2268250" indent="0">
              <a:buNone/>
              <a:defRPr sz="750"/>
            </a:lvl7pPr>
            <a:lvl8pPr marL="2646291" indent="0">
              <a:buNone/>
              <a:defRPr sz="750"/>
            </a:lvl8pPr>
            <a:lvl9pPr marL="3024333" indent="0">
              <a:buNone/>
              <a:defRPr sz="75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28. 5. 2020</a:t>
            </a:fld>
            <a:endParaRPr lang="es-ES" altLang="sk-SK"/>
          </a:p>
        </p:txBody>
      </p:sp>
    </p:spTree>
    <p:extLst>
      <p:ext uri="{BB962C8B-B14F-4D97-AF65-F5344CB8AC3E}">
        <p14:creationId xmlns:p14="http://schemas.microsoft.com/office/powerpoint/2010/main" val="9832026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04031" y="273938"/>
            <a:ext cx="9072563" cy="114009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04031" y="1596126"/>
            <a:ext cx="9072563" cy="451443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28. 5. 2020</a:t>
            </a:fld>
            <a:endParaRPr lang="es-ES" altLang="sk-SK"/>
          </a:p>
        </p:txBody>
      </p:sp>
    </p:spTree>
    <p:extLst>
      <p:ext uri="{BB962C8B-B14F-4D97-AF65-F5344CB8AC3E}">
        <p14:creationId xmlns:p14="http://schemas.microsoft.com/office/powerpoint/2010/main" val="5124936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7308453" y="273942"/>
            <a:ext cx="2268141" cy="58366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504033" y="273942"/>
            <a:ext cx="6636411" cy="58366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32102"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28. 5. 2020</a:t>
            </a:fld>
            <a:endParaRPr lang="es-ES" altLang="sk-SK"/>
          </a:p>
        </p:txBody>
      </p:sp>
    </p:spTree>
    <p:extLst>
      <p:ext uri="{BB962C8B-B14F-4D97-AF65-F5344CB8AC3E}">
        <p14:creationId xmlns:p14="http://schemas.microsoft.com/office/powerpoint/2010/main" val="3025834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2000"/>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4197"/>
            <a:ext cx="8694539"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693043" y="1820976"/>
            <a:ext cx="8694539"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693043" y="6340167"/>
            <a:ext cx="2268141"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28. 5. 2020</a:t>
            </a:fld>
            <a:endParaRPr lang="sk-SK"/>
          </a:p>
        </p:txBody>
      </p:sp>
      <p:sp>
        <p:nvSpPr>
          <p:cNvPr id="5" name="Footer Placeholder 4"/>
          <p:cNvSpPr>
            <a:spLocks noGrp="1"/>
          </p:cNvSpPr>
          <p:nvPr>
            <p:ph type="ftr" sz="quarter" idx="3"/>
          </p:nvPr>
        </p:nvSpPr>
        <p:spPr>
          <a:xfrm>
            <a:off x="3339207" y="6340167"/>
            <a:ext cx="3402211"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7119441" y="6340167"/>
            <a:ext cx="2268141"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29537755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2000"/>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3043" y="364197"/>
            <a:ext cx="8694539"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693043" y="1820976"/>
            <a:ext cx="8694539"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693043" y="6340167"/>
            <a:ext cx="2268141"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E3984A07-EA1D-43C0-AAED-0566BDBC77D2}" type="datetimeFigureOut">
              <a:rPr lang="sk-SK" smtClean="0"/>
              <a:t>28. 5. 2020</a:t>
            </a:fld>
            <a:endParaRPr lang="sk-SK"/>
          </a:p>
        </p:txBody>
      </p:sp>
      <p:sp>
        <p:nvSpPr>
          <p:cNvPr id="5" name="Footer Placeholder 4"/>
          <p:cNvSpPr>
            <a:spLocks noGrp="1"/>
          </p:cNvSpPr>
          <p:nvPr>
            <p:ph type="ftr" sz="quarter" idx="3"/>
          </p:nvPr>
        </p:nvSpPr>
        <p:spPr>
          <a:xfrm>
            <a:off x="3339207" y="6340167"/>
            <a:ext cx="3402211"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7119441" y="6340167"/>
            <a:ext cx="2268141"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0BC768BD-D5EB-489E-A30F-D92F0E5BB627}" type="slidenum">
              <a:rPr lang="sk-SK" smtClean="0"/>
              <a:t>‹#›</a:t>
            </a:fld>
            <a:endParaRPr lang="sk-SK"/>
          </a:p>
        </p:txBody>
      </p:sp>
    </p:spTree>
    <p:extLst>
      <p:ext uri="{BB962C8B-B14F-4D97-AF65-F5344CB8AC3E}">
        <p14:creationId xmlns:p14="http://schemas.microsoft.com/office/powerpoint/2010/main" val="138738449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503240" y="6230036"/>
            <a:ext cx="2352675" cy="47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85914" eaLnBrk="1" hangingPunct="1">
              <a:lnSpc>
                <a:spcPct val="100000"/>
              </a:lnSpc>
              <a:buClrTx/>
              <a:buSzTx/>
              <a:buFontTx/>
              <a:buNone/>
              <a:defRPr sz="1125" u="none">
                <a:solidFill>
                  <a:srgbClr val="000000"/>
                </a:solidFill>
                <a:latin typeface="Arial" charset="0"/>
                <a:ea typeface="+mn-ea"/>
                <a:cs typeface="Arial" charset="0"/>
              </a:defRPr>
            </a:lvl1pPr>
          </a:lstStyle>
          <a:p>
            <a:pPr>
              <a:defRPr/>
            </a:pPr>
            <a:fld id="{14735D88-9579-4667-A696-FED41C5A8FBE}" type="datetime1">
              <a:rPr lang="sk-SK" altLang="sk-SK"/>
              <a:pPr>
                <a:defRPr/>
              </a:pPr>
              <a:t>28. 5. 2020</a:t>
            </a:fld>
            <a:endParaRPr lang="es-ES" altLang="sk-SK"/>
          </a:p>
        </p:txBody>
      </p:sp>
    </p:spTree>
    <p:extLst>
      <p:ext uri="{BB962C8B-B14F-4D97-AF65-F5344CB8AC3E}">
        <p14:creationId xmlns:p14="http://schemas.microsoft.com/office/powerpoint/2010/main" val="282607845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ctr" rtl="0" eaLnBrk="0" fontAlgn="base" hangingPunct="0">
        <a:spcBef>
          <a:spcPct val="0"/>
        </a:spcBef>
        <a:spcAft>
          <a:spcPct val="0"/>
        </a:spcAft>
        <a:defRPr sz="3675">
          <a:solidFill>
            <a:schemeClr val="tx2"/>
          </a:solidFill>
          <a:latin typeface="+mj-lt"/>
          <a:ea typeface="+mj-ea"/>
          <a:cs typeface="+mj-cs"/>
        </a:defRPr>
      </a:lvl1pPr>
      <a:lvl2pPr algn="ctr" rtl="0" eaLnBrk="0" fontAlgn="base" hangingPunct="0">
        <a:spcBef>
          <a:spcPct val="0"/>
        </a:spcBef>
        <a:spcAft>
          <a:spcPct val="0"/>
        </a:spcAft>
        <a:defRPr sz="3675">
          <a:solidFill>
            <a:schemeClr val="tx2"/>
          </a:solidFill>
          <a:latin typeface="Arial" charset="0"/>
          <a:cs typeface="Arial" charset="0"/>
        </a:defRPr>
      </a:lvl2pPr>
      <a:lvl3pPr algn="ctr" rtl="0" eaLnBrk="0" fontAlgn="base" hangingPunct="0">
        <a:spcBef>
          <a:spcPct val="0"/>
        </a:spcBef>
        <a:spcAft>
          <a:spcPct val="0"/>
        </a:spcAft>
        <a:defRPr sz="3675">
          <a:solidFill>
            <a:schemeClr val="tx2"/>
          </a:solidFill>
          <a:latin typeface="Arial" charset="0"/>
          <a:cs typeface="Arial" charset="0"/>
        </a:defRPr>
      </a:lvl3pPr>
      <a:lvl4pPr algn="ctr" rtl="0" eaLnBrk="0" fontAlgn="base" hangingPunct="0">
        <a:spcBef>
          <a:spcPct val="0"/>
        </a:spcBef>
        <a:spcAft>
          <a:spcPct val="0"/>
        </a:spcAft>
        <a:defRPr sz="3675">
          <a:solidFill>
            <a:schemeClr val="tx2"/>
          </a:solidFill>
          <a:latin typeface="Arial" charset="0"/>
          <a:cs typeface="Arial" charset="0"/>
        </a:defRPr>
      </a:lvl4pPr>
      <a:lvl5pPr algn="ctr" rtl="0" eaLnBrk="0" fontAlgn="base" hangingPunct="0">
        <a:spcBef>
          <a:spcPct val="0"/>
        </a:spcBef>
        <a:spcAft>
          <a:spcPct val="0"/>
        </a:spcAft>
        <a:defRPr sz="3675">
          <a:solidFill>
            <a:schemeClr val="tx2"/>
          </a:solidFill>
          <a:latin typeface="Arial" charset="0"/>
          <a:cs typeface="Arial" charset="0"/>
        </a:defRPr>
      </a:lvl5pPr>
      <a:lvl6pPr marL="378041" algn="ctr" rtl="0" fontAlgn="base">
        <a:spcBef>
          <a:spcPct val="0"/>
        </a:spcBef>
        <a:spcAft>
          <a:spcPct val="0"/>
        </a:spcAft>
        <a:defRPr sz="3675">
          <a:solidFill>
            <a:schemeClr val="tx2"/>
          </a:solidFill>
          <a:latin typeface="Arial" charset="0"/>
          <a:cs typeface="Arial" charset="0"/>
        </a:defRPr>
      </a:lvl6pPr>
      <a:lvl7pPr marL="756084" algn="ctr" rtl="0" fontAlgn="base">
        <a:spcBef>
          <a:spcPct val="0"/>
        </a:spcBef>
        <a:spcAft>
          <a:spcPct val="0"/>
        </a:spcAft>
        <a:defRPr sz="3675">
          <a:solidFill>
            <a:schemeClr val="tx2"/>
          </a:solidFill>
          <a:latin typeface="Arial" charset="0"/>
          <a:cs typeface="Arial" charset="0"/>
        </a:defRPr>
      </a:lvl7pPr>
      <a:lvl8pPr marL="1134125" algn="ctr" rtl="0" fontAlgn="base">
        <a:spcBef>
          <a:spcPct val="0"/>
        </a:spcBef>
        <a:spcAft>
          <a:spcPct val="0"/>
        </a:spcAft>
        <a:defRPr sz="3675">
          <a:solidFill>
            <a:schemeClr val="tx2"/>
          </a:solidFill>
          <a:latin typeface="Arial" charset="0"/>
          <a:cs typeface="Arial" charset="0"/>
        </a:defRPr>
      </a:lvl8pPr>
      <a:lvl9pPr marL="1512166" algn="ctr" rtl="0" fontAlgn="base">
        <a:spcBef>
          <a:spcPct val="0"/>
        </a:spcBef>
        <a:spcAft>
          <a:spcPct val="0"/>
        </a:spcAft>
        <a:defRPr sz="3675">
          <a:solidFill>
            <a:schemeClr val="tx2"/>
          </a:solidFill>
          <a:latin typeface="Arial" charset="0"/>
          <a:cs typeface="Arial" charset="0"/>
        </a:defRPr>
      </a:lvl9pPr>
    </p:titleStyle>
    <p:bodyStyle>
      <a:lvl1pPr marL="283416" indent="-283416" algn="l" rtl="0" eaLnBrk="0" fontAlgn="base" hangingPunct="0">
        <a:spcBef>
          <a:spcPct val="20000"/>
        </a:spcBef>
        <a:spcAft>
          <a:spcPct val="0"/>
        </a:spcAft>
        <a:buChar char="•"/>
        <a:defRPr sz="2625">
          <a:solidFill>
            <a:schemeClr val="tx1"/>
          </a:solidFill>
          <a:latin typeface="+mn-lt"/>
          <a:ea typeface="+mn-ea"/>
          <a:cs typeface="+mn-cs"/>
        </a:defRPr>
      </a:lvl1pPr>
      <a:lvl2pPr marL="613274" indent="-235783" algn="l" rtl="0" eaLnBrk="0" fontAlgn="base" hangingPunct="0">
        <a:spcBef>
          <a:spcPct val="20000"/>
        </a:spcBef>
        <a:spcAft>
          <a:spcPct val="0"/>
        </a:spcAft>
        <a:buChar char="–"/>
        <a:defRPr sz="2325">
          <a:solidFill>
            <a:schemeClr val="tx1"/>
          </a:solidFill>
          <a:latin typeface="+mn-lt"/>
          <a:cs typeface="+mn-cs"/>
        </a:defRPr>
      </a:lvl2pPr>
      <a:lvl3pPr marL="944323" indent="-188150" algn="l" rtl="0" eaLnBrk="0" fontAlgn="base" hangingPunct="0">
        <a:spcBef>
          <a:spcPct val="20000"/>
        </a:spcBef>
        <a:spcAft>
          <a:spcPct val="0"/>
        </a:spcAft>
        <a:buChar char="•"/>
        <a:defRPr sz="1950">
          <a:solidFill>
            <a:schemeClr val="tx1"/>
          </a:solidFill>
          <a:latin typeface="+mn-lt"/>
          <a:cs typeface="+mn-cs"/>
        </a:defRPr>
      </a:lvl3pPr>
      <a:lvl4pPr marL="1323005" indent="-188150" algn="l" rtl="0" eaLnBrk="0" fontAlgn="base" hangingPunct="0">
        <a:spcBef>
          <a:spcPct val="20000"/>
        </a:spcBef>
        <a:spcAft>
          <a:spcPct val="0"/>
        </a:spcAft>
        <a:buChar char="–"/>
        <a:defRPr sz="1650">
          <a:solidFill>
            <a:schemeClr val="tx1"/>
          </a:solidFill>
          <a:latin typeface="+mn-lt"/>
          <a:cs typeface="+mn-cs"/>
        </a:defRPr>
      </a:lvl4pPr>
      <a:lvl5pPr marL="1700496" indent="-188150" algn="l" rtl="0" eaLnBrk="0" fontAlgn="base" hangingPunct="0">
        <a:spcBef>
          <a:spcPct val="20000"/>
        </a:spcBef>
        <a:spcAft>
          <a:spcPct val="0"/>
        </a:spcAft>
        <a:buChar char="»"/>
        <a:defRPr sz="1650">
          <a:solidFill>
            <a:schemeClr val="tx1"/>
          </a:solidFill>
          <a:latin typeface="+mn-lt"/>
          <a:cs typeface="+mn-cs"/>
        </a:defRPr>
      </a:lvl5pPr>
      <a:lvl6pPr marL="2079229" indent="-189021" algn="l" rtl="0" fontAlgn="base">
        <a:spcBef>
          <a:spcPct val="20000"/>
        </a:spcBef>
        <a:spcAft>
          <a:spcPct val="0"/>
        </a:spcAft>
        <a:buChar char="»"/>
        <a:defRPr sz="1650">
          <a:solidFill>
            <a:schemeClr val="tx1"/>
          </a:solidFill>
          <a:latin typeface="+mn-lt"/>
          <a:cs typeface="+mn-cs"/>
        </a:defRPr>
      </a:lvl6pPr>
      <a:lvl7pPr marL="2457271" indent="-189021" algn="l" rtl="0" fontAlgn="base">
        <a:spcBef>
          <a:spcPct val="20000"/>
        </a:spcBef>
        <a:spcAft>
          <a:spcPct val="0"/>
        </a:spcAft>
        <a:buChar char="»"/>
        <a:defRPr sz="1650">
          <a:solidFill>
            <a:schemeClr val="tx1"/>
          </a:solidFill>
          <a:latin typeface="+mn-lt"/>
          <a:cs typeface="+mn-cs"/>
        </a:defRPr>
      </a:lvl7pPr>
      <a:lvl8pPr marL="2835313" indent="-189021" algn="l" rtl="0" fontAlgn="base">
        <a:spcBef>
          <a:spcPct val="20000"/>
        </a:spcBef>
        <a:spcAft>
          <a:spcPct val="0"/>
        </a:spcAft>
        <a:buChar char="»"/>
        <a:defRPr sz="1650">
          <a:solidFill>
            <a:schemeClr val="tx1"/>
          </a:solidFill>
          <a:latin typeface="+mn-lt"/>
          <a:cs typeface="+mn-cs"/>
        </a:defRPr>
      </a:lvl8pPr>
      <a:lvl9pPr marL="3213354" indent="-189021" algn="l" rtl="0" fontAlgn="base">
        <a:spcBef>
          <a:spcPct val="20000"/>
        </a:spcBef>
        <a:spcAft>
          <a:spcPct val="0"/>
        </a:spcAft>
        <a:buChar char="»"/>
        <a:defRPr sz="1650">
          <a:solidFill>
            <a:schemeClr val="tx1"/>
          </a:solidFill>
          <a:latin typeface="+mn-lt"/>
          <a:cs typeface="+mn-cs"/>
        </a:defRPr>
      </a:lvl9pPr>
    </p:bodyStyle>
    <p:otherStyle>
      <a:defPPr>
        <a:defRPr lang="sk-SK"/>
      </a:defPPr>
      <a:lvl1pPr marL="0" algn="l" defTabSz="756084" rtl="0" eaLnBrk="1" latinLnBrk="0" hangingPunct="1">
        <a:defRPr sz="1500" kern="1200">
          <a:solidFill>
            <a:schemeClr val="tx1"/>
          </a:solidFill>
          <a:latin typeface="+mn-lt"/>
          <a:ea typeface="+mn-ea"/>
          <a:cs typeface="+mn-cs"/>
        </a:defRPr>
      </a:lvl1pPr>
      <a:lvl2pPr marL="378041" algn="l" defTabSz="756084" rtl="0" eaLnBrk="1" latinLnBrk="0" hangingPunct="1">
        <a:defRPr sz="1500" kern="1200">
          <a:solidFill>
            <a:schemeClr val="tx1"/>
          </a:solidFill>
          <a:latin typeface="+mn-lt"/>
          <a:ea typeface="+mn-ea"/>
          <a:cs typeface="+mn-cs"/>
        </a:defRPr>
      </a:lvl2pPr>
      <a:lvl3pPr marL="756084" algn="l" defTabSz="756084" rtl="0" eaLnBrk="1" latinLnBrk="0" hangingPunct="1">
        <a:defRPr sz="1500" kern="1200">
          <a:solidFill>
            <a:schemeClr val="tx1"/>
          </a:solidFill>
          <a:latin typeface="+mn-lt"/>
          <a:ea typeface="+mn-ea"/>
          <a:cs typeface="+mn-cs"/>
        </a:defRPr>
      </a:lvl3pPr>
      <a:lvl4pPr marL="1134125" algn="l" defTabSz="756084" rtl="0" eaLnBrk="1" latinLnBrk="0" hangingPunct="1">
        <a:defRPr sz="1500" kern="1200">
          <a:solidFill>
            <a:schemeClr val="tx1"/>
          </a:solidFill>
          <a:latin typeface="+mn-lt"/>
          <a:ea typeface="+mn-ea"/>
          <a:cs typeface="+mn-cs"/>
        </a:defRPr>
      </a:lvl4pPr>
      <a:lvl5pPr marL="1512166" algn="l" defTabSz="756084" rtl="0" eaLnBrk="1" latinLnBrk="0" hangingPunct="1">
        <a:defRPr sz="1500" kern="1200">
          <a:solidFill>
            <a:schemeClr val="tx1"/>
          </a:solidFill>
          <a:latin typeface="+mn-lt"/>
          <a:ea typeface="+mn-ea"/>
          <a:cs typeface="+mn-cs"/>
        </a:defRPr>
      </a:lvl5pPr>
      <a:lvl6pPr marL="1890208" algn="l" defTabSz="756084" rtl="0" eaLnBrk="1" latinLnBrk="0" hangingPunct="1">
        <a:defRPr sz="1500" kern="1200">
          <a:solidFill>
            <a:schemeClr val="tx1"/>
          </a:solidFill>
          <a:latin typeface="+mn-lt"/>
          <a:ea typeface="+mn-ea"/>
          <a:cs typeface="+mn-cs"/>
        </a:defRPr>
      </a:lvl6pPr>
      <a:lvl7pPr marL="2268250" algn="l" defTabSz="756084" rtl="0" eaLnBrk="1" latinLnBrk="0" hangingPunct="1">
        <a:defRPr sz="1500" kern="1200">
          <a:solidFill>
            <a:schemeClr val="tx1"/>
          </a:solidFill>
          <a:latin typeface="+mn-lt"/>
          <a:ea typeface="+mn-ea"/>
          <a:cs typeface="+mn-cs"/>
        </a:defRPr>
      </a:lvl7pPr>
      <a:lvl8pPr marL="2646291" algn="l" defTabSz="756084" rtl="0" eaLnBrk="1" latinLnBrk="0" hangingPunct="1">
        <a:defRPr sz="1500" kern="1200">
          <a:solidFill>
            <a:schemeClr val="tx1"/>
          </a:solidFill>
          <a:latin typeface="+mn-lt"/>
          <a:ea typeface="+mn-ea"/>
          <a:cs typeface="+mn-cs"/>
        </a:defRPr>
      </a:lvl8pPr>
      <a:lvl9pPr marL="3024333" algn="l" defTabSz="756084"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50.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r">
            <a:extLst>
              <a:ext uri="{FF2B5EF4-FFF2-40B4-BE49-F238E27FC236}">
                <a16:creationId xmlns:a16="http://schemas.microsoft.com/office/drawing/2014/main" id="{F1101F75-F1E5-436A-BB2A-D3EF13D61B9B}"/>
              </a:ext>
            </a:extLst>
          </p:cNvPr>
          <p:cNvSpPr/>
          <p:nvPr/>
        </p:nvSpPr>
        <p:spPr>
          <a:xfrm>
            <a:off x="541959" y="6155651"/>
            <a:ext cx="2032945" cy="340519"/>
          </a:xfrm>
          <a:prstGeom prst="roundRect">
            <a:avLst/>
          </a:prstGeom>
          <a:solidFill>
            <a:srgbClr val="7F7F7F"/>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algn="ctr" defTabSz="625063"/>
            <a:r>
              <a:rPr lang="sk-SK" sz="2000">
                <a:ln w="0" cmpd="sng">
                  <a:noFill/>
                </a:ln>
                <a:solidFill>
                  <a:srgbClr val="D9D9D9"/>
                </a:solidFill>
                <a:effectLst>
                  <a:outerShdw blurRad="50800" dist="38100" dir="2700000" algn="tl" rotWithShape="0">
                    <a:prstClr val="black">
                      <a:alpha val="65000"/>
                    </a:prstClr>
                  </a:outerShdw>
                </a:effectLst>
                <a:latin typeface="Cancun" pitchFamily="2" charset="0"/>
              </a:rPr>
              <a:t>ILJA / STEVE</a:t>
            </a:r>
          </a:p>
        </p:txBody>
      </p:sp>
      <p:pic>
        <p:nvPicPr>
          <p:cNvPr id="13" name="Rám">
            <a:extLst>
              <a:ext uri="{FF2B5EF4-FFF2-40B4-BE49-F238E27FC236}">
                <a16:creationId xmlns:a16="http://schemas.microsoft.com/office/drawing/2014/main" id="{198B5244-E012-4E89-8487-B7A5CAA4CD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sp>
        <p:nvSpPr>
          <p:cNvPr id="5" name="Krajina">
            <a:extLst>
              <a:ext uri="{FF2B5EF4-FFF2-40B4-BE49-F238E27FC236}">
                <a16:creationId xmlns:a16="http://schemas.microsoft.com/office/drawing/2014/main" id="{C9AF68FA-3AAF-40AD-8B5D-03D917E427E8}"/>
              </a:ext>
            </a:extLst>
          </p:cNvPr>
          <p:cNvSpPr txBox="1"/>
          <p:nvPr/>
        </p:nvSpPr>
        <p:spPr>
          <a:xfrm rot="21236500">
            <a:off x="3294322" y="512900"/>
            <a:ext cx="4580813" cy="769441"/>
          </a:xfrm>
          <a:prstGeom prst="rect">
            <a:avLst/>
          </a:prstGeom>
          <a:noFill/>
          <a:effectLst>
            <a:outerShdw blurRad="63500" dist="63500" dir="2700000" algn="tl" rotWithShape="0">
              <a:prstClr val="black">
                <a:alpha val="40000"/>
              </a:prstClr>
            </a:outerShdw>
          </a:effectLst>
        </p:spPr>
        <p:txBody>
          <a:bodyPr wrap="square" rtlCol="0">
            <a:spAutoFit/>
          </a:bodyPr>
          <a:lstStyle/>
          <a:p>
            <a:pPr algn="r" defTabSz="625063">
              <a:defRPr/>
            </a:pPr>
            <a:r>
              <a:rPr lang="sk-SK" sz="4400" spc="204">
                <a:ln w="6350" cmpd="sng">
                  <a:solidFill>
                    <a:prstClr val="black">
                      <a:lumMod val="75000"/>
                      <a:lumOff val="25000"/>
                    </a:prstClr>
                  </a:solidFill>
                </a:ln>
                <a:solidFill>
                  <a:schemeClr val="bg1">
                    <a:lumMod val="85000"/>
                  </a:schemeClr>
                </a:solidFill>
                <a:effectLst>
                  <a:outerShdw blurRad="50800" dist="38100" dir="2700000" algn="tl" rotWithShape="0">
                    <a:prstClr val="black">
                      <a:alpha val="40000"/>
                    </a:prstClr>
                  </a:outerShdw>
                </a:effectLst>
                <a:latin typeface="Cancun" pitchFamily="2" charset="0"/>
              </a:rPr>
              <a:t>CZECH REP.</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32826">
            <a:off x="1565749" y="1359128"/>
            <a:ext cx="7248810" cy="4077455"/>
          </a:xfrm>
          <a:prstGeom prst="rect">
            <a:avLst/>
          </a:prstGeom>
          <a:ln w="44450" cmpd="sng">
            <a:solidFill>
              <a:schemeClr val="bg1">
                <a:lumMod val="50000"/>
              </a:schemeClr>
            </a:solidFill>
          </a:ln>
          <a:effectLst>
            <a:outerShdw blurRad="254000" dist="190500" dir="2700000" algn="tl" rotWithShape="0">
              <a:srgbClr val="333333">
                <a:alpha val="95000"/>
              </a:srgbClr>
            </a:outerShdw>
          </a:effectLst>
        </p:spPr>
      </p:pic>
      <p:sp>
        <p:nvSpPr>
          <p:cNvPr id="3" name="Číslo">
            <a:extLst>
              <a:ext uri="{FF2B5EF4-FFF2-40B4-BE49-F238E27FC236}">
                <a16:creationId xmlns:a16="http://schemas.microsoft.com/office/drawing/2014/main" id="{32A84B73-94C8-42BA-9627-62D9B4A2E1B0}"/>
              </a:ext>
            </a:extLst>
          </p:cNvPr>
          <p:cNvSpPr/>
          <p:nvPr/>
        </p:nvSpPr>
        <p:spPr>
          <a:xfrm rot="21160645">
            <a:off x="957844" y="1438698"/>
            <a:ext cx="785198" cy="544830"/>
          </a:xfrm>
          <a:prstGeom prst="roundRect">
            <a:avLst/>
          </a:prstGeom>
          <a:solidFill>
            <a:srgbClr val="7F7F7F"/>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noFill/>
                </a:ln>
                <a:solidFill>
                  <a:srgbClr val="D9D9D9"/>
                </a:solidFill>
                <a:effectLst>
                  <a:outerShdw blurRad="50800" dist="38100" dir="2700000" algn="tl" rotWithShape="0">
                    <a:prstClr val="black">
                      <a:alpha val="65000"/>
                    </a:prstClr>
                  </a:outerShdw>
                </a:effectLst>
                <a:latin typeface="Forte" panose="03060902040502070203" pitchFamily="66" charset="0"/>
              </a:rPr>
              <a:t>01</a:t>
            </a:r>
          </a:p>
        </p:txBody>
      </p:sp>
      <p:sp>
        <p:nvSpPr>
          <p:cNvPr id="7" name="Miesto">
            <a:extLst>
              <a:ext uri="{FF2B5EF4-FFF2-40B4-BE49-F238E27FC236}">
                <a16:creationId xmlns:a16="http://schemas.microsoft.com/office/drawing/2014/main" id="{0A76AA1D-F58F-4CE4-A13A-EC3022172A96}"/>
              </a:ext>
            </a:extLst>
          </p:cNvPr>
          <p:cNvSpPr/>
          <p:nvPr/>
        </p:nvSpPr>
        <p:spPr>
          <a:xfrm rot="21268878">
            <a:off x="7333968" y="4968774"/>
            <a:ext cx="2189478" cy="573197"/>
          </a:xfrm>
          <a:prstGeom prst="roundRect">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algn="r" defTabSz="625063"/>
            <a:r>
              <a:rPr lang="sk-SK" sz="2894">
                <a:ln w="0" cmpd="sng">
                  <a:noFill/>
                </a:ln>
                <a:solidFill>
                  <a:srgbClr val="D9D9D9"/>
                </a:solidFill>
                <a:effectLst>
                  <a:outerShdw blurRad="50800" dist="38100" dir="2700000" algn="tl" rotWithShape="0">
                    <a:prstClr val="black">
                      <a:alpha val="65000"/>
                    </a:prstClr>
                  </a:outerShdw>
                </a:effectLst>
                <a:latin typeface="Cancun" pitchFamily="2" charset="0"/>
              </a:rPr>
              <a:t>LITOMYŠL</a:t>
            </a:r>
          </a:p>
        </p:txBody>
      </p:sp>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4000">
        <p:fade/>
        <p:sndAc>
          <p:stSnd loop="1">
            <p:snd r:embed="rId2" name="Smetana - Vltava.wav"/>
          </p:stSnd>
        </p:sndAc>
      </p:transition>
    </mc:Choice>
    <mc:Fallback xmlns="">
      <p:transition spd="slow" advClick="0" advTm="14000">
        <p:fade/>
        <p:sndAc>
          <p:stSnd loop="1">
            <p:snd r:embed="rId5" name="Smetana - Vltav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Effect transition="in" filter="fade">
                                      <p:cBhvr>
                                        <p:cTn id="9" dur="2500"/>
                                        <p:tgtEl>
                                          <p:spTgt spid="3"/>
                                        </p:tgtEl>
                                      </p:cBhvr>
                                    </p:animEffect>
                                    <p:anim calcmode="lin" valueType="num">
                                      <p:cBhvr>
                                        <p:cTn id="10" dur="2500" fill="hold"/>
                                        <p:tgtEl>
                                          <p:spTgt spid="3"/>
                                        </p:tgtEl>
                                        <p:attrNameLst>
                                          <p:attrName>ppt_x</p:attrName>
                                        </p:attrNameLst>
                                      </p:cBhvr>
                                      <p:tavLst>
                                        <p:tav tm="0">
                                          <p:val>
                                            <p:fltVal val="0.5"/>
                                          </p:val>
                                        </p:tav>
                                        <p:tav tm="100000">
                                          <p:val>
                                            <p:strVal val="#ppt_x"/>
                                          </p:val>
                                        </p:tav>
                                      </p:tavLst>
                                    </p:anim>
                                    <p:anim calcmode="lin" valueType="num">
                                      <p:cBhvr>
                                        <p:cTn id="11" dur="2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2500"/>
                            </p:stCondLst>
                            <p:childTnLst>
                              <p:par>
                                <p:cTn id="13" presetID="53" presetClass="entr" presetSubtype="16" fill="hold" grpId="0" nodeType="after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Effect transition="in" filter="fade">
                                      <p:cBhvr>
                                        <p:cTn id="17" dur="2000"/>
                                        <p:tgtEl>
                                          <p:spTgt spid="5"/>
                                        </p:tgtEl>
                                      </p:cBhvr>
                                    </p:animEffect>
                                  </p:childTnLst>
                                </p:cTn>
                              </p:par>
                            </p:childTnLst>
                          </p:cTn>
                        </p:par>
                        <p:par>
                          <p:cTn id="18" fill="hold">
                            <p:stCondLst>
                              <p:cond delay="5000"/>
                            </p:stCondLst>
                            <p:childTnLst>
                              <p:par>
                                <p:cTn id="19" presetID="22" presetClass="entr" presetSubtype="8" fill="hold" grpId="0" nodeType="after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1500"/>
                                        <p:tgtEl>
                                          <p:spTgt spid="7"/>
                                        </p:tgtEl>
                                      </p:cBhvr>
                                    </p:animEffect>
                                  </p:childTnLst>
                                </p:cTn>
                              </p:par>
                              <p:par>
                                <p:cTn id="22" presetID="52" presetClass="entr" presetSubtype="0" fill="hold" grpId="0" nodeType="withEffect">
                                  <p:stCondLst>
                                    <p:cond delay="1000"/>
                                  </p:stCondLst>
                                  <p:iterate type="lt">
                                    <p:tmPct val="3000"/>
                                  </p:iterate>
                                  <p:childTnLst>
                                    <p:set>
                                      <p:cBhvr>
                                        <p:cTn id="23" dur="1" fill="hold">
                                          <p:stCondLst>
                                            <p:cond delay="0"/>
                                          </p:stCondLst>
                                        </p:cTn>
                                        <p:tgtEl>
                                          <p:spTgt spid="6">
                                            <p:bg/>
                                          </p:spTgt>
                                        </p:tgtEl>
                                        <p:attrNameLst>
                                          <p:attrName>style.visibility</p:attrName>
                                        </p:attrNameLst>
                                      </p:cBhvr>
                                      <p:to>
                                        <p:strVal val="visible"/>
                                      </p:to>
                                    </p:set>
                                    <p:animScale>
                                      <p:cBhvr>
                                        <p:cTn id="24" dur="2500" decel="50000" fill="hold">
                                          <p:stCondLst>
                                            <p:cond delay="0"/>
                                          </p:stCondLst>
                                        </p:cTn>
                                        <p:tgtEl>
                                          <p:spTgt spid="6">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2500" decel="50000" fill="hold">
                                          <p:stCondLst>
                                            <p:cond delay="0"/>
                                          </p:stCondLst>
                                        </p:cTn>
                                        <p:tgtEl>
                                          <p:spTgt spid="6">
                                            <p:bg/>
                                          </p:spTgt>
                                        </p:tgtEl>
                                        <p:attrNameLst>
                                          <p:attrName>ppt_x</p:attrName>
                                          <p:attrName>ppt_y</p:attrName>
                                        </p:attrNameLst>
                                      </p:cBhvr>
                                    </p:animMotion>
                                    <p:animEffect transition="in" filter="fade">
                                      <p:cBhvr>
                                        <p:cTn id="26" dur="2500"/>
                                        <p:tgtEl>
                                          <p:spTgt spid="6">
                                            <p:bg/>
                                          </p:spTgt>
                                        </p:tgtEl>
                                      </p:cBhvr>
                                    </p:animEffect>
                                  </p:childTnLst>
                                </p:cTn>
                              </p:par>
                              <p:par>
                                <p:cTn id="27" presetID="52" presetClass="entr" presetSubtype="0" fill="hold" grpId="0" nodeType="withEffect">
                                  <p:stCondLst>
                                    <p:cond delay="1000"/>
                                  </p:stCondLst>
                                  <p:iterate type="lt">
                                    <p:tmPct val="3000"/>
                                  </p:iterate>
                                  <p:childTnLst>
                                    <p:set>
                                      <p:cBhvr>
                                        <p:cTn id="28" dur="1" fill="hold">
                                          <p:stCondLst>
                                            <p:cond delay="0"/>
                                          </p:stCondLst>
                                        </p:cTn>
                                        <p:tgtEl>
                                          <p:spTgt spid="6">
                                            <p:txEl>
                                              <p:pRg st="0" end="0"/>
                                            </p:txEl>
                                          </p:spTgt>
                                        </p:tgtEl>
                                        <p:attrNameLst>
                                          <p:attrName>style.visibility</p:attrName>
                                        </p:attrNameLst>
                                      </p:cBhvr>
                                      <p:to>
                                        <p:strVal val="visible"/>
                                      </p:to>
                                    </p:set>
                                    <p:animScale>
                                      <p:cBhvr>
                                        <p:cTn id="29" dur="25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500" decel="50000" fill="hold">
                                          <p:stCondLst>
                                            <p:cond delay="0"/>
                                          </p:stCondLst>
                                        </p:cTn>
                                        <p:tgtEl>
                                          <p:spTgt spid="6">
                                            <p:txEl>
                                              <p:pRg st="0" end="0"/>
                                            </p:txEl>
                                          </p:spTgt>
                                        </p:tgtEl>
                                        <p:attrNameLst>
                                          <p:attrName>ppt_x</p:attrName>
                                          <p:attrName>ppt_y</p:attrName>
                                        </p:attrNameLst>
                                      </p:cBhvr>
                                    </p:animMotion>
                                    <p:animEffect transition="in" filter="fade">
                                      <p:cBhvr>
                                        <p:cTn id="31" dur="2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allAtOnce" animBg="1"/>
      <p:bldP spid="5" grpId="0"/>
      <p:bldP spid="3"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198B5244-E012-4E89-8487-B7A5CAA4CD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5" name="Mapa">
            <a:extLst>
              <a:ext uri="{FF2B5EF4-FFF2-40B4-BE49-F238E27FC236}">
                <a16:creationId xmlns:a16="http://schemas.microsoft.com/office/drawing/2014/main" id="{AB2FB49D-6C75-43D0-89AC-26D55AABB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32826">
            <a:off x="1524954" y="1315250"/>
            <a:ext cx="7323869" cy="4163503"/>
          </a:xfrm>
          <a:prstGeom prst="rect">
            <a:avLst/>
          </a:prstGeom>
          <a:ln w="44450" cmpd="sng">
            <a:noFill/>
          </a:ln>
          <a:effectLst>
            <a:outerShdw blurRad="241300" dist="152400" dir="2700000" sx="101000" sy="101000" algn="tl" rotWithShape="0">
              <a:prstClr val="black">
                <a:alpha val="95000"/>
              </a:prstClr>
            </a:outerShdw>
          </a:effectLst>
        </p:spPr>
      </p:pic>
      <p:sp>
        <p:nvSpPr>
          <p:cNvPr id="17" name="GPS">
            <a:extLst>
              <a:ext uri="{FF2B5EF4-FFF2-40B4-BE49-F238E27FC236}">
                <a16:creationId xmlns:a16="http://schemas.microsoft.com/office/drawing/2014/main" id="{8F174ED3-56E5-4903-9A38-2CC4F7DD16C6}"/>
              </a:ext>
            </a:extLst>
          </p:cNvPr>
          <p:cNvSpPr txBox="1"/>
          <p:nvPr/>
        </p:nvSpPr>
        <p:spPr>
          <a:xfrm rot="21240888">
            <a:off x="2994415" y="5562000"/>
            <a:ext cx="2839129"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defTabSz="684015">
              <a:defRPr/>
            </a:pPr>
            <a:r>
              <a:rPr lang="sk-SK" sz="1200" b="1" i="1" kern="0" dirty="0">
                <a:solidFill>
                  <a:schemeClr val="bg1"/>
                </a:solidFill>
                <a:latin typeface="Brooklyn CE" pitchFamily="2" charset="0"/>
              </a:rPr>
              <a:t>GPS   </a:t>
            </a:r>
            <a:r>
              <a:rPr lang="sk-SK" sz="1200" b="1" i="1" kern="0">
                <a:solidFill>
                  <a:schemeClr val="bg1"/>
                </a:solidFill>
                <a:latin typeface="Brooklyn CE" pitchFamily="2" charset="0"/>
              </a:rPr>
              <a:t>N 49°52‘19‘‘   E 16°18‘38‘‘</a:t>
            </a:r>
            <a:endParaRPr lang="sk-SK" sz="1200" b="1" i="1" kern="0" dirty="0">
              <a:solidFill>
                <a:schemeClr val="bg1"/>
              </a:solidFill>
              <a:latin typeface="Brooklyn CE" pitchFamily="2" charset="0"/>
            </a:endParaRPr>
          </a:p>
        </p:txBody>
      </p:sp>
      <p:pic>
        <p:nvPicPr>
          <p:cNvPr id="16" name="Šípka">
            <a:extLst>
              <a:ext uri="{FF2B5EF4-FFF2-40B4-BE49-F238E27FC236}">
                <a16:creationId xmlns:a16="http://schemas.microsoft.com/office/drawing/2014/main" id="{6B50E1D5-CBE4-4FEE-AA77-C0E17AB030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2286">
            <a:off x="5605143" y="3227677"/>
            <a:ext cx="396854" cy="385183"/>
          </a:xfrm>
          <a:prstGeom prst="rect">
            <a:avLst/>
          </a:prstGeom>
        </p:spPr>
      </p:pic>
      <p:sp>
        <p:nvSpPr>
          <p:cNvPr id="3" name="Číslo">
            <a:extLst>
              <a:ext uri="{FF2B5EF4-FFF2-40B4-BE49-F238E27FC236}">
                <a16:creationId xmlns:a16="http://schemas.microsoft.com/office/drawing/2014/main" id="{32A84B73-94C8-42BA-9627-62D9B4A2E1B0}"/>
              </a:ext>
            </a:extLst>
          </p:cNvPr>
          <p:cNvSpPr/>
          <p:nvPr/>
        </p:nvSpPr>
        <p:spPr>
          <a:xfrm rot="21160645">
            <a:off x="957844" y="1438698"/>
            <a:ext cx="785198" cy="544830"/>
          </a:xfrm>
          <a:prstGeom prst="roundRect">
            <a:avLst/>
          </a:prstGeom>
          <a:solidFill>
            <a:srgbClr val="7F7F7F"/>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80000" tIns="0" rIns="180000" bIns="0" rtlCol="0" anchor="ctr">
            <a:spAutoFit/>
          </a:bodyPr>
          <a:lstStyle/>
          <a:p>
            <a:pPr defTabSz="625063"/>
            <a:r>
              <a:rPr lang="sk-SK" sz="3200">
                <a:ln w="0" cmpd="sng">
                  <a:noFill/>
                </a:ln>
                <a:solidFill>
                  <a:srgbClr val="D9D9D9"/>
                </a:solidFill>
                <a:effectLst>
                  <a:outerShdw blurRad="50800" dist="38100" dir="2700000" algn="tl" rotWithShape="0">
                    <a:prstClr val="black">
                      <a:alpha val="65000"/>
                    </a:prstClr>
                  </a:outerShdw>
                </a:effectLst>
                <a:latin typeface="Forte" panose="03060902040502070203" pitchFamily="66" charset="0"/>
              </a:rPr>
              <a:t>01</a:t>
            </a:r>
          </a:p>
        </p:txBody>
      </p:sp>
      <p:sp>
        <p:nvSpPr>
          <p:cNvPr id="6" name="Autor">
            <a:extLst>
              <a:ext uri="{FF2B5EF4-FFF2-40B4-BE49-F238E27FC236}">
                <a16:creationId xmlns:a16="http://schemas.microsoft.com/office/drawing/2014/main" id="{F1101F75-F1E5-436A-BB2A-D3EF13D61B9B}"/>
              </a:ext>
            </a:extLst>
          </p:cNvPr>
          <p:cNvSpPr/>
          <p:nvPr/>
        </p:nvSpPr>
        <p:spPr>
          <a:xfrm>
            <a:off x="541959" y="6155651"/>
            <a:ext cx="2032945" cy="340519"/>
          </a:xfrm>
          <a:prstGeom prst="roundRect">
            <a:avLst/>
          </a:prstGeom>
          <a:solidFill>
            <a:srgbClr val="7F7F7F"/>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algn="ctr" defTabSz="625063"/>
            <a:r>
              <a:rPr lang="sk-SK" sz="2000">
                <a:ln w="0" cmpd="sng">
                  <a:noFill/>
                </a:ln>
                <a:solidFill>
                  <a:srgbClr val="D9D9D9"/>
                </a:solidFill>
                <a:effectLst>
                  <a:outerShdw blurRad="50800" dist="38100" dir="2700000" algn="tl" rotWithShape="0">
                    <a:prstClr val="black">
                      <a:alpha val="65000"/>
                    </a:prstClr>
                  </a:outerShdw>
                </a:effectLst>
                <a:latin typeface="Cancun" pitchFamily="2" charset="0"/>
              </a:rPr>
              <a:t>ILJA / STEVE</a:t>
            </a:r>
          </a:p>
        </p:txBody>
      </p:sp>
      <p:sp>
        <p:nvSpPr>
          <p:cNvPr id="7" name="Miesto">
            <a:extLst>
              <a:ext uri="{FF2B5EF4-FFF2-40B4-BE49-F238E27FC236}">
                <a16:creationId xmlns:a16="http://schemas.microsoft.com/office/drawing/2014/main" id="{0A76AA1D-F58F-4CE4-A13A-EC3022172A96}"/>
              </a:ext>
            </a:extLst>
          </p:cNvPr>
          <p:cNvSpPr/>
          <p:nvPr/>
        </p:nvSpPr>
        <p:spPr>
          <a:xfrm rot="21268878">
            <a:off x="7333968" y="4968774"/>
            <a:ext cx="2189478" cy="573197"/>
          </a:xfrm>
          <a:prstGeom prst="roundRect">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algn="r" defTabSz="625063"/>
            <a:r>
              <a:rPr lang="sk-SK" sz="2894">
                <a:ln w="0" cmpd="sng">
                  <a:noFill/>
                </a:ln>
                <a:solidFill>
                  <a:srgbClr val="D9D9D9"/>
                </a:solidFill>
                <a:effectLst>
                  <a:outerShdw blurRad="50800" dist="38100" dir="2700000" algn="tl" rotWithShape="0">
                    <a:prstClr val="black">
                      <a:alpha val="65000"/>
                    </a:prstClr>
                  </a:outerShdw>
                </a:effectLst>
                <a:latin typeface="Cancun" pitchFamily="2" charset="0"/>
              </a:rPr>
              <a:t>LITOMYŠL</a:t>
            </a:r>
          </a:p>
        </p:txBody>
      </p:sp>
      <p:sp>
        <p:nvSpPr>
          <p:cNvPr id="18" name="Krajina">
            <a:extLst>
              <a:ext uri="{FF2B5EF4-FFF2-40B4-BE49-F238E27FC236}">
                <a16:creationId xmlns:a16="http://schemas.microsoft.com/office/drawing/2014/main" id="{B35037E0-7B27-4019-9713-58E05DF8E96F}"/>
              </a:ext>
            </a:extLst>
          </p:cNvPr>
          <p:cNvSpPr txBox="1"/>
          <p:nvPr/>
        </p:nvSpPr>
        <p:spPr>
          <a:xfrm rot="21236500">
            <a:off x="3294322" y="512900"/>
            <a:ext cx="4580813" cy="769441"/>
          </a:xfrm>
          <a:prstGeom prst="rect">
            <a:avLst/>
          </a:prstGeom>
          <a:noFill/>
          <a:effectLst>
            <a:outerShdw blurRad="63500" dist="63500" dir="2700000" algn="tl" rotWithShape="0">
              <a:prstClr val="black">
                <a:alpha val="40000"/>
              </a:prstClr>
            </a:outerShdw>
          </a:effectLst>
        </p:spPr>
        <p:txBody>
          <a:bodyPr wrap="square" rtlCol="0">
            <a:spAutoFit/>
          </a:bodyPr>
          <a:lstStyle/>
          <a:p>
            <a:pPr algn="r" defTabSz="625063">
              <a:defRPr/>
            </a:pPr>
            <a:r>
              <a:rPr lang="sk-SK" sz="4400" spc="204">
                <a:ln w="6350" cmpd="sng">
                  <a:solidFill>
                    <a:prstClr val="black">
                      <a:lumMod val="75000"/>
                      <a:lumOff val="25000"/>
                    </a:prstClr>
                  </a:solidFill>
                </a:ln>
                <a:solidFill>
                  <a:schemeClr val="bg1">
                    <a:lumMod val="85000"/>
                  </a:schemeClr>
                </a:solidFill>
                <a:effectLst>
                  <a:outerShdw blurRad="50800" dist="38100" dir="2700000" algn="tl" rotWithShape="0">
                    <a:prstClr val="black">
                      <a:alpha val="40000"/>
                    </a:prstClr>
                  </a:outerShdw>
                </a:effectLst>
                <a:latin typeface="Cancun" pitchFamily="2" charset="0"/>
              </a:rPr>
              <a:t>CZECH REP.</a:t>
            </a:r>
          </a:p>
        </p:txBody>
      </p:sp>
      <p:sp>
        <p:nvSpPr>
          <p:cNvPr id="10" name="Kruh">
            <a:extLst>
              <a:ext uri="{FF2B5EF4-FFF2-40B4-BE49-F238E27FC236}">
                <a16:creationId xmlns:a16="http://schemas.microsoft.com/office/drawing/2014/main" id="{0762BB44-D17C-4CDC-AF6D-2CA0B9CE6A13}"/>
              </a:ext>
            </a:extLst>
          </p:cNvPr>
          <p:cNvSpPr/>
          <p:nvPr/>
        </p:nvSpPr>
        <p:spPr>
          <a:xfrm>
            <a:off x="9066450" y="5986265"/>
            <a:ext cx="592885" cy="564944"/>
          </a:xfrm>
          <a:prstGeom prst="ellipse">
            <a:avLst/>
          </a:prstGeom>
          <a:noFill/>
          <a:ln w="19050" cap="flat" cmpd="sng" algn="ctr">
            <a:solidFill>
              <a:schemeClr val="tx1">
                <a:lumMod val="65000"/>
                <a:lumOff val="35000"/>
              </a:schemeClr>
            </a:solidFill>
            <a:prstDash val="solid"/>
            <a:miter lim="800000"/>
          </a:ln>
          <a:effectLst>
            <a:glow rad="63500">
              <a:schemeClr val="bg1">
                <a:lumMod val="75000"/>
              </a:scheme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Myš">
            <a:extLst>
              <a:ext uri="{FF2B5EF4-FFF2-40B4-BE49-F238E27FC236}">
                <a16:creationId xmlns:a16="http://schemas.microsoft.com/office/drawing/2014/main" id="{6438CA4F-3F05-49F8-9D45-485966A1F6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683170">
            <a:off x="9175560" y="6096466"/>
            <a:ext cx="374664" cy="374664"/>
          </a:xfrm>
          <a:prstGeom prst="rect">
            <a:avLst/>
          </a:prstGeom>
          <a:effectLst>
            <a:outerShdw blurRad="50800" dist="63500" dir="3600000" algn="tl" rotWithShape="0">
              <a:prstClr val="black">
                <a:alpha val="56000"/>
              </a:prstClr>
            </a:outerShdw>
          </a:effectLst>
        </p:spPr>
      </p:pic>
      <p:sp>
        <p:nvSpPr>
          <p:cNvPr id="12" name="Betlia">
            <a:extLst>
              <a:ext uri="{FF2B5EF4-FFF2-40B4-BE49-F238E27FC236}">
                <a16:creationId xmlns:a16="http://schemas.microsoft.com/office/drawing/2014/main" id="{D11CCF78-F6AF-47BC-9558-036CE4FC5360}"/>
              </a:ext>
            </a:extLst>
          </p:cNvPr>
          <p:cNvSpPr/>
          <p:nvPr/>
        </p:nvSpPr>
        <p:spPr>
          <a:xfrm rot="21160328">
            <a:off x="5921071" y="3018587"/>
            <a:ext cx="577847" cy="138499"/>
          </a:xfrm>
          <a:prstGeom prst="rect">
            <a:avLst/>
          </a:prstGeom>
          <a:solidFill>
            <a:sysClr val="window" lastClr="FFFFFF">
              <a:lumMod val="85000"/>
            </a:sysClr>
          </a:solidFill>
          <a:ln w="6350" cap="flat" cmpd="sng" algn="ctr">
            <a:solidFill>
              <a:sysClr val="windowText" lastClr="000000"/>
            </a:solidFill>
            <a:prstDash val="solid"/>
          </a:ln>
          <a:effectLst/>
        </p:spPr>
        <p:txBody>
          <a:bodyPr wrap="none" lIns="71817" tIns="0" rIns="71817" bIns="0" rtlCol="0" anchor="ctr">
            <a:spAutoFit/>
          </a:bodyPr>
          <a:lstStyle/>
          <a:p>
            <a:pPr algn="ctr" defTabSz="912114">
              <a:defRPr/>
            </a:pPr>
            <a:r>
              <a:rPr lang="sk-SK" sz="900" kern="0">
                <a:solidFill>
                  <a:prstClr val="black"/>
                </a:solidFill>
                <a:latin typeface="Courgette" panose="02000603070400060004" pitchFamily="2" charset="-18"/>
              </a:rPr>
              <a:t>Litomyšl</a:t>
            </a:r>
          </a:p>
        </p:txBody>
      </p:sp>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anim calcmode="lin" valueType="num">
                                      <p:cBhvr>
                                        <p:cTn id="8" dur="2000" fill="hold"/>
                                        <p:tgtEl>
                                          <p:spTgt spid="16"/>
                                        </p:tgtEl>
                                        <p:attrNameLst>
                                          <p:attrName>ppt_x</p:attrName>
                                        </p:attrNameLst>
                                      </p:cBhvr>
                                      <p:tavLst>
                                        <p:tav tm="0">
                                          <p:val>
                                            <p:strVal val="#ppt_x"/>
                                          </p:val>
                                        </p:tav>
                                        <p:tav tm="100000">
                                          <p:val>
                                            <p:strVal val="#ppt_x"/>
                                          </p:val>
                                        </p:tav>
                                      </p:tavLst>
                                    </p:anim>
                                    <p:anim calcmode="lin" valueType="num">
                                      <p:cBhvr>
                                        <p:cTn id="9" dur="2000" fill="hold"/>
                                        <p:tgtEl>
                                          <p:spTgt spid="1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100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500" fill="hold"/>
                                        <p:tgtEl>
                                          <p:spTgt spid="12"/>
                                        </p:tgtEl>
                                        <p:attrNameLst>
                                          <p:attrName>ppt_w</p:attrName>
                                        </p:attrNameLst>
                                      </p:cBhvr>
                                      <p:tavLst>
                                        <p:tav tm="0">
                                          <p:val>
                                            <p:fltVal val="0"/>
                                          </p:val>
                                        </p:tav>
                                        <p:tav tm="100000">
                                          <p:val>
                                            <p:strVal val="#ppt_w"/>
                                          </p:val>
                                        </p:tav>
                                      </p:tavLst>
                                    </p:anim>
                                    <p:anim calcmode="lin" valueType="num">
                                      <p:cBhvr>
                                        <p:cTn id="13" dur="1500" fill="hold"/>
                                        <p:tgtEl>
                                          <p:spTgt spid="12"/>
                                        </p:tgtEl>
                                        <p:attrNameLst>
                                          <p:attrName>ppt_h</p:attrName>
                                        </p:attrNameLst>
                                      </p:cBhvr>
                                      <p:tavLst>
                                        <p:tav tm="0">
                                          <p:val>
                                            <p:fltVal val="0"/>
                                          </p:val>
                                        </p:tav>
                                        <p:tav tm="100000">
                                          <p:val>
                                            <p:strVal val="#ppt_h"/>
                                          </p:val>
                                        </p:tav>
                                      </p:tavLst>
                                    </p:anim>
                                    <p:animEffect transition="in" filter="fade">
                                      <p:cBhvr>
                                        <p:cTn id="14" dur="1500"/>
                                        <p:tgtEl>
                                          <p:spTgt spid="12"/>
                                        </p:tgtEl>
                                      </p:cBhvr>
                                    </p:animEffect>
                                  </p:childTnLst>
                                </p:cTn>
                              </p:par>
                            </p:childTnLst>
                          </p:cTn>
                        </p:par>
                        <p:par>
                          <p:cTn id="15" fill="hold">
                            <p:stCondLst>
                              <p:cond delay="2500"/>
                            </p:stCondLst>
                            <p:childTnLst>
                              <p:par>
                                <p:cTn id="16" presetID="1" presetClass="entr" presetSubtype="0" fill="hold" grpId="0" nodeType="afterEffect">
                                  <p:stCondLst>
                                    <p:cond delay="500"/>
                                  </p:stCondLst>
                                  <p:iterate type="lt">
                                    <p:tmAbs val="200"/>
                                  </p:iterate>
                                  <p:childTnLst>
                                    <p:set>
                                      <p:cBhvr>
                                        <p:cTn id="17" dur="1" fill="hold">
                                          <p:stCondLst>
                                            <p:cond delay="0"/>
                                          </p:stCondLst>
                                        </p:cTn>
                                        <p:tgtEl>
                                          <p:spTgt spid="17"/>
                                        </p:tgtEl>
                                        <p:attrNameLst>
                                          <p:attrName>style.visibility</p:attrName>
                                        </p:attrNameLst>
                                      </p:cBhvr>
                                      <p:to>
                                        <p:strVal val="visible"/>
                                      </p:to>
                                    </p:set>
                                  </p:childTnLst>
                                </p:cTn>
                              </p:par>
                            </p:childTnLst>
                          </p:cTn>
                        </p:par>
                        <p:par>
                          <p:cTn id="18" fill="hold">
                            <p:stCondLst>
                              <p:cond delay="7801"/>
                            </p:stCondLst>
                            <p:childTnLst>
                              <p:par>
                                <p:cTn id="19" presetID="53" presetClass="entr" presetSubtype="16" fill="hold" nodeType="afterEffect">
                                  <p:stCondLst>
                                    <p:cond delay="5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ppt_w</p:attrName>
                                        </p:attrNameLst>
                                      </p:cBhvr>
                                      <p:tavLst>
                                        <p:tav tm="0">
                                          <p:val>
                                            <p:fltVal val="0"/>
                                          </p:val>
                                        </p:tav>
                                        <p:tav tm="100000">
                                          <p:val>
                                            <p:strVal val="#ppt_w"/>
                                          </p:val>
                                        </p:tav>
                                      </p:tavLst>
                                    </p:anim>
                                    <p:anim calcmode="lin" valueType="num">
                                      <p:cBhvr>
                                        <p:cTn id="22" dur="1000" fill="hold"/>
                                        <p:tgtEl>
                                          <p:spTgt spid="11"/>
                                        </p:tgtEl>
                                        <p:attrNameLst>
                                          <p:attrName>ppt_h</p:attrName>
                                        </p:attrNameLst>
                                      </p:cBhvr>
                                      <p:tavLst>
                                        <p:tav tm="0">
                                          <p:val>
                                            <p:fltVal val="0"/>
                                          </p:val>
                                        </p:tav>
                                        <p:tav tm="100000">
                                          <p:val>
                                            <p:strVal val="#ppt_h"/>
                                          </p:val>
                                        </p:tav>
                                      </p:tavLst>
                                    </p:anim>
                                    <p:animEffect transition="in" filter="fade">
                                      <p:cBhvr>
                                        <p:cTn id="23" dur="1000"/>
                                        <p:tgtEl>
                                          <p:spTgt spid="11"/>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0" fill="hold"/>
                                        <p:tgtEl>
                                          <p:spTgt spid="10"/>
                                        </p:tgtEl>
                                        <p:attrNameLst>
                                          <p:attrName>ppt_w</p:attrName>
                                        </p:attrNameLst>
                                      </p:cBhvr>
                                      <p:tavLst>
                                        <p:tav tm="0">
                                          <p:val>
                                            <p:fltVal val="0"/>
                                          </p:val>
                                        </p:tav>
                                        <p:tav tm="100000">
                                          <p:val>
                                            <p:strVal val="#ppt_w"/>
                                          </p:val>
                                        </p:tav>
                                      </p:tavLst>
                                    </p:anim>
                                    <p:anim calcmode="lin" valueType="num">
                                      <p:cBhvr>
                                        <p:cTn id="27" dur="1000" fill="hold"/>
                                        <p:tgtEl>
                                          <p:spTgt spid="10"/>
                                        </p:tgtEl>
                                        <p:attrNameLst>
                                          <p:attrName>ppt_h</p:attrName>
                                        </p:attrNameLst>
                                      </p:cBhvr>
                                      <p:tavLst>
                                        <p:tav tm="0">
                                          <p:val>
                                            <p:fltVal val="0"/>
                                          </p:val>
                                        </p:tav>
                                        <p:tav tm="100000">
                                          <p:val>
                                            <p:strVal val="#ppt_h"/>
                                          </p:val>
                                        </p:tav>
                                      </p:tavLst>
                                    </p:anim>
                                    <p:animEffect transition="in" filter="fade">
                                      <p:cBhvr>
                                        <p:cTn id="2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0"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198B5244-E012-4E89-8487-B7A5CAA4CD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sp>
        <p:nvSpPr>
          <p:cNvPr id="7" name="Miesto">
            <a:extLst>
              <a:ext uri="{FF2B5EF4-FFF2-40B4-BE49-F238E27FC236}">
                <a16:creationId xmlns:a16="http://schemas.microsoft.com/office/drawing/2014/main" id="{0A76AA1D-F58F-4CE4-A13A-EC3022172A96}"/>
              </a:ext>
            </a:extLst>
          </p:cNvPr>
          <p:cNvSpPr/>
          <p:nvPr/>
        </p:nvSpPr>
        <p:spPr>
          <a:xfrm>
            <a:off x="534157" y="5667045"/>
            <a:ext cx="2189478" cy="573197"/>
          </a:xfrm>
          <a:prstGeom prst="roundRect">
            <a:avLst/>
          </a:prstGeom>
          <a:solidFill>
            <a:schemeClr val="bg1">
              <a:lumMod val="50000"/>
            </a:schemeClr>
          </a:solidFill>
          <a:ln w="22225" cap="sq">
            <a:solidFill>
              <a:schemeClr val="bg1"/>
            </a:solidFill>
          </a:ln>
          <a:effectLst>
            <a:outerShdw blurRad="63500" dist="50800" dir="2700000" algn="tl" rotWithShape="0">
              <a:prstClr val="black">
                <a:alpha val="7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lvl="0" defTabSz="625063"/>
            <a:r>
              <a:rPr lang="sk-SK" sz="2894">
                <a:ln w="0" cmpd="sng">
                  <a:noFill/>
                </a:ln>
                <a:solidFill>
                  <a:srgbClr val="D9D9D9"/>
                </a:solidFill>
                <a:effectLst>
                  <a:outerShdw blurRad="50800" dist="38100" dir="2700000" algn="tl" rotWithShape="0">
                    <a:prstClr val="black">
                      <a:alpha val="65000"/>
                    </a:prstClr>
                  </a:outerShdw>
                </a:effectLst>
                <a:latin typeface="Cancun" pitchFamily="2" charset="0"/>
              </a:rPr>
              <a:t>LITOMYŠL</a:t>
            </a:r>
          </a:p>
        </p:txBody>
      </p:sp>
      <p:sp>
        <p:nvSpPr>
          <p:cNvPr id="5" name="Krajina">
            <a:extLst>
              <a:ext uri="{FF2B5EF4-FFF2-40B4-BE49-F238E27FC236}">
                <a16:creationId xmlns:a16="http://schemas.microsoft.com/office/drawing/2014/main" id="{C9AF68FA-3AAF-40AD-8B5D-03D917E427E8}"/>
              </a:ext>
            </a:extLst>
          </p:cNvPr>
          <p:cNvSpPr txBox="1"/>
          <p:nvPr/>
        </p:nvSpPr>
        <p:spPr>
          <a:xfrm>
            <a:off x="569495" y="356183"/>
            <a:ext cx="2971646" cy="1446550"/>
          </a:xfrm>
          <a:prstGeom prst="rect">
            <a:avLst/>
          </a:prstGeom>
          <a:noFill/>
          <a:effectLst>
            <a:outerShdw blurRad="63500" dist="63500" dir="2700000" algn="tl" rotWithShape="0">
              <a:prstClr val="black">
                <a:alpha val="40000"/>
              </a:prstClr>
            </a:outerShdw>
          </a:effectLst>
        </p:spPr>
        <p:txBody>
          <a:bodyPr wrap="none" rtlCol="0">
            <a:spAutoFit/>
          </a:bodyPr>
          <a:lstStyle/>
          <a:p>
            <a:pPr algn="ctr" defTabSz="625063">
              <a:defRPr/>
            </a:pPr>
            <a:r>
              <a:rPr lang="sk-SK" sz="6000" spc="204">
                <a:ln w="6350" cmpd="sng">
                  <a:solidFill>
                    <a:prstClr val="black">
                      <a:lumMod val="75000"/>
                      <a:lumOff val="25000"/>
                    </a:prstClr>
                  </a:solidFill>
                </a:ln>
                <a:solidFill>
                  <a:schemeClr val="bg1">
                    <a:lumMod val="85000"/>
                  </a:schemeClr>
                </a:solidFill>
                <a:effectLst>
                  <a:outerShdw blurRad="50800" dist="38100" dir="2700000" algn="tl" rotWithShape="0">
                    <a:prstClr val="black">
                      <a:alpha val="40000"/>
                    </a:prstClr>
                  </a:outerShdw>
                </a:effectLst>
                <a:latin typeface="Cancun" pitchFamily="2" charset="0"/>
              </a:rPr>
              <a:t>CZECH</a:t>
            </a:r>
          </a:p>
          <a:p>
            <a:pPr algn="ctr" defTabSz="625063">
              <a:defRPr/>
            </a:pPr>
            <a:r>
              <a:rPr lang="sk-SK" sz="2800" spc="204">
                <a:ln w="6350" cmpd="sng">
                  <a:solidFill>
                    <a:prstClr val="black">
                      <a:lumMod val="75000"/>
                      <a:lumOff val="25000"/>
                    </a:prstClr>
                  </a:solidFill>
                </a:ln>
                <a:solidFill>
                  <a:schemeClr val="bg1">
                    <a:lumMod val="85000"/>
                  </a:schemeClr>
                </a:solidFill>
                <a:effectLst>
                  <a:outerShdw blurRad="50800" dist="38100" dir="2700000" algn="tl" rotWithShape="0">
                    <a:prstClr val="black">
                      <a:alpha val="40000"/>
                    </a:prstClr>
                  </a:outerShdw>
                </a:effectLst>
                <a:latin typeface="Cancun" pitchFamily="2" charset="0"/>
              </a:rPr>
              <a:t>republic</a:t>
            </a:r>
          </a:p>
        </p:txBody>
      </p:sp>
      <p:pic>
        <p:nvPicPr>
          <p:cNvPr id="12" name="Erb">
            <a:extLst>
              <a:ext uri="{FF2B5EF4-FFF2-40B4-BE49-F238E27FC236}">
                <a16:creationId xmlns:a16="http://schemas.microsoft.com/office/drawing/2014/main" id="{EDBF50F8-0DA2-41C6-94B2-347F23999F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57201">
            <a:off x="1619366" y="2993334"/>
            <a:ext cx="1168508" cy="1367155"/>
          </a:xfrm>
          <a:prstGeom prst="rect">
            <a:avLst/>
          </a:prstGeom>
          <a:noFill/>
          <a:effectLst>
            <a:outerShdw blurRad="50800" dist="63500" dir="2700000" algn="tl" rotWithShape="0">
              <a:prstClr val="black">
                <a:alpha val="65000"/>
              </a:prstClr>
            </a:outerShdw>
          </a:effectLst>
        </p:spPr>
      </p:pic>
      <p:pic>
        <p:nvPicPr>
          <p:cNvPr id="11" name="Pergamen">
            <a:extLst>
              <a:ext uri="{FF2B5EF4-FFF2-40B4-BE49-F238E27FC236}">
                <a16:creationId xmlns:a16="http://schemas.microsoft.com/office/drawing/2014/main" id="{D9C19078-C5C5-4F10-8A80-3733A1CC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10636" y="465992"/>
            <a:ext cx="5527934" cy="6093069"/>
          </a:xfrm>
          <a:prstGeom prst="rect">
            <a:avLst/>
          </a:prstGeom>
          <a:effectLst>
            <a:outerShdw blurRad="63500" dist="63500" dir="2700000" algn="tl" rotWithShape="0">
              <a:prstClr val="black">
                <a:alpha val="70000"/>
              </a:prstClr>
            </a:outerShdw>
          </a:effectLst>
        </p:spPr>
      </p:pic>
      <p:sp>
        <p:nvSpPr>
          <p:cNvPr id="21" name="Text CZE">
            <a:extLst>
              <a:ext uri="{FF2B5EF4-FFF2-40B4-BE49-F238E27FC236}">
                <a16:creationId xmlns:a16="http://schemas.microsoft.com/office/drawing/2014/main" id="{609A821C-2572-4ECC-A332-73958C817884}"/>
              </a:ext>
            </a:extLst>
          </p:cNvPr>
          <p:cNvSpPr txBox="1"/>
          <p:nvPr/>
        </p:nvSpPr>
        <p:spPr>
          <a:xfrm>
            <a:off x="4752000" y="1548000"/>
            <a:ext cx="4230038" cy="3785652"/>
          </a:xfrm>
          <a:prstGeom prst="rect">
            <a:avLst/>
          </a:prstGeom>
          <a:noFill/>
        </p:spPr>
        <p:txBody>
          <a:bodyPr wrap="square" rtlCol="0">
            <a:spAutoFit/>
          </a:bodyPr>
          <a:lstStyle/>
          <a:p>
            <a:pPr lvl="0" algn="just"/>
            <a:r>
              <a:rPr kumimoji="0" lang="sk-SK" sz="2400" b="0" i="0" u="none" strike="noStrike" kern="1200" cap="none" spc="0" normalizeH="0" baseline="0" noProof="0">
                <a:ln>
                  <a:solidFill>
                    <a:prstClr val="white"/>
                  </a:solidFill>
                </a:ln>
                <a:solidFill>
                  <a:srgbClr val="FF0000"/>
                </a:solidFill>
                <a:effectLst>
                  <a:outerShdw blurRad="38100" dist="38100" dir="2700000" algn="tl">
                    <a:srgbClr val="000000"/>
                  </a:outerShdw>
                </a:effectLst>
                <a:uLnTx/>
                <a:uFillTx/>
                <a:latin typeface="Arabia CE" pitchFamily="2" charset="0"/>
                <a:ea typeface="+mn-ea"/>
                <a:cs typeface="+mn-cs"/>
              </a:rPr>
              <a:t>   </a:t>
            </a:r>
            <a:r>
              <a:rPr lang="sk-SK" sz="2000">
                <a:ln>
                  <a:solidFill>
                    <a:prstClr val="white"/>
                  </a:solidFill>
                </a:ln>
                <a:solidFill>
                  <a:srgbClr val="FF0000"/>
                </a:solidFill>
                <a:effectLst>
                  <a:outerShdw blurRad="38100" dist="38100" dir="2700000" algn="tl">
                    <a:srgbClr val="000000"/>
                  </a:outerShdw>
                </a:effectLst>
                <a:latin typeface="Arabia CE" pitchFamily="2" charset="0"/>
              </a:rPr>
              <a:t>P</a:t>
            </a:r>
            <a:r>
              <a:rPr lang="sk-SK" sz="1400">
                <a:solidFill>
                  <a:prstClr val="black"/>
                </a:solidFill>
                <a:latin typeface="Casablanca" pitchFamily="2" charset="0"/>
              </a:rPr>
              <a:t>rvní zmínka o Litomyšli pochází z roku 981, kdy zde byla postavena pevnost chránící cestu z Čech na Moravu. V XII. století se stalo proslulým duchovním centrem s druhým nejstarším biskupstvím v Čechách. Litomyšl získala v roce 1259 obecní výsady od krále Přemysla Otakara II.</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V</a:t>
            </a:r>
            <a:r>
              <a:rPr lang="sk-SK" sz="1200">
                <a:solidFill>
                  <a:prstClr val="black"/>
                </a:solidFill>
                <a:latin typeface="Brooklyn CE" pitchFamily="2" charset="0"/>
              </a:rPr>
              <a:t> </a:t>
            </a:r>
            <a:r>
              <a:rPr lang="sk-SK" sz="1400">
                <a:solidFill>
                  <a:prstClr val="black"/>
                </a:solidFill>
                <a:latin typeface="Casablanca" pitchFamily="2" charset="0"/>
              </a:rPr>
              <a:t>roce 1824 se zde narodil světoznámý skladatel Bedřich Smetana.</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H</a:t>
            </a:r>
            <a:r>
              <a:rPr lang="sk-SK" sz="1400">
                <a:solidFill>
                  <a:prstClr val="black"/>
                </a:solidFill>
                <a:latin typeface="Casablanca" pitchFamily="2" charset="0"/>
              </a:rPr>
              <a:t>lavním lákadlem města je rozsáhlý renesanční zámek ze XVI. století, zapsaný v roce 1999 na Seznam světového dědictví UNESCO. Známé jsou také historické centrum - gotické a renesanční domy obklopující Smetanovo náměstí nebo klášterní zahrady. Zajímavý je dům U Rytířů s krásnou fasádou.</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V</a:t>
            </a:r>
            <a:r>
              <a:rPr lang="sk-SK" sz="1400">
                <a:solidFill>
                  <a:prstClr val="black"/>
                </a:solidFill>
                <a:latin typeface="Casablanca" pitchFamily="2" charset="0"/>
              </a:rPr>
              <a:t>e městě se koná řada akcí a festivalů, proto se Litomyšl často označuje jako "moderní historické město".</a:t>
            </a:r>
          </a:p>
        </p:txBody>
      </p:sp>
      <p:sp>
        <p:nvSpPr>
          <p:cNvPr id="22" name="Text ŠPA">
            <a:extLst>
              <a:ext uri="{FF2B5EF4-FFF2-40B4-BE49-F238E27FC236}">
                <a16:creationId xmlns:a16="http://schemas.microsoft.com/office/drawing/2014/main" id="{13BA3037-AA21-463F-9BD8-CD0D1FBA87B7}"/>
              </a:ext>
            </a:extLst>
          </p:cNvPr>
          <p:cNvSpPr txBox="1"/>
          <p:nvPr/>
        </p:nvSpPr>
        <p:spPr>
          <a:xfrm>
            <a:off x="4752000" y="1548000"/>
            <a:ext cx="4230038" cy="4216539"/>
          </a:xfrm>
          <a:prstGeom prst="rect">
            <a:avLst/>
          </a:prstGeom>
          <a:noFill/>
        </p:spPr>
        <p:txBody>
          <a:bodyPr wrap="square" rtlCol="0">
            <a:spAutoFit/>
          </a:bodyPr>
          <a:lstStyle/>
          <a:p>
            <a:pPr lvl="0" algn="just"/>
            <a:r>
              <a:rPr kumimoji="0" lang="sk-SK" sz="2400" b="0" i="0" u="none" strike="noStrike" kern="1200" cap="none" spc="0" normalizeH="0" baseline="0" noProof="0">
                <a:ln>
                  <a:solidFill>
                    <a:prstClr val="white"/>
                  </a:solidFill>
                </a:ln>
                <a:solidFill>
                  <a:srgbClr val="FF0000"/>
                </a:solidFill>
                <a:effectLst>
                  <a:outerShdw blurRad="38100" dist="38100" dir="2700000" algn="tl">
                    <a:srgbClr val="000000"/>
                  </a:outerShdw>
                </a:effectLst>
                <a:uLnTx/>
                <a:uFillTx/>
                <a:latin typeface="Arabia CE" pitchFamily="2" charset="0"/>
                <a:ea typeface="+mn-ea"/>
                <a:cs typeface="+mn-cs"/>
              </a:rPr>
              <a:t>   </a:t>
            </a:r>
            <a:r>
              <a:rPr lang="sk-SK" sz="2000">
                <a:ln>
                  <a:solidFill>
                    <a:prstClr val="white"/>
                  </a:solidFill>
                </a:ln>
                <a:solidFill>
                  <a:srgbClr val="FF0000"/>
                </a:solidFill>
                <a:effectLst>
                  <a:outerShdw blurRad="38100" dist="38100" dir="2700000" algn="tl">
                    <a:srgbClr val="000000"/>
                  </a:outerShdw>
                </a:effectLst>
                <a:latin typeface="Arabia CE" pitchFamily="2" charset="0"/>
              </a:rPr>
              <a:t>L</a:t>
            </a:r>
            <a:r>
              <a:rPr lang="es-ES" sz="1400">
                <a:solidFill>
                  <a:prstClr val="black"/>
                </a:solidFill>
                <a:latin typeface="Casablanca" pitchFamily="2" charset="0"/>
              </a:rPr>
              <a:t>a primera mención de Litomyšl se remonta a 981, cuando se construyó una fortaleza aquí que protege el camino de Bohemia a Moravia. En el siglo XII. se convirtió en un famoso centro espiritual con el segundo obispado más antiguo de Bohemia. Litomyšl recibió privilegios municipales en 1259 del rey Přemysl Otakar II.</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a:t>
            </a:r>
            <a:r>
              <a:rPr lang="es-ES" sz="1600">
                <a:ln>
                  <a:solidFill>
                    <a:prstClr val="white"/>
                  </a:solidFill>
                </a:ln>
                <a:solidFill>
                  <a:prstClr val="white"/>
                </a:solidFill>
                <a:effectLst>
                  <a:outerShdw blurRad="38100" dist="38100" dir="2700000" algn="tl">
                    <a:srgbClr val="000000"/>
                  </a:outerShdw>
                </a:effectLst>
                <a:latin typeface="Arabia CE" pitchFamily="2" charset="0"/>
              </a:rPr>
              <a:t>E</a:t>
            </a:r>
            <a:r>
              <a:rPr lang="es-ES" sz="1400">
                <a:solidFill>
                  <a:prstClr val="black"/>
                </a:solidFill>
                <a:latin typeface="Casablanca" pitchFamily="2" charset="0"/>
              </a:rPr>
              <a:t>n 1824, el famoso compositor - Bedřich Smetana nació aquí.</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a:t>
            </a:r>
            <a:r>
              <a:rPr lang="es-ES" sz="1600">
                <a:ln>
                  <a:solidFill>
                    <a:prstClr val="white"/>
                  </a:solidFill>
                </a:ln>
                <a:solidFill>
                  <a:prstClr val="white"/>
                </a:solidFill>
                <a:effectLst>
                  <a:outerShdw blurRad="38100" dist="38100" dir="2700000" algn="tl">
                    <a:srgbClr val="000000"/>
                  </a:outerShdw>
                </a:effectLst>
                <a:latin typeface="Arabia CE" pitchFamily="2" charset="0"/>
              </a:rPr>
              <a:t>E</a:t>
            </a:r>
            <a:r>
              <a:rPr lang="es-ES" sz="1400">
                <a:solidFill>
                  <a:prstClr val="black"/>
                </a:solidFill>
                <a:latin typeface="Casablanca" pitchFamily="2" charset="0"/>
              </a:rPr>
              <a:t>l principal atractivo de la ciudad es el extenso castillo renacentista del XVI. siglo, inscrito en 1999 en la Lista del Patrimonio Mundial de la UNESCO. También se conoce el centro histórico: casas góticas y renacentistas que rodean la Plaza Smetana o los jardines del monasterio. Interesante es la casa U Rytířů (de los Caballeros) con la hermosa fachada.</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a:t>
            </a:r>
            <a:r>
              <a:rPr lang="es-ES" sz="1600">
                <a:ln>
                  <a:solidFill>
                    <a:prstClr val="white"/>
                  </a:solidFill>
                </a:ln>
                <a:solidFill>
                  <a:prstClr val="white"/>
                </a:solidFill>
                <a:effectLst>
                  <a:outerShdw blurRad="38100" dist="38100" dir="2700000" algn="tl">
                    <a:srgbClr val="000000"/>
                  </a:outerShdw>
                </a:effectLst>
                <a:latin typeface="Arabia CE" pitchFamily="2" charset="0"/>
              </a:rPr>
              <a:t>U</a:t>
            </a:r>
            <a:r>
              <a:rPr lang="es-ES" sz="1400">
                <a:solidFill>
                  <a:prstClr val="black"/>
                </a:solidFill>
                <a:latin typeface="Casablanca" pitchFamily="2" charset="0"/>
              </a:rPr>
              <a:t>na serie de eventos y festivales tienen lugar en la ciudad, por lo tanto, Litomyšl se conoce a menudo como una "ciudad histórica moderna".</a:t>
            </a:r>
          </a:p>
        </p:txBody>
      </p:sp>
      <p:sp>
        <p:nvSpPr>
          <p:cNvPr id="23" name="Text ANG">
            <a:extLst>
              <a:ext uri="{FF2B5EF4-FFF2-40B4-BE49-F238E27FC236}">
                <a16:creationId xmlns:a16="http://schemas.microsoft.com/office/drawing/2014/main" id="{510E9740-6960-49C6-882E-94903D9930B8}"/>
              </a:ext>
            </a:extLst>
          </p:cNvPr>
          <p:cNvSpPr txBox="1"/>
          <p:nvPr/>
        </p:nvSpPr>
        <p:spPr>
          <a:xfrm>
            <a:off x="4752000" y="1548000"/>
            <a:ext cx="4230038" cy="4001095"/>
          </a:xfrm>
          <a:prstGeom prst="rect">
            <a:avLst/>
          </a:prstGeom>
          <a:noFill/>
        </p:spPr>
        <p:txBody>
          <a:bodyPr wrap="square" rtlCol="0">
            <a:spAutoFit/>
          </a:bodyPr>
          <a:lstStyle/>
          <a:p>
            <a:pPr lvl="0" algn="just"/>
            <a:r>
              <a:rPr kumimoji="0" lang="sk-SK" sz="2400" b="0" i="0" u="none" strike="noStrike" kern="1200" cap="none" spc="0" normalizeH="0" baseline="0" noProof="0">
                <a:ln>
                  <a:solidFill>
                    <a:prstClr val="white"/>
                  </a:solidFill>
                </a:ln>
                <a:solidFill>
                  <a:srgbClr val="FF0000"/>
                </a:solidFill>
                <a:effectLst>
                  <a:outerShdw blurRad="38100" dist="38100" dir="2700000" algn="tl">
                    <a:srgbClr val="000000"/>
                  </a:outerShdw>
                </a:effectLst>
                <a:uLnTx/>
                <a:uFillTx/>
                <a:latin typeface="Arabia CE" pitchFamily="2" charset="0"/>
                <a:ea typeface="+mn-ea"/>
                <a:cs typeface="+mn-cs"/>
              </a:rPr>
              <a:t>   </a:t>
            </a:r>
            <a:r>
              <a:rPr lang="sk-SK" sz="2000">
                <a:ln>
                  <a:solidFill>
                    <a:prstClr val="white"/>
                  </a:solidFill>
                </a:ln>
                <a:solidFill>
                  <a:srgbClr val="FF0000"/>
                </a:solidFill>
                <a:effectLst>
                  <a:outerShdw blurRad="38100" dist="38100" dir="2700000" algn="tl">
                    <a:srgbClr val="000000"/>
                  </a:outerShdw>
                </a:effectLst>
                <a:latin typeface="Arabia CE" pitchFamily="2" charset="0"/>
              </a:rPr>
              <a:t>T</a:t>
            </a:r>
            <a:r>
              <a:rPr lang="en-US" sz="1400">
                <a:solidFill>
                  <a:prstClr val="black"/>
                </a:solidFill>
                <a:latin typeface="Casablanca" pitchFamily="2" charset="0"/>
              </a:rPr>
              <a:t>he first mention of Litomyšl dates back to 981, when a fortress was built here protecting the road from Bohemia to Moravia. In XII. century became a famous spiritual center with the second oldest bishopric in Bohemia. Litomyšl received municipal privileges in 1259 from King Přemysl Otakar II.</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a:t>
            </a:r>
            <a:r>
              <a:rPr lang="en-US" sz="1600">
                <a:ln>
                  <a:solidFill>
                    <a:prstClr val="white"/>
                  </a:solidFill>
                </a:ln>
                <a:solidFill>
                  <a:prstClr val="white"/>
                </a:solidFill>
                <a:effectLst>
                  <a:outerShdw blurRad="38100" dist="38100" dir="2700000" algn="tl">
                    <a:srgbClr val="000000"/>
                  </a:outerShdw>
                </a:effectLst>
                <a:latin typeface="Arabia CE" pitchFamily="2" charset="0"/>
              </a:rPr>
              <a:t>I</a:t>
            </a:r>
            <a:r>
              <a:rPr lang="en-US" sz="1400">
                <a:solidFill>
                  <a:prstClr val="black"/>
                </a:solidFill>
                <a:latin typeface="Casablanca" pitchFamily="2" charset="0"/>
              </a:rPr>
              <a:t>n 1824, the world famous composer - Bedřich Smetana was born here.</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a:t>
            </a:r>
            <a:r>
              <a:rPr lang="en-US" sz="1600">
                <a:ln>
                  <a:solidFill>
                    <a:prstClr val="white"/>
                  </a:solidFill>
                </a:ln>
                <a:solidFill>
                  <a:prstClr val="white"/>
                </a:solidFill>
                <a:effectLst>
                  <a:outerShdw blurRad="38100" dist="38100" dir="2700000" algn="tl">
                    <a:srgbClr val="000000"/>
                  </a:outerShdw>
                </a:effectLst>
                <a:latin typeface="Arabia CE" pitchFamily="2" charset="0"/>
              </a:rPr>
              <a:t>T</a:t>
            </a:r>
            <a:r>
              <a:rPr lang="en-US" sz="1400">
                <a:solidFill>
                  <a:prstClr val="black"/>
                </a:solidFill>
                <a:latin typeface="Casablanca" pitchFamily="2" charset="0"/>
              </a:rPr>
              <a:t>he main attraction of the city is the Renaissance chateau of the XVI. century, registered in 1999 on the UNESCO World Heritage List. Also known is the historic center - Gothic and Renaissance houses encircling the Smetana Square or the monastery gardens. Interesting is the house U Rytířů (of the Knights) with the beautiful facade.</a:t>
            </a:r>
          </a:p>
          <a:p>
            <a:pPr lvl="0" algn="just"/>
            <a:r>
              <a:rPr lang="sk-SK" sz="1600">
                <a:ln>
                  <a:solidFill>
                    <a:prstClr val="white"/>
                  </a:solidFill>
                </a:ln>
                <a:solidFill>
                  <a:prstClr val="white"/>
                </a:solidFill>
                <a:effectLst>
                  <a:outerShdw blurRad="38100" dist="38100" dir="2700000" algn="tl">
                    <a:srgbClr val="000000"/>
                  </a:outerShdw>
                </a:effectLst>
                <a:latin typeface="Arabia CE" pitchFamily="2" charset="0"/>
              </a:rPr>
              <a:t>   </a:t>
            </a:r>
            <a:r>
              <a:rPr lang="en-US" sz="1600">
                <a:ln>
                  <a:solidFill>
                    <a:prstClr val="white"/>
                  </a:solidFill>
                </a:ln>
                <a:solidFill>
                  <a:prstClr val="white"/>
                </a:solidFill>
                <a:effectLst>
                  <a:outerShdw blurRad="38100" dist="38100" dir="2700000" algn="tl">
                    <a:srgbClr val="000000"/>
                  </a:outerShdw>
                </a:effectLst>
                <a:latin typeface="Arabia CE" pitchFamily="2" charset="0"/>
              </a:rPr>
              <a:t>A </a:t>
            </a:r>
            <a:r>
              <a:rPr lang="en-US" sz="1400">
                <a:solidFill>
                  <a:prstClr val="black"/>
                </a:solidFill>
                <a:latin typeface="Casablanca" pitchFamily="2" charset="0"/>
              </a:rPr>
              <a:t>series of events and festivals take place in the city, therefore, Litomyšl is often referred to as a "modern historic city".</a:t>
            </a:r>
          </a:p>
        </p:txBody>
      </p:sp>
      <p:pic>
        <p:nvPicPr>
          <p:cNvPr id="30" name="Perg. KRYT">
            <a:extLst>
              <a:ext uri="{FF2B5EF4-FFF2-40B4-BE49-F238E27FC236}">
                <a16:creationId xmlns:a16="http://schemas.microsoft.com/office/drawing/2014/main" id="{493770EA-3AD7-4A7B-A0CE-6158506CFE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3052" y="486624"/>
            <a:ext cx="5527934" cy="6093069"/>
          </a:xfrm>
          <a:prstGeom prst="rect">
            <a:avLst/>
          </a:prstGeom>
          <a:effectLst>
            <a:outerShdw blurRad="63500" dist="63500" dir="2700000" algn="tl" rotWithShape="0">
              <a:prstClr val="black">
                <a:alpha val="70000"/>
              </a:prstClr>
            </a:outerShdw>
          </a:effectLst>
        </p:spPr>
      </p:pic>
      <p:pic>
        <p:nvPicPr>
          <p:cNvPr id="25" name="CZE">
            <a:extLst>
              <a:ext uri="{FF2B5EF4-FFF2-40B4-BE49-F238E27FC236}">
                <a16:creationId xmlns:a16="http://schemas.microsoft.com/office/drawing/2014/main" id="{E5594148-2F88-45D0-B1E2-0F312293A9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5040" y="1152000"/>
            <a:ext cx="432001"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6" name="ŠPA">
            <a:extLst>
              <a:ext uri="{FF2B5EF4-FFF2-40B4-BE49-F238E27FC236}">
                <a16:creationId xmlns:a16="http://schemas.microsoft.com/office/drawing/2014/main" id="{D3CE7F98-A84E-48A4-BABF-E11E5167B0C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322" y="1152000"/>
            <a:ext cx="432001"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27" name="ANG">
            <a:extLst>
              <a:ext uri="{FF2B5EF4-FFF2-40B4-BE49-F238E27FC236}">
                <a16:creationId xmlns:a16="http://schemas.microsoft.com/office/drawing/2014/main" id="{0579FBF4-32E1-4A57-8212-3142E72F187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17604" y="1152000"/>
            <a:ext cx="431999" cy="288000"/>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28" name="Wiki">
            <a:extLst>
              <a:ext uri="{FF2B5EF4-FFF2-40B4-BE49-F238E27FC236}">
                <a16:creationId xmlns:a16="http://schemas.microsoft.com/office/drawing/2014/main" id="{8657BDAF-9350-468C-9805-5686A7E723C4}"/>
              </a:ext>
            </a:extLst>
          </p:cNvPr>
          <p:cNvSpPr txBox="1"/>
          <p:nvPr/>
        </p:nvSpPr>
        <p:spPr>
          <a:xfrm>
            <a:off x="7688744" y="5577024"/>
            <a:ext cx="1189171" cy="3077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400" b="0" i="0" u="none" strike="noStrike" kern="1200" cap="none" spc="0" normalizeH="0" baseline="0" noProof="0">
                <a:ln>
                  <a:noFill/>
                </a:ln>
                <a:effectLst/>
                <a:uLnTx/>
                <a:uFillTx/>
                <a:latin typeface="Brooklyn CE" pitchFamily="2" charset="0"/>
                <a:ea typeface="+mn-ea"/>
                <a:cs typeface="+mn-cs"/>
              </a:rPr>
              <a:t>Wikipedia</a:t>
            </a:r>
            <a:endParaRPr kumimoji="0" lang="sk-SK" sz="1400" b="0" i="0" u="none" strike="noStrike" kern="1200" cap="none" spc="0" normalizeH="0" baseline="0" noProof="0">
              <a:ln>
                <a:noFill/>
              </a:ln>
              <a:effectLst/>
              <a:uLnTx/>
              <a:uFillTx/>
              <a:latin typeface="Calibri" panose="020F0502020204030204"/>
              <a:ea typeface="+mn-ea"/>
              <a:cs typeface="+mn-cs"/>
            </a:endParaRPr>
          </a:p>
        </p:txBody>
      </p:sp>
      <p:sp>
        <p:nvSpPr>
          <p:cNvPr id="15" name="Kruh">
            <a:extLst>
              <a:ext uri="{FF2B5EF4-FFF2-40B4-BE49-F238E27FC236}">
                <a16:creationId xmlns:a16="http://schemas.microsoft.com/office/drawing/2014/main" id="{B22B6EF9-CA2B-4F8B-82B6-C3C11099BB61}"/>
              </a:ext>
            </a:extLst>
          </p:cNvPr>
          <p:cNvSpPr/>
          <p:nvPr/>
        </p:nvSpPr>
        <p:spPr>
          <a:xfrm>
            <a:off x="9338092" y="6101928"/>
            <a:ext cx="418819" cy="418819"/>
          </a:xfrm>
          <a:prstGeom prst="ellipse">
            <a:avLst/>
          </a:prstGeom>
          <a:noFill/>
          <a:ln w="19050" cap="flat" cmpd="sng" algn="ctr">
            <a:solidFill>
              <a:schemeClr val="tx1">
                <a:lumMod val="65000"/>
                <a:lumOff val="35000"/>
              </a:schemeClr>
            </a:solidFill>
            <a:prstDash val="solid"/>
            <a:miter lim="800000"/>
          </a:ln>
          <a:effectLst>
            <a:glow rad="25400">
              <a:schemeClr val="bg1">
                <a:lumMod val="85000"/>
              </a:scheme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6" name="Šípka">
            <a:extLst>
              <a:ext uri="{FF2B5EF4-FFF2-40B4-BE49-F238E27FC236}">
                <a16:creationId xmlns:a16="http://schemas.microsoft.com/office/drawing/2014/main" id="{3AE0332A-7C10-4B48-BE04-3C3731E8281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43115" y="6192000"/>
            <a:ext cx="208773" cy="233825"/>
          </a:xfrm>
          <a:prstGeom prst="rect">
            <a:avLst/>
          </a:prstGeom>
        </p:spPr>
      </p:pic>
    </p:spTree>
    <p:extLst>
      <p:ext uri="{BB962C8B-B14F-4D97-AF65-F5344CB8AC3E}">
        <p14:creationId xmlns:p14="http://schemas.microsoft.com/office/powerpoint/2010/main" val="288208436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2" nodeType="withEffect">
                                  <p:stCondLst>
                                    <p:cond delay="0"/>
                                  </p:stCondLst>
                                  <p:iterate type="lt">
                                    <p:tmPct val="0"/>
                                  </p:iterate>
                                  <p:childTnLst>
                                    <p:animEffect transition="out" filter="fade">
                                      <p:cBhvr>
                                        <p:cTn id="6" dur="1500"/>
                                        <p:tgtEl>
                                          <p:spTgt spid="21"/>
                                        </p:tgtEl>
                                      </p:cBhvr>
                                    </p:animEffect>
                                    <p:set>
                                      <p:cBhvr>
                                        <p:cTn id="7" dur="1" fill="hold">
                                          <p:stCondLst>
                                            <p:cond delay="1499"/>
                                          </p:stCondLst>
                                        </p:cTn>
                                        <p:tgtEl>
                                          <p:spTgt spid="21"/>
                                        </p:tgtEl>
                                        <p:attrNameLst>
                                          <p:attrName>style.visibility</p:attrName>
                                        </p:attrNameLst>
                                      </p:cBhvr>
                                      <p:to>
                                        <p:strVal val="hidden"/>
                                      </p:to>
                                    </p:set>
                                  </p:childTnLst>
                                </p:cTn>
                              </p:par>
                              <p:par>
                                <p:cTn id="8" presetID="10" presetClass="exit" presetSubtype="0" fill="hold" grpId="2" nodeType="withEffect">
                                  <p:stCondLst>
                                    <p:cond delay="0"/>
                                  </p:stCondLst>
                                  <p:iterate type="lt">
                                    <p:tmPct val="0"/>
                                  </p:iterate>
                                  <p:childTnLst>
                                    <p:animEffect transition="out" filter="fade">
                                      <p:cBhvr>
                                        <p:cTn id="9" dur="1500"/>
                                        <p:tgtEl>
                                          <p:spTgt spid="22"/>
                                        </p:tgtEl>
                                      </p:cBhvr>
                                    </p:animEffect>
                                    <p:set>
                                      <p:cBhvr>
                                        <p:cTn id="10" dur="1" fill="hold">
                                          <p:stCondLst>
                                            <p:cond delay="1499"/>
                                          </p:stCondLst>
                                        </p:cTn>
                                        <p:tgtEl>
                                          <p:spTgt spid="22"/>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heel(8)">
                                      <p:cBhvr>
                                        <p:cTn id="13" dur="2000"/>
                                        <p:tgtEl>
                                          <p:spTgt spid="12"/>
                                        </p:tgtEl>
                                      </p:cBhvr>
                                    </p:animEffect>
                                  </p:childTnLst>
                                </p:cTn>
                              </p:par>
                              <p:par>
                                <p:cTn id="14" presetID="42" presetClass="entr" presetSubtype="0" fill="hold" grpId="0" nodeType="withEffect">
                                  <p:stCondLst>
                                    <p:cond delay="1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500"/>
                                        <p:tgtEl>
                                          <p:spTgt spid="7"/>
                                        </p:tgtEl>
                                      </p:cBhvr>
                                    </p:animEffect>
                                    <p:anim calcmode="lin" valueType="num">
                                      <p:cBhvr>
                                        <p:cTn id="17" dur="1500" fill="hold"/>
                                        <p:tgtEl>
                                          <p:spTgt spid="7"/>
                                        </p:tgtEl>
                                        <p:attrNameLst>
                                          <p:attrName>ppt_x</p:attrName>
                                        </p:attrNameLst>
                                      </p:cBhvr>
                                      <p:tavLst>
                                        <p:tav tm="0">
                                          <p:val>
                                            <p:strVal val="#ppt_x"/>
                                          </p:val>
                                        </p:tav>
                                        <p:tav tm="100000">
                                          <p:val>
                                            <p:strVal val="#ppt_x"/>
                                          </p:val>
                                        </p:tav>
                                      </p:tavLst>
                                    </p:anim>
                                    <p:anim calcmode="lin" valueType="num">
                                      <p:cBhvr>
                                        <p:cTn id="18" dur="1500" fill="hold"/>
                                        <p:tgtEl>
                                          <p:spTgt spid="7"/>
                                        </p:tgtEl>
                                        <p:attrNameLst>
                                          <p:attrName>ppt_y</p:attrName>
                                        </p:attrNameLst>
                                      </p:cBhvr>
                                      <p:tavLst>
                                        <p:tav tm="0">
                                          <p:val>
                                            <p:strVal val="#ppt_y+.1"/>
                                          </p:val>
                                        </p:tav>
                                        <p:tav tm="100000">
                                          <p:val>
                                            <p:strVal val="#ppt_y"/>
                                          </p:val>
                                        </p:tav>
                                      </p:tavLst>
                                    </p:anim>
                                  </p:childTnLst>
                                </p:cTn>
                              </p:par>
                              <p:par>
                                <p:cTn id="19" presetID="10" presetClass="exit" presetSubtype="0" fill="hold" nodeType="withEffect">
                                  <p:stCondLst>
                                    <p:cond delay="2500"/>
                                  </p:stCondLst>
                                  <p:childTnLst>
                                    <p:animEffect transition="out" filter="fade">
                                      <p:cBhvr>
                                        <p:cTn id="20" dur="1500"/>
                                        <p:tgtEl>
                                          <p:spTgt spid="30"/>
                                        </p:tgtEl>
                                      </p:cBhvr>
                                    </p:animEffect>
                                    <p:set>
                                      <p:cBhvr>
                                        <p:cTn id="21" dur="1" fill="hold">
                                          <p:stCondLst>
                                            <p:cond delay="1499"/>
                                          </p:stCondLst>
                                        </p:cTn>
                                        <p:tgtEl>
                                          <p:spTgt spid="30"/>
                                        </p:tgtEl>
                                        <p:attrNameLst>
                                          <p:attrName>style.visibility</p:attrName>
                                        </p:attrNameLst>
                                      </p:cBhvr>
                                      <p:to>
                                        <p:strVal val="hidden"/>
                                      </p:to>
                                    </p:set>
                                  </p:childTnLst>
                                </p:cTn>
                              </p:par>
                              <p:par>
                                <p:cTn id="22" presetID="10" presetClass="entr" presetSubtype="0" fill="hold" nodeType="withEffect">
                                  <p:stCondLst>
                                    <p:cond delay="250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500"/>
                                        <p:tgtEl>
                                          <p:spTgt spid="11"/>
                                        </p:tgtEl>
                                      </p:cBhvr>
                                    </p:animEffect>
                                  </p:childTnLst>
                                </p:cTn>
                              </p:par>
                              <p:par>
                                <p:cTn id="25" presetID="22" presetClass="entr" presetSubtype="1" fill="hold" grpId="0" nodeType="withEffect">
                                  <p:stCondLst>
                                    <p:cond delay="325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3500"/>
                                        <p:tgtEl>
                                          <p:spTgt spid="23"/>
                                        </p:tgtEl>
                                      </p:cBhvr>
                                    </p:animEffect>
                                  </p:childTnLst>
                                </p:cTn>
                              </p:par>
                            </p:childTnLst>
                          </p:cTn>
                        </p:par>
                        <p:par>
                          <p:cTn id="28" fill="hold">
                            <p:stCondLst>
                              <p:cond delay="6750"/>
                            </p:stCondLst>
                            <p:childTnLst>
                              <p:par>
                                <p:cTn id="29" presetID="53" presetClass="entr" presetSubtype="16"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childTnLst>
                          </p:cTn>
                        </p:par>
                        <p:par>
                          <p:cTn id="34" fill="hold">
                            <p:stCondLst>
                              <p:cond delay="7750"/>
                            </p:stCondLst>
                            <p:childTnLst>
                              <p:par>
                                <p:cTn id="35" presetID="53" presetClass="entr" presetSubtype="16" fill="hold" nodeType="afterEffect">
                                  <p:stCondLst>
                                    <p:cond delay="500"/>
                                  </p:stCondLst>
                                  <p:childTnLst>
                                    <p:set>
                                      <p:cBhvr>
                                        <p:cTn id="36" dur="1" fill="hold">
                                          <p:stCondLst>
                                            <p:cond delay="0"/>
                                          </p:stCondLst>
                                        </p:cTn>
                                        <p:tgtEl>
                                          <p:spTgt spid="27"/>
                                        </p:tgtEl>
                                        <p:attrNameLst>
                                          <p:attrName>style.visibility</p:attrName>
                                        </p:attrNameLst>
                                      </p:cBhvr>
                                      <p:to>
                                        <p:strVal val="visible"/>
                                      </p:to>
                                    </p:set>
                                    <p:anim calcmode="lin" valueType="num">
                                      <p:cBhvr>
                                        <p:cTn id="37" dur="1000" fill="hold"/>
                                        <p:tgtEl>
                                          <p:spTgt spid="27"/>
                                        </p:tgtEl>
                                        <p:attrNameLst>
                                          <p:attrName>ppt_w</p:attrName>
                                        </p:attrNameLst>
                                      </p:cBhvr>
                                      <p:tavLst>
                                        <p:tav tm="0">
                                          <p:val>
                                            <p:fltVal val="0"/>
                                          </p:val>
                                        </p:tav>
                                        <p:tav tm="100000">
                                          <p:val>
                                            <p:strVal val="#ppt_w"/>
                                          </p:val>
                                        </p:tav>
                                      </p:tavLst>
                                    </p:anim>
                                    <p:anim calcmode="lin" valueType="num">
                                      <p:cBhvr>
                                        <p:cTn id="38" dur="1000" fill="hold"/>
                                        <p:tgtEl>
                                          <p:spTgt spid="27"/>
                                        </p:tgtEl>
                                        <p:attrNameLst>
                                          <p:attrName>ppt_h</p:attrName>
                                        </p:attrNameLst>
                                      </p:cBhvr>
                                      <p:tavLst>
                                        <p:tav tm="0">
                                          <p:val>
                                            <p:fltVal val="0"/>
                                          </p:val>
                                        </p:tav>
                                        <p:tav tm="100000">
                                          <p:val>
                                            <p:strVal val="#ppt_h"/>
                                          </p:val>
                                        </p:tav>
                                      </p:tavLst>
                                    </p:anim>
                                    <p:animEffect transition="in" filter="fade">
                                      <p:cBhvr>
                                        <p:cTn id="39" dur="1000"/>
                                        <p:tgtEl>
                                          <p:spTgt spid="27"/>
                                        </p:tgtEl>
                                      </p:cBhvr>
                                    </p:animEffect>
                                  </p:childTnLst>
                                </p:cTn>
                              </p:par>
                            </p:childTnLst>
                          </p:cTn>
                        </p:par>
                        <p:par>
                          <p:cTn id="40" fill="hold">
                            <p:stCondLst>
                              <p:cond delay="9250"/>
                            </p:stCondLst>
                            <p:childTnLst>
                              <p:par>
                                <p:cTn id="41" presetID="53" presetClass="entr" presetSubtype="16" fill="hold" nodeType="afterEffect">
                                  <p:stCondLst>
                                    <p:cond delay="500"/>
                                  </p:st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ppt_w</p:attrName>
                                        </p:attrNameLst>
                                      </p:cBhvr>
                                      <p:tavLst>
                                        <p:tav tm="0">
                                          <p:val>
                                            <p:fltVal val="0"/>
                                          </p:val>
                                        </p:tav>
                                        <p:tav tm="100000">
                                          <p:val>
                                            <p:strVal val="#ppt_w"/>
                                          </p:val>
                                        </p:tav>
                                      </p:tavLst>
                                    </p:anim>
                                    <p:anim calcmode="lin" valueType="num">
                                      <p:cBhvr>
                                        <p:cTn id="44" dur="1000" fill="hold"/>
                                        <p:tgtEl>
                                          <p:spTgt spid="26"/>
                                        </p:tgtEl>
                                        <p:attrNameLst>
                                          <p:attrName>ppt_h</p:attrName>
                                        </p:attrNameLst>
                                      </p:cBhvr>
                                      <p:tavLst>
                                        <p:tav tm="0">
                                          <p:val>
                                            <p:fltVal val="0"/>
                                          </p:val>
                                        </p:tav>
                                        <p:tav tm="100000">
                                          <p:val>
                                            <p:strVal val="#ppt_h"/>
                                          </p:val>
                                        </p:tav>
                                      </p:tavLst>
                                    </p:anim>
                                    <p:animEffect transition="in" filter="fade">
                                      <p:cBhvr>
                                        <p:cTn id="45" dur="1000"/>
                                        <p:tgtEl>
                                          <p:spTgt spid="26"/>
                                        </p:tgtEl>
                                      </p:cBhvr>
                                    </p:animEffect>
                                  </p:childTnLst>
                                </p:cTn>
                              </p:par>
                            </p:childTnLst>
                          </p:cTn>
                        </p:par>
                        <p:par>
                          <p:cTn id="46" fill="hold">
                            <p:stCondLst>
                              <p:cond delay="10750"/>
                            </p:stCondLst>
                            <p:childTnLst>
                              <p:par>
                                <p:cTn id="47" presetID="53" presetClass="entr" presetSubtype="16" fill="hold" nodeType="afterEffect">
                                  <p:stCondLst>
                                    <p:cond delay="500"/>
                                  </p:stCondLst>
                                  <p:childTnLst>
                                    <p:set>
                                      <p:cBhvr>
                                        <p:cTn id="48" dur="1" fill="hold">
                                          <p:stCondLst>
                                            <p:cond delay="0"/>
                                          </p:stCondLst>
                                        </p:cTn>
                                        <p:tgtEl>
                                          <p:spTgt spid="25"/>
                                        </p:tgtEl>
                                        <p:attrNameLst>
                                          <p:attrName>style.visibility</p:attrName>
                                        </p:attrNameLst>
                                      </p:cBhvr>
                                      <p:to>
                                        <p:strVal val="visible"/>
                                      </p:to>
                                    </p:set>
                                    <p:anim calcmode="lin" valueType="num">
                                      <p:cBhvr>
                                        <p:cTn id="49" dur="1000" fill="hold"/>
                                        <p:tgtEl>
                                          <p:spTgt spid="25"/>
                                        </p:tgtEl>
                                        <p:attrNameLst>
                                          <p:attrName>ppt_w</p:attrName>
                                        </p:attrNameLst>
                                      </p:cBhvr>
                                      <p:tavLst>
                                        <p:tav tm="0">
                                          <p:val>
                                            <p:fltVal val="0"/>
                                          </p:val>
                                        </p:tav>
                                        <p:tav tm="100000">
                                          <p:val>
                                            <p:strVal val="#ppt_w"/>
                                          </p:val>
                                        </p:tav>
                                      </p:tavLst>
                                    </p:anim>
                                    <p:anim calcmode="lin" valueType="num">
                                      <p:cBhvr>
                                        <p:cTn id="50" dur="1000" fill="hold"/>
                                        <p:tgtEl>
                                          <p:spTgt spid="25"/>
                                        </p:tgtEl>
                                        <p:attrNameLst>
                                          <p:attrName>ppt_h</p:attrName>
                                        </p:attrNameLst>
                                      </p:cBhvr>
                                      <p:tavLst>
                                        <p:tav tm="0">
                                          <p:val>
                                            <p:fltVal val="0"/>
                                          </p:val>
                                        </p:tav>
                                        <p:tav tm="100000">
                                          <p:val>
                                            <p:strVal val="#ppt_h"/>
                                          </p:val>
                                        </p:tav>
                                      </p:tavLst>
                                    </p:anim>
                                    <p:animEffect transition="in" filter="fade">
                                      <p:cBhvr>
                                        <p:cTn id="51" dur="1000"/>
                                        <p:tgtEl>
                                          <p:spTgt spid="25"/>
                                        </p:tgtEl>
                                      </p:cBhvr>
                                    </p:animEffect>
                                  </p:childTnLst>
                                </p:cTn>
                              </p:par>
                              <p:par>
                                <p:cTn id="52" presetID="53" presetClass="entr" presetSubtype="16" fill="hold" nodeType="with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1000" fill="hold"/>
                                        <p:tgtEl>
                                          <p:spTgt spid="15"/>
                                        </p:tgtEl>
                                        <p:attrNameLst>
                                          <p:attrName>ppt_w</p:attrName>
                                        </p:attrNameLst>
                                      </p:cBhvr>
                                      <p:tavLst>
                                        <p:tav tm="0">
                                          <p:val>
                                            <p:fltVal val="0"/>
                                          </p:val>
                                        </p:tav>
                                        <p:tav tm="100000">
                                          <p:val>
                                            <p:strVal val="#ppt_w"/>
                                          </p:val>
                                        </p:tav>
                                      </p:tavLst>
                                    </p:anim>
                                    <p:anim calcmode="lin" valueType="num">
                                      <p:cBhvr>
                                        <p:cTn id="60" dur="1000" fill="hold"/>
                                        <p:tgtEl>
                                          <p:spTgt spid="15"/>
                                        </p:tgtEl>
                                        <p:attrNameLst>
                                          <p:attrName>ppt_h</p:attrName>
                                        </p:attrNameLst>
                                      </p:cBhvr>
                                      <p:tavLst>
                                        <p:tav tm="0">
                                          <p:val>
                                            <p:fltVal val="0"/>
                                          </p:val>
                                        </p:tav>
                                        <p:tav tm="100000">
                                          <p:val>
                                            <p:strVal val="#ppt_h"/>
                                          </p:val>
                                        </p:tav>
                                      </p:tavLst>
                                    </p:anim>
                                    <p:animEffect transition="in" filter="fade">
                                      <p:cBhvr>
                                        <p:cTn id="61"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2" restart="whenNotActive" fill="hold" evtFilter="cancelBubble" nodeType="interactiveSeq">
                <p:stCondLst>
                  <p:cond evt="onClick" delay="0">
                    <p:tgtEl>
                      <p:spTgt spid="26"/>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grpId="1" nodeType="clickEffect">
                                  <p:stCondLst>
                                    <p:cond delay="0"/>
                                  </p:stCondLst>
                                  <p:iterate type="lt">
                                    <p:tmPct val="0"/>
                                  </p:iterate>
                                  <p:childTnLst>
                                    <p:animEffect transition="out" filter="fade">
                                      <p:cBhvr>
                                        <p:cTn id="66" dur="500"/>
                                        <p:tgtEl>
                                          <p:spTgt spid="21"/>
                                        </p:tgtEl>
                                      </p:cBhvr>
                                    </p:animEffect>
                                    <p:set>
                                      <p:cBhvr>
                                        <p:cTn id="67" dur="1" fill="hold">
                                          <p:stCondLst>
                                            <p:cond delay="499"/>
                                          </p:stCondLst>
                                        </p:cTn>
                                        <p:tgtEl>
                                          <p:spTgt spid="21"/>
                                        </p:tgtEl>
                                        <p:attrNameLst>
                                          <p:attrName>style.visibility</p:attrName>
                                        </p:attrNameLst>
                                      </p:cBhvr>
                                      <p:to>
                                        <p:strVal val="hidden"/>
                                      </p:to>
                                    </p:set>
                                  </p:childTnLst>
                                </p:cTn>
                              </p:par>
                              <p:par>
                                <p:cTn id="68" presetID="10" presetClass="exit" presetSubtype="0" fill="hold" grpId="1" nodeType="withEffect">
                                  <p:stCondLst>
                                    <p:cond delay="0"/>
                                  </p:stCondLst>
                                  <p:childTnLst>
                                    <p:animEffect transition="out" filter="fade">
                                      <p:cBhvr>
                                        <p:cTn id="69" dur="500"/>
                                        <p:tgtEl>
                                          <p:spTgt spid="23"/>
                                        </p:tgtEl>
                                      </p:cBhvr>
                                    </p:animEffect>
                                    <p:set>
                                      <p:cBhvr>
                                        <p:cTn id="70" dur="1" fill="hold">
                                          <p:stCondLst>
                                            <p:cond delay="499"/>
                                          </p:stCondLst>
                                        </p:cTn>
                                        <p:tgtEl>
                                          <p:spTgt spid="23"/>
                                        </p:tgtEl>
                                        <p:attrNameLst>
                                          <p:attrName>style.visibility</p:attrName>
                                        </p:attrNameLst>
                                      </p:cBhvr>
                                      <p:to>
                                        <p:strVal val="hidden"/>
                                      </p:to>
                                    </p:set>
                                  </p:childTnLst>
                                </p:cTn>
                              </p:par>
                              <p:par>
                                <p:cTn id="71" presetID="22" presetClass="entr" presetSubtype="1" fill="hold" grpId="0" nodeType="withEffect">
                                  <p:stCondLst>
                                    <p:cond delay="500"/>
                                  </p:stCondLst>
                                  <p:iterate type="lt">
                                    <p:tmPct val="0"/>
                                  </p:iterate>
                                  <p:childTnLst>
                                    <p:set>
                                      <p:cBhvr>
                                        <p:cTn id="72" dur="1" fill="hold">
                                          <p:stCondLst>
                                            <p:cond delay="0"/>
                                          </p:stCondLst>
                                        </p:cTn>
                                        <p:tgtEl>
                                          <p:spTgt spid="22"/>
                                        </p:tgtEl>
                                        <p:attrNameLst>
                                          <p:attrName>style.visibility</p:attrName>
                                        </p:attrNameLst>
                                      </p:cBhvr>
                                      <p:to>
                                        <p:strVal val="visible"/>
                                      </p:to>
                                    </p:set>
                                    <p:animEffect transition="in" filter="wipe(up)">
                                      <p:cBhvr>
                                        <p:cTn id="73" dur="1500"/>
                                        <p:tgtEl>
                                          <p:spTgt spid="22"/>
                                        </p:tgtEl>
                                      </p:cBhvr>
                                    </p:animEffect>
                                  </p:childTnLst>
                                </p:cTn>
                              </p:par>
                            </p:childTnLst>
                          </p:cTn>
                        </p:par>
                      </p:childTnLst>
                    </p:cTn>
                  </p:par>
                </p:childTnLst>
              </p:cTn>
              <p:nextCondLst>
                <p:cond evt="onClick" delay="0">
                  <p:tgtEl>
                    <p:spTgt spid="26"/>
                  </p:tgtEl>
                </p:cond>
              </p:nextCondLst>
            </p:seq>
            <p:seq concurrent="1" nextAc="seek">
              <p:cTn id="74" restart="whenNotActive" fill="hold" evtFilter="cancelBubble" nodeType="interactiveSeq">
                <p:stCondLst>
                  <p:cond evt="onClick" delay="0">
                    <p:tgtEl>
                      <p:spTgt spid="25"/>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1" nodeType="clickEffect">
                                  <p:stCondLst>
                                    <p:cond delay="0"/>
                                  </p:stCondLst>
                                  <p:iterate type="lt">
                                    <p:tmPct val="0"/>
                                  </p:iterate>
                                  <p:childTnLst>
                                    <p:animEffect transition="out" filter="fade">
                                      <p:cBhvr>
                                        <p:cTn id="78" dur="500"/>
                                        <p:tgtEl>
                                          <p:spTgt spid="22"/>
                                        </p:tgtEl>
                                      </p:cBhvr>
                                    </p:animEffect>
                                    <p:set>
                                      <p:cBhvr>
                                        <p:cTn id="79" dur="1" fill="hold">
                                          <p:stCondLst>
                                            <p:cond delay="499"/>
                                          </p:stCondLst>
                                        </p:cTn>
                                        <p:tgtEl>
                                          <p:spTgt spid="22"/>
                                        </p:tgtEl>
                                        <p:attrNameLst>
                                          <p:attrName>style.visibility</p:attrName>
                                        </p:attrNameLst>
                                      </p:cBhvr>
                                      <p:to>
                                        <p:strVal val="hidden"/>
                                      </p:to>
                                    </p:set>
                                  </p:childTnLst>
                                </p:cTn>
                              </p:par>
                              <p:par>
                                <p:cTn id="80" presetID="10" presetClass="exit" presetSubtype="0" fill="hold" grpId="2" nodeType="withEffect">
                                  <p:stCondLst>
                                    <p:cond delay="0"/>
                                  </p:stCondLst>
                                  <p:childTnLst>
                                    <p:animEffect transition="out" filter="fade">
                                      <p:cBhvr>
                                        <p:cTn id="81" dur="500"/>
                                        <p:tgtEl>
                                          <p:spTgt spid="23"/>
                                        </p:tgtEl>
                                      </p:cBhvr>
                                    </p:animEffect>
                                    <p:set>
                                      <p:cBhvr>
                                        <p:cTn id="82" dur="1" fill="hold">
                                          <p:stCondLst>
                                            <p:cond delay="499"/>
                                          </p:stCondLst>
                                        </p:cTn>
                                        <p:tgtEl>
                                          <p:spTgt spid="23"/>
                                        </p:tgtEl>
                                        <p:attrNameLst>
                                          <p:attrName>style.visibility</p:attrName>
                                        </p:attrNameLst>
                                      </p:cBhvr>
                                      <p:to>
                                        <p:strVal val="hidden"/>
                                      </p:to>
                                    </p:set>
                                  </p:childTnLst>
                                </p:cTn>
                              </p:par>
                              <p:par>
                                <p:cTn id="83" presetID="22" presetClass="entr" presetSubtype="1" fill="hold" grpId="0" nodeType="withEffect">
                                  <p:stCondLst>
                                    <p:cond delay="500"/>
                                  </p:stCondLst>
                                  <p:iterate type="lt">
                                    <p:tmPct val="0"/>
                                  </p:iterate>
                                  <p:childTnLst>
                                    <p:set>
                                      <p:cBhvr>
                                        <p:cTn id="84" dur="1" fill="hold">
                                          <p:stCondLst>
                                            <p:cond delay="0"/>
                                          </p:stCondLst>
                                        </p:cTn>
                                        <p:tgtEl>
                                          <p:spTgt spid="21"/>
                                        </p:tgtEl>
                                        <p:attrNameLst>
                                          <p:attrName>style.visibility</p:attrName>
                                        </p:attrNameLst>
                                      </p:cBhvr>
                                      <p:to>
                                        <p:strVal val="visible"/>
                                      </p:to>
                                    </p:set>
                                    <p:animEffect transition="in" filter="wipe(up)">
                                      <p:cBhvr>
                                        <p:cTn id="85" dur="1500"/>
                                        <p:tgtEl>
                                          <p:spTgt spid="21"/>
                                        </p:tgtEl>
                                      </p:cBhvr>
                                    </p:animEffect>
                                  </p:childTnLst>
                                </p:cTn>
                              </p:par>
                            </p:childTnLst>
                          </p:cTn>
                        </p:par>
                      </p:childTnLst>
                    </p:cTn>
                  </p:par>
                </p:childTnLst>
              </p:cTn>
              <p:nextCondLst>
                <p:cond evt="onClick" delay="0">
                  <p:tgtEl>
                    <p:spTgt spid="25"/>
                  </p:tgtEl>
                </p:cond>
              </p:nextCondLst>
            </p:seq>
            <p:seq concurrent="1" nextAc="seek">
              <p:cTn id="86" restart="whenNotActive" fill="hold" evtFilter="cancelBubble" nodeType="interactiveSeq">
                <p:stCondLst>
                  <p:cond evt="onClick" delay="0">
                    <p:tgtEl>
                      <p:spTgt spid="27"/>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grpId="3" nodeType="clickEffect">
                                  <p:stCondLst>
                                    <p:cond delay="0"/>
                                  </p:stCondLst>
                                  <p:iterate type="lt">
                                    <p:tmPct val="0"/>
                                  </p:iterate>
                                  <p:childTnLst>
                                    <p:animEffect transition="out" filter="fade">
                                      <p:cBhvr>
                                        <p:cTn id="90" dur="500"/>
                                        <p:tgtEl>
                                          <p:spTgt spid="21"/>
                                        </p:tgtEl>
                                      </p:cBhvr>
                                    </p:animEffect>
                                    <p:set>
                                      <p:cBhvr>
                                        <p:cTn id="91" dur="1" fill="hold">
                                          <p:stCondLst>
                                            <p:cond delay="499"/>
                                          </p:stCondLst>
                                        </p:cTn>
                                        <p:tgtEl>
                                          <p:spTgt spid="21"/>
                                        </p:tgtEl>
                                        <p:attrNameLst>
                                          <p:attrName>style.visibility</p:attrName>
                                        </p:attrNameLst>
                                      </p:cBhvr>
                                      <p:to>
                                        <p:strVal val="hidden"/>
                                      </p:to>
                                    </p:set>
                                  </p:childTnLst>
                                </p:cTn>
                              </p:par>
                              <p:par>
                                <p:cTn id="92" presetID="10" presetClass="exit" presetSubtype="0" fill="hold" grpId="3" nodeType="withEffect">
                                  <p:stCondLst>
                                    <p:cond delay="0"/>
                                  </p:stCondLst>
                                  <p:iterate type="lt">
                                    <p:tmPct val="0"/>
                                  </p:iterate>
                                  <p:childTnLst>
                                    <p:animEffect transition="out" filter="fade">
                                      <p:cBhvr>
                                        <p:cTn id="93" dur="500"/>
                                        <p:tgtEl>
                                          <p:spTgt spid="22"/>
                                        </p:tgtEl>
                                      </p:cBhvr>
                                    </p:animEffect>
                                    <p:set>
                                      <p:cBhvr>
                                        <p:cTn id="94" dur="1" fill="hold">
                                          <p:stCondLst>
                                            <p:cond delay="499"/>
                                          </p:stCondLst>
                                        </p:cTn>
                                        <p:tgtEl>
                                          <p:spTgt spid="22"/>
                                        </p:tgtEl>
                                        <p:attrNameLst>
                                          <p:attrName>style.visibility</p:attrName>
                                        </p:attrNameLst>
                                      </p:cBhvr>
                                      <p:to>
                                        <p:strVal val="hidden"/>
                                      </p:to>
                                    </p:set>
                                  </p:childTnLst>
                                </p:cTn>
                              </p:par>
                              <p:par>
                                <p:cTn id="95" presetID="22" presetClass="entr" presetSubtype="1" fill="hold" grpId="3" nodeType="withEffect">
                                  <p:stCondLst>
                                    <p:cond delay="500"/>
                                  </p:stCondLst>
                                  <p:childTnLst>
                                    <p:set>
                                      <p:cBhvr>
                                        <p:cTn id="96" dur="1" fill="hold">
                                          <p:stCondLst>
                                            <p:cond delay="0"/>
                                          </p:stCondLst>
                                        </p:cTn>
                                        <p:tgtEl>
                                          <p:spTgt spid="23"/>
                                        </p:tgtEl>
                                        <p:attrNameLst>
                                          <p:attrName>style.visibility</p:attrName>
                                        </p:attrNameLst>
                                      </p:cBhvr>
                                      <p:to>
                                        <p:strVal val="visible"/>
                                      </p:to>
                                    </p:set>
                                    <p:animEffect transition="in" filter="wipe(up)">
                                      <p:cBhvr>
                                        <p:cTn id="97" dur="1500"/>
                                        <p:tgtEl>
                                          <p:spTgt spid="23"/>
                                        </p:tgtEl>
                                      </p:cBhvr>
                                    </p:animEffect>
                                  </p:childTnLst>
                                </p:cTn>
                              </p:par>
                            </p:childTnLst>
                          </p:cTn>
                        </p:par>
                      </p:childTnLst>
                    </p:cTn>
                  </p:par>
                </p:childTnLst>
              </p:cTn>
              <p:nextCondLst>
                <p:cond evt="onClick" delay="0">
                  <p:tgtEl>
                    <p:spTgt spid="27"/>
                  </p:tgtEl>
                </p:cond>
              </p:nextCondLst>
            </p:seq>
          </p:childTnLst>
        </p:cTn>
      </p:par>
    </p:tnLst>
    <p:bldLst>
      <p:bldP spid="7" grpId="0" animBg="1"/>
      <p:bldP spid="21" grpId="0"/>
      <p:bldP spid="21" grpId="1"/>
      <p:bldP spid="21" grpId="2"/>
      <p:bldP spid="21" grpId="3"/>
      <p:bldP spid="22" grpId="0"/>
      <p:bldP spid="22" grpId="1"/>
      <p:bldP spid="22" grpId="2"/>
      <p:bldP spid="22" grpId="3"/>
      <p:bldP spid="23" grpId="0"/>
      <p:bldP spid="23" grpId="1"/>
      <p:bldP spid="23" grpId="2"/>
      <p:bldP spid="23" grpId="3"/>
      <p:bldP spid="28" grpId="0"/>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995" y="193175"/>
            <a:ext cx="828283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6805862" y="6297467"/>
            <a:ext cx="2036135"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Nat.Heritage Institute</a:t>
            </a:r>
          </a:p>
        </p:txBody>
      </p:sp>
    </p:spTree>
    <p:extLst>
      <p:ext uri="{BB962C8B-B14F-4D97-AF65-F5344CB8AC3E}">
        <p14:creationId xmlns:p14="http://schemas.microsoft.com/office/powerpoint/2010/main" val="370189250"/>
      </p:ext>
    </p:extLst>
  </p:cSld>
  <p:clrMapOvr>
    <a:masterClrMapping/>
  </p:clrMapOvr>
  <mc:AlternateContent xmlns:mc="http://schemas.openxmlformats.org/markup-compatibility/2006" xmlns:p14="http://schemas.microsoft.com/office/powerpoint/2010/main">
    <mc:Choice Requires="p14">
      <p:transition spd="slow" p14:dur="1500" advClick="0" advTm="4000">
        <p:fade/>
      </p:transition>
    </mc:Choice>
    <mc:Fallback xmlns="">
      <p:transition spd="slow" advClick="0"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0277374"/>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931946788"/>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818769944"/>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886249475"/>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4150466725"/>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480468166"/>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525075859"/>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253144026"/>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904175631"/>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419812" y="6297467"/>
            <a:ext cx="1422185"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GFreihalter</a:t>
            </a:r>
          </a:p>
        </p:txBody>
      </p:sp>
    </p:spTree>
    <p:extLst>
      <p:ext uri="{BB962C8B-B14F-4D97-AF65-F5344CB8AC3E}">
        <p14:creationId xmlns:p14="http://schemas.microsoft.com/office/powerpoint/2010/main" val="1511903477"/>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419812" y="6297467"/>
            <a:ext cx="1422185"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GFreihalter</a:t>
            </a:r>
          </a:p>
        </p:txBody>
      </p:sp>
    </p:spTree>
    <p:extLst>
      <p:ext uri="{BB962C8B-B14F-4D97-AF65-F5344CB8AC3E}">
        <p14:creationId xmlns:p14="http://schemas.microsoft.com/office/powerpoint/2010/main" val="563779128"/>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p:cNvPicPr>
          <p:nvPr/>
        </p:nvPicPr>
        <p:blipFill>
          <a:blip r:embed="rId3">
            <a:extLst>
              <a:ext uri="{28A0092B-C50C-407E-A947-70E740481C1C}">
                <a14:useLocalDpi xmlns:a14="http://schemas.microsoft.com/office/drawing/2010/main" val="0"/>
              </a:ext>
            </a:extLst>
          </a:blip>
          <a:stretch>
            <a:fillRect/>
          </a:stretch>
        </p:blipFill>
        <p:spPr>
          <a:xfrm>
            <a:off x="197405" y="194400"/>
            <a:ext cx="8288018" cy="6217200"/>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419812" y="6297467"/>
            <a:ext cx="1422185"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GFreihalter</a:t>
            </a:r>
          </a:p>
        </p:txBody>
      </p:sp>
    </p:spTree>
    <p:extLst>
      <p:ext uri="{BB962C8B-B14F-4D97-AF65-F5344CB8AC3E}">
        <p14:creationId xmlns:p14="http://schemas.microsoft.com/office/powerpoint/2010/main" val="1205496319"/>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565697454"/>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617536517"/>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172509190"/>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186081601"/>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650373871"/>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291052567"/>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466719473"/>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2773573286"/>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362104" y="6297467"/>
            <a:ext cx="1479893"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Petr Doležal</a:t>
            </a:r>
          </a:p>
        </p:txBody>
      </p:sp>
    </p:spTree>
    <p:extLst>
      <p:ext uri="{BB962C8B-B14F-4D97-AF65-F5344CB8AC3E}">
        <p14:creationId xmlns:p14="http://schemas.microsoft.com/office/powerpoint/2010/main" val="1545395555"/>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947919480"/>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857969362"/>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613776" y="6297467"/>
            <a:ext cx="1228221"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Petr1888</a:t>
            </a:r>
          </a:p>
        </p:txBody>
      </p:sp>
    </p:spTree>
    <p:extLst>
      <p:ext uri="{BB962C8B-B14F-4D97-AF65-F5344CB8AC3E}">
        <p14:creationId xmlns:p14="http://schemas.microsoft.com/office/powerpoint/2010/main" val="86014339"/>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078040907"/>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657153292"/>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946819429"/>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3233916345"/>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986043099"/>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806371281"/>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78875202"/>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6"/>
            <a:ext cx="8288018" cy="6216012"/>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278748" y="6297467"/>
            <a:ext cx="1563249"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MartinVeselka</a:t>
            </a:r>
          </a:p>
        </p:txBody>
      </p:sp>
    </p:spTree>
    <p:extLst>
      <p:ext uri="{BB962C8B-B14F-4D97-AF65-F5344CB8AC3E}">
        <p14:creationId xmlns:p14="http://schemas.microsoft.com/office/powerpoint/2010/main" val="4146866232"/>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235320284"/>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523495930"/>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730074546"/>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230657" y="6297467"/>
            <a:ext cx="1611340"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Herbert Frank</a:t>
            </a:r>
          </a:p>
        </p:txBody>
      </p:sp>
    </p:spTree>
    <p:extLst>
      <p:ext uri="{BB962C8B-B14F-4D97-AF65-F5344CB8AC3E}">
        <p14:creationId xmlns:p14="http://schemas.microsoft.com/office/powerpoint/2010/main" val="3295491764"/>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1772271723"/>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764459" y="6297467"/>
            <a:ext cx="1077538"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IljaR</a:t>
            </a:r>
          </a:p>
        </p:txBody>
      </p:sp>
    </p:spTree>
    <p:extLst>
      <p:ext uri="{BB962C8B-B14F-4D97-AF65-F5344CB8AC3E}">
        <p14:creationId xmlns:p14="http://schemas.microsoft.com/office/powerpoint/2010/main" val="575701784"/>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230657" y="6297467"/>
            <a:ext cx="1611340"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Herbert Frank</a:t>
            </a:r>
          </a:p>
        </p:txBody>
      </p:sp>
    </p:spTree>
    <p:extLst>
      <p:ext uri="{BB962C8B-B14F-4D97-AF65-F5344CB8AC3E}">
        <p14:creationId xmlns:p14="http://schemas.microsoft.com/office/powerpoint/2010/main" val="816853872"/>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613776" y="6297467"/>
            <a:ext cx="1228221"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Petr1888</a:t>
            </a:r>
          </a:p>
        </p:txBody>
      </p:sp>
    </p:spTree>
    <p:extLst>
      <p:ext uri="{BB962C8B-B14F-4D97-AF65-F5344CB8AC3E}">
        <p14:creationId xmlns:p14="http://schemas.microsoft.com/office/powerpoint/2010/main" val="2095814398"/>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613776" y="6297467"/>
            <a:ext cx="1228221"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Petr1888</a:t>
            </a:r>
          </a:p>
        </p:txBody>
      </p:sp>
    </p:spTree>
    <p:extLst>
      <p:ext uri="{BB962C8B-B14F-4D97-AF65-F5344CB8AC3E}">
        <p14:creationId xmlns:p14="http://schemas.microsoft.com/office/powerpoint/2010/main" val="631570134"/>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5119"/>
            <a:ext cx="8288018" cy="6212126"/>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6805862" y="6297467"/>
            <a:ext cx="2036135"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Nat.Heritage Institute</a:t>
            </a:r>
          </a:p>
        </p:txBody>
      </p:sp>
    </p:spTree>
    <p:extLst>
      <p:ext uri="{BB962C8B-B14F-4D97-AF65-F5344CB8AC3E}">
        <p14:creationId xmlns:p14="http://schemas.microsoft.com/office/powerpoint/2010/main" val="4002249540"/>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4940"/>
            <a:ext cx="8288018" cy="6212483"/>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6805862" y="6297467"/>
            <a:ext cx="2036135"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Nat.Heritage Institute</a:t>
            </a:r>
          </a:p>
        </p:txBody>
      </p:sp>
    </p:spTree>
    <p:extLst>
      <p:ext uri="{BB962C8B-B14F-4D97-AF65-F5344CB8AC3E}">
        <p14:creationId xmlns:p14="http://schemas.microsoft.com/office/powerpoint/2010/main" val="1023629862"/>
      </p:ext>
    </p:extLst>
  </p:cSld>
  <p:clrMapOvr>
    <a:masterClrMapping/>
  </p:clrMapOvr>
  <mc:AlternateContent xmlns:mc="http://schemas.openxmlformats.org/markup-compatibility/2006" xmlns:p14="http://schemas.microsoft.com/office/powerpoint/2010/main">
    <mc:Choice Requires="p14">
      <p:transition spd="slow" p14:dur="2000" advClick="0" advTm="4000">
        <p:wipe dir="r"/>
      </p:transition>
    </mc:Choice>
    <mc:Fallback xmlns="">
      <p:transition spd="slow" advClick="0" advTm="4000">
        <p:wipe dir="r"/>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35557F01-D271-42EF-A6E0-0EC5EF18E9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12"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05" y="193175"/>
            <a:ext cx="8288018" cy="6216014"/>
          </a:xfrm>
          <a:prstGeom prst="rect">
            <a:avLst/>
          </a:prstGeom>
          <a:solidFill>
            <a:srgbClr val="FFFFFF">
              <a:shade val="85000"/>
            </a:srgbClr>
          </a:solidFill>
          <a:ln w="19050" cap="sq">
            <a:noFill/>
            <a:miter lim="800000"/>
          </a:ln>
          <a:effectLst>
            <a:outerShdw blurRad="63500" dist="12700" dir="3600000" sx="101000" sy="101000" algn="ctr" rotWithShape="0">
              <a:prstClr val="black">
                <a:alpha val="80000"/>
              </a:prstClr>
            </a:outerShdw>
            <a:softEdge rad="12700"/>
          </a:effectLst>
        </p:spPr>
      </p:pic>
      <p:pic>
        <p:nvPicPr>
          <p:cNvPr id="11" name="Erb">
            <a:extLst>
              <a:ext uri="{FF2B5EF4-FFF2-40B4-BE49-F238E27FC236}">
                <a16:creationId xmlns:a16="http://schemas.microsoft.com/office/drawing/2014/main" id="{5802AB6A-B701-482C-B918-0B7457290D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1171" y="4951757"/>
            <a:ext cx="686402" cy="803090"/>
          </a:xfrm>
          <a:prstGeom prst="rect">
            <a:avLst/>
          </a:prstGeom>
          <a:noFill/>
          <a:effectLst>
            <a:outerShdw blurRad="50800" dist="38100" dir="2700000" algn="tl" rotWithShape="0">
              <a:prstClr val="black">
                <a:alpha val="80000"/>
              </a:prstClr>
            </a:outerShdw>
          </a:effectLst>
        </p:spPr>
      </p:pic>
      <p:sp>
        <p:nvSpPr>
          <p:cNvPr id="13" name="Autor">
            <a:extLst>
              <a:ext uri="{FF2B5EF4-FFF2-40B4-BE49-F238E27FC236}">
                <a16:creationId xmlns:a16="http://schemas.microsoft.com/office/drawing/2014/main" id="{B58A59E9-2039-4184-A398-8136E2E2205E}"/>
              </a:ext>
            </a:extLst>
          </p:cNvPr>
          <p:cNvSpPr/>
          <p:nvPr/>
        </p:nvSpPr>
        <p:spPr>
          <a:xfrm>
            <a:off x="7389355" y="6297467"/>
            <a:ext cx="1452642" cy="292709"/>
          </a:xfrm>
          <a:prstGeom prst="rect">
            <a:avLst/>
          </a:prstGeom>
          <a:solidFill>
            <a:schemeClr val="bg1">
              <a:lumMod val="50000"/>
              <a:alpha val="75000"/>
            </a:schemeClr>
          </a:solidFill>
          <a:ln>
            <a:solidFill>
              <a:schemeClr val="bg1"/>
            </a:solidFill>
          </a:ln>
          <a:effectLst>
            <a:outerShdw blurRad="50800" dist="38100" dir="2700000" algn="tl" rotWithShape="0">
              <a:prstClr val="black">
                <a:alpha val="5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lvl="0" algn="r" defTabSz="684015"/>
            <a:r>
              <a:rPr lang="sk-SK" sz="1302">
                <a:solidFill>
                  <a:prstClr val="white"/>
                </a:solidFill>
                <a:latin typeface="Nuance CE" pitchFamily="2" charset="0"/>
              </a:rPr>
              <a:t>Photo © tanyawas2017</a:t>
            </a:r>
          </a:p>
        </p:txBody>
      </p:sp>
    </p:spTree>
    <p:extLst>
      <p:ext uri="{BB962C8B-B14F-4D97-AF65-F5344CB8AC3E}">
        <p14:creationId xmlns:p14="http://schemas.microsoft.com/office/powerpoint/2010/main" val="770917782"/>
      </p:ext>
    </p:extLst>
  </p:cSld>
  <p:clrMapOvr>
    <a:masterClrMapping/>
  </p:clrMapOvr>
  <mc:AlternateContent xmlns:mc="http://schemas.openxmlformats.org/markup-compatibility/2006" xmlns:p14="http://schemas.microsoft.com/office/powerpoint/2010/main">
    <mc:Choice Requires="p14">
      <p:transition spd="slow" p14:dur="2000" advClick="0" advTm="4000">
        <p:strips dir="rd"/>
      </p:transition>
    </mc:Choice>
    <mc:Fallback xmlns="">
      <p:transition spd="slow" advClick="0" advTm="4000">
        <p:strips dir="rd"/>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Komercia">
            <a:extLst>
              <a:ext uri="{FF2B5EF4-FFF2-40B4-BE49-F238E27FC236}">
                <a16:creationId xmlns:a16="http://schemas.microsoft.com/office/drawing/2014/main" id="{13758338-B87B-4D3C-829B-66299DBE312A}"/>
              </a:ext>
            </a:extLst>
          </p:cNvPr>
          <p:cNvSpPr txBox="1"/>
          <p:nvPr/>
        </p:nvSpPr>
        <p:spPr>
          <a:xfrm>
            <a:off x="929395" y="599380"/>
            <a:ext cx="3041923" cy="369332"/>
          </a:xfrm>
          <a:prstGeom prst="rect">
            <a:avLst/>
          </a:prstGeom>
          <a:noFill/>
        </p:spPr>
        <p:txBody>
          <a:bodyPr wrap="none" rtlCol="0">
            <a:spAutoFit/>
          </a:bodyPr>
          <a:lstStyle/>
          <a:p>
            <a:pPr defTabSz="407102"/>
            <a:r>
              <a:rPr lang="sk-SK" i="1">
                <a:ln w="3175">
                  <a:noFill/>
                </a:ln>
                <a:solidFill>
                  <a:schemeClr val="accent2">
                    <a:lumMod val="50000"/>
                  </a:schemeClr>
                </a:solidFill>
                <a:effectLst/>
                <a:latin typeface="Calibri" panose="020F0502020204030204" pitchFamily="34" charset="0"/>
              </a:rPr>
              <a:t>Non-commercial presentation!</a:t>
            </a:r>
          </a:p>
        </p:txBody>
      </p:sp>
      <p:pic>
        <p:nvPicPr>
          <p:cNvPr id="13" name="Rám">
            <a:extLst>
              <a:ext uri="{FF2B5EF4-FFF2-40B4-BE49-F238E27FC236}">
                <a16:creationId xmlns:a16="http://schemas.microsoft.com/office/drawing/2014/main" id="{198B5244-E012-4E89-8487-B7A5CAA4CD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7"/>
            <a:ext cx="10080624" cy="6840424"/>
          </a:xfrm>
          <a:prstGeom prst="rect">
            <a:avLst/>
          </a:prstGeom>
        </p:spPr>
      </p:pic>
      <p:pic>
        <p:nvPicPr>
          <p:cNvPr id="3" name="Ruky">
            <a:extLst>
              <a:ext uri="{FF2B5EF4-FFF2-40B4-BE49-F238E27FC236}">
                <a16:creationId xmlns:a16="http://schemas.microsoft.com/office/drawing/2014/main" id="{A35F14D2-DDC5-4EC0-9DDE-977CEEC20C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3099" y="285700"/>
            <a:ext cx="3983842" cy="2434128"/>
          </a:xfrm>
          <a:prstGeom prst="rect">
            <a:avLst/>
          </a:prstGeom>
          <a:effectLst>
            <a:outerShdw blurRad="50800" dist="76200" dir="2700000" algn="tl" rotWithShape="0">
              <a:prstClr val="black">
                <a:alpha val="61000"/>
              </a:prstClr>
            </a:outerShdw>
          </a:effectLst>
        </p:spPr>
      </p:pic>
      <p:sp>
        <p:nvSpPr>
          <p:cNvPr id="6" name="Informácie">
            <a:extLst>
              <a:ext uri="{FF2B5EF4-FFF2-40B4-BE49-F238E27FC236}">
                <a16:creationId xmlns:a16="http://schemas.microsoft.com/office/drawing/2014/main" id="{CB40C6D3-4367-49AA-99C6-27034C4DF801}"/>
              </a:ext>
            </a:extLst>
          </p:cNvPr>
          <p:cNvSpPr txBox="1"/>
          <p:nvPr/>
        </p:nvSpPr>
        <p:spPr>
          <a:xfrm>
            <a:off x="1080000" y="2952000"/>
            <a:ext cx="6025046" cy="1200329"/>
          </a:xfrm>
          <a:prstGeom prst="rect">
            <a:avLst/>
          </a:prstGeom>
          <a:noFill/>
        </p:spPr>
        <p:txBody>
          <a:bodyPr wrap="square" rtlCol="0">
            <a:spAutoFit/>
          </a:bodyPr>
          <a:lstStyle/>
          <a:p>
            <a:pPr defTabSz="407102"/>
            <a:r>
              <a:rPr lang="en-US" i="1">
                <a:ln w="3175">
                  <a:noFill/>
                </a:ln>
                <a:solidFill>
                  <a:schemeClr val="accent2">
                    <a:lumMod val="50000"/>
                  </a:schemeClr>
                </a:solidFill>
                <a:effectLst/>
                <a:latin typeface="Calibri" panose="020F0502020204030204" pitchFamily="34" charset="0"/>
              </a:rPr>
              <a:t>Music :	</a:t>
            </a:r>
            <a:r>
              <a:rPr lang="sk-SK" i="1">
                <a:ln w="3175">
                  <a:noFill/>
                </a:ln>
                <a:solidFill>
                  <a:schemeClr val="accent2">
                    <a:lumMod val="50000"/>
                  </a:schemeClr>
                </a:solidFill>
                <a:effectLst/>
                <a:latin typeface="Calibri" panose="020F0502020204030204" pitchFamily="34" charset="0"/>
              </a:rPr>
              <a:t>	</a:t>
            </a:r>
            <a:r>
              <a:rPr lang="en-US" i="1">
                <a:ln w="3175">
                  <a:noFill/>
                </a:ln>
                <a:solidFill>
                  <a:schemeClr val="accent2">
                    <a:lumMod val="50000"/>
                  </a:schemeClr>
                </a:solidFill>
                <a:effectLst/>
                <a:latin typeface="Calibri" panose="020F0502020204030204" pitchFamily="34" charset="0"/>
              </a:rPr>
              <a:t>	</a:t>
            </a:r>
            <a:r>
              <a:rPr lang="sk-SK" i="1">
                <a:ln w="3175">
                  <a:noFill/>
                </a:ln>
                <a:solidFill>
                  <a:schemeClr val="accent2">
                    <a:lumMod val="50000"/>
                  </a:schemeClr>
                </a:solidFill>
                <a:latin typeface="Calibri" panose="020F0502020204030204" pitchFamily="34" charset="0"/>
              </a:rPr>
              <a:t>Bedřich Smetana - The Moldau</a:t>
            </a:r>
            <a:endParaRPr lang="en-US" i="1">
              <a:ln w="3175">
                <a:noFill/>
              </a:ln>
              <a:solidFill>
                <a:schemeClr val="accent2">
                  <a:lumMod val="50000"/>
                </a:schemeClr>
              </a:solidFill>
              <a:effectLst/>
              <a:latin typeface="Calibri" panose="020F0502020204030204" pitchFamily="34" charset="0"/>
            </a:endParaRPr>
          </a:p>
          <a:p>
            <a:pPr defTabSz="407102"/>
            <a:r>
              <a:rPr lang="en-US" i="1">
                <a:ln w="3175">
                  <a:noFill/>
                </a:ln>
                <a:solidFill>
                  <a:schemeClr val="accent2">
                    <a:lumMod val="50000"/>
                  </a:schemeClr>
                </a:solidFill>
                <a:effectLst/>
                <a:latin typeface="Calibri" panose="020F0502020204030204" pitchFamily="34" charset="0"/>
              </a:rPr>
              <a:t>Photos : 	</a:t>
            </a:r>
            <a:r>
              <a:rPr lang="sk-SK" i="1">
                <a:ln w="3175">
                  <a:noFill/>
                </a:ln>
                <a:solidFill>
                  <a:schemeClr val="accent2">
                    <a:lumMod val="50000"/>
                  </a:schemeClr>
                </a:solidFill>
                <a:effectLst/>
                <a:latin typeface="Calibri" panose="020F0502020204030204" pitchFamily="34" charset="0"/>
              </a:rPr>
              <a:t>	</a:t>
            </a:r>
            <a:r>
              <a:rPr lang="en-US" i="1">
                <a:ln w="3175">
                  <a:noFill/>
                </a:ln>
                <a:solidFill>
                  <a:schemeClr val="accent2">
                    <a:lumMod val="50000"/>
                  </a:schemeClr>
                </a:solidFill>
                <a:effectLst/>
                <a:latin typeface="Calibri" panose="020F0502020204030204" pitchFamily="34" charset="0"/>
              </a:rPr>
              <a:t>	Ilja</a:t>
            </a:r>
            <a:r>
              <a:rPr lang="sk-SK" i="1">
                <a:ln w="3175">
                  <a:noFill/>
                </a:ln>
                <a:solidFill>
                  <a:schemeClr val="accent2">
                    <a:lumMod val="50000"/>
                  </a:schemeClr>
                </a:solidFill>
                <a:effectLst/>
                <a:latin typeface="Calibri" panose="020F0502020204030204" pitchFamily="34" charset="0"/>
              </a:rPr>
              <a:t> Rollo</a:t>
            </a:r>
            <a:r>
              <a:rPr lang="en-US" i="1">
                <a:ln w="3175">
                  <a:noFill/>
                </a:ln>
                <a:solidFill>
                  <a:schemeClr val="accent2">
                    <a:lumMod val="50000"/>
                  </a:schemeClr>
                </a:solidFill>
                <a:effectLst/>
                <a:latin typeface="Calibri" panose="020F0502020204030204" pitchFamily="34" charset="0"/>
              </a:rPr>
              <a:t> / ilja.rollo@seznam.cz</a:t>
            </a:r>
          </a:p>
          <a:p>
            <a:pPr defTabSz="407102"/>
            <a:r>
              <a:rPr lang="en-US" i="1">
                <a:ln w="3175">
                  <a:noFill/>
                </a:ln>
                <a:solidFill>
                  <a:schemeClr val="accent2">
                    <a:lumMod val="50000"/>
                  </a:schemeClr>
                </a:solidFill>
                <a:effectLst/>
                <a:latin typeface="Calibri" panose="020F0502020204030204" pitchFamily="34" charset="0"/>
              </a:rPr>
              <a:t>Arranged by :	Steve</a:t>
            </a:r>
            <a:r>
              <a:rPr lang="sk-SK" i="1">
                <a:ln w="3175">
                  <a:noFill/>
                </a:ln>
                <a:solidFill>
                  <a:schemeClr val="accent2">
                    <a:lumMod val="50000"/>
                  </a:schemeClr>
                </a:solidFill>
                <a:effectLst/>
                <a:latin typeface="Calibri" panose="020F0502020204030204" pitchFamily="34" charset="0"/>
              </a:rPr>
              <a:t> Rumpler</a:t>
            </a:r>
            <a:r>
              <a:rPr lang="en-US" i="1">
                <a:ln w="3175">
                  <a:noFill/>
                </a:ln>
                <a:solidFill>
                  <a:schemeClr val="accent2">
                    <a:lumMod val="50000"/>
                  </a:schemeClr>
                </a:solidFill>
                <a:effectLst/>
                <a:latin typeface="Calibri" panose="020F0502020204030204" pitchFamily="34" charset="0"/>
              </a:rPr>
              <a:t> / pista2011@gmail.com</a:t>
            </a:r>
          </a:p>
          <a:p>
            <a:pPr defTabSz="407102"/>
            <a:r>
              <a:rPr lang="en-US" i="1">
                <a:ln w="3175">
                  <a:noFill/>
                </a:ln>
                <a:solidFill>
                  <a:schemeClr val="accent2">
                    <a:lumMod val="50000"/>
                  </a:schemeClr>
                </a:solidFill>
                <a:effectLst/>
                <a:latin typeface="Calibri" panose="020F0502020204030204" pitchFamily="34" charset="0"/>
              </a:rPr>
              <a:t>Year :		</a:t>
            </a:r>
            <a:r>
              <a:rPr lang="sk-SK" i="1">
                <a:ln w="3175">
                  <a:noFill/>
                </a:ln>
                <a:solidFill>
                  <a:schemeClr val="accent2">
                    <a:lumMod val="50000"/>
                  </a:schemeClr>
                </a:solidFill>
                <a:effectLst/>
                <a:latin typeface="Calibri" panose="020F0502020204030204" pitchFamily="34" charset="0"/>
              </a:rPr>
              <a:t>	</a:t>
            </a:r>
            <a:r>
              <a:rPr lang="en-US" i="1">
                <a:ln w="3175">
                  <a:noFill/>
                </a:ln>
                <a:solidFill>
                  <a:schemeClr val="accent2">
                    <a:lumMod val="50000"/>
                  </a:schemeClr>
                </a:solidFill>
                <a:effectLst/>
                <a:latin typeface="Calibri" panose="020F0502020204030204" pitchFamily="34" charset="0"/>
              </a:rPr>
              <a:t>2019</a:t>
            </a:r>
          </a:p>
        </p:txBody>
      </p:sp>
      <p:sp>
        <p:nvSpPr>
          <p:cNvPr id="7" name="Rozlúčenie">
            <a:extLst>
              <a:ext uri="{FF2B5EF4-FFF2-40B4-BE49-F238E27FC236}">
                <a16:creationId xmlns:a16="http://schemas.microsoft.com/office/drawing/2014/main" id="{72A28969-41B3-43C2-8C07-74FE952CC968}"/>
              </a:ext>
            </a:extLst>
          </p:cNvPr>
          <p:cNvSpPr txBox="1"/>
          <p:nvPr/>
        </p:nvSpPr>
        <p:spPr>
          <a:xfrm>
            <a:off x="1412509" y="5471716"/>
            <a:ext cx="6630055" cy="400110"/>
          </a:xfrm>
          <a:prstGeom prst="rect">
            <a:avLst/>
          </a:prstGeom>
          <a:noFill/>
          <a:ln>
            <a:noFill/>
          </a:ln>
        </p:spPr>
        <p:txBody>
          <a:bodyPr wrap="square" rtlCol="0">
            <a:spAutoFit/>
          </a:bodyPr>
          <a:lstStyle/>
          <a:p>
            <a:pPr defTabSz="407102"/>
            <a:r>
              <a:rPr lang="en-US" sz="2000">
                <a:ln w="3175">
                  <a:solidFill>
                    <a:schemeClr val="tx1"/>
                  </a:solidFill>
                </a:ln>
                <a:solidFill>
                  <a:srgbClr val="CF982A"/>
                </a:solidFill>
                <a:effectLst>
                  <a:outerShdw blurRad="50800" dist="38100" dir="2700000" algn="tl" rotWithShape="0">
                    <a:prstClr val="black">
                      <a:alpha val="40000"/>
                    </a:prstClr>
                  </a:outerShdw>
                </a:effectLst>
                <a:latin typeface="Cancun" pitchFamily="2" charset="0"/>
              </a:rPr>
              <a:t>Thank you for watching the presentation.</a:t>
            </a:r>
          </a:p>
        </p:txBody>
      </p:sp>
      <p:pic>
        <p:nvPicPr>
          <p:cNvPr id="18" name="Kruh - šípka">
            <a:extLst>
              <a:ext uri="{FF2B5EF4-FFF2-40B4-BE49-F238E27FC236}">
                <a16:creationId xmlns:a16="http://schemas.microsoft.com/office/drawing/2014/main" id="{38EE1CC4-AED3-49A0-93A5-D415EBB2CCE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60063" y="5918220"/>
            <a:ext cx="516708" cy="516708"/>
          </a:xfrm>
          <a:prstGeom prst="rect">
            <a:avLst/>
          </a:prstGeom>
          <a:noFill/>
          <a:ln>
            <a:noFill/>
          </a:ln>
        </p:spPr>
      </p:pic>
      <p:pic>
        <p:nvPicPr>
          <p:cNvPr id="19" name="Kruh">
            <a:extLst>
              <a:ext uri="{FF2B5EF4-FFF2-40B4-BE49-F238E27FC236}">
                <a16:creationId xmlns:a16="http://schemas.microsoft.com/office/drawing/2014/main" id="{74FB7C19-66A7-4467-AEBF-F9DD5E8883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960108" y="5909117"/>
            <a:ext cx="516619" cy="516619"/>
          </a:xfrm>
          <a:prstGeom prst="rect">
            <a:avLst/>
          </a:prstGeom>
          <a:noFill/>
          <a:effectLst>
            <a:outerShdw blurRad="63500" dist="50800" dir="2700000" algn="tl" rotWithShape="0">
              <a:prstClr val="black">
                <a:alpha val="75000"/>
              </a:prstClr>
            </a:outerShdw>
          </a:effectLst>
        </p:spPr>
      </p:pic>
      <p:pic>
        <p:nvPicPr>
          <p:cNvPr id="20" name="Podpis">
            <a:extLst>
              <a:ext uri="{FF2B5EF4-FFF2-40B4-BE49-F238E27FC236}">
                <a16:creationId xmlns:a16="http://schemas.microsoft.com/office/drawing/2014/main" id="{31A023CF-3870-40FD-84AB-7532F44DDFA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987719" y="5919457"/>
            <a:ext cx="461395" cy="484086"/>
          </a:xfrm>
          <a:prstGeom prst="rect">
            <a:avLst/>
          </a:prstGeom>
          <a:noFill/>
        </p:spPr>
      </p:pic>
    </p:spTree>
    <p:extLst>
      <p:ext uri="{BB962C8B-B14F-4D97-AF65-F5344CB8AC3E}">
        <p14:creationId xmlns:p14="http://schemas.microsoft.com/office/powerpoint/2010/main" val="13600610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500"/>
                                        <p:tgtEl>
                                          <p:spTgt spid="12"/>
                                        </p:tgtEl>
                                      </p:cBhvr>
                                    </p:animEffect>
                                    <p:anim calcmode="lin" valueType="num">
                                      <p:cBhvr>
                                        <p:cTn id="8" dur="1500" fill="hold"/>
                                        <p:tgtEl>
                                          <p:spTgt spid="12"/>
                                        </p:tgtEl>
                                        <p:attrNameLst>
                                          <p:attrName>ppt_x</p:attrName>
                                        </p:attrNameLst>
                                      </p:cBhvr>
                                      <p:tavLst>
                                        <p:tav tm="0">
                                          <p:val>
                                            <p:strVal val="#ppt_x"/>
                                          </p:val>
                                        </p:tav>
                                        <p:tav tm="100000">
                                          <p:val>
                                            <p:strVal val="#ppt_x"/>
                                          </p:val>
                                        </p:tav>
                                      </p:tavLst>
                                    </p:anim>
                                    <p:anim calcmode="lin" valueType="num">
                                      <p:cBhvr>
                                        <p:cTn id="9" dur="15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wipe(left)">
                                      <p:cBhvr>
                                        <p:cTn id="13" dur="2000"/>
                                        <p:tgtEl>
                                          <p:spTgt spid="6">
                                            <p:txEl>
                                              <p:pRg st="0" end="0"/>
                                            </p:txEl>
                                          </p:spTgt>
                                        </p:tgtEl>
                                      </p:cBhvr>
                                    </p:animEffect>
                                  </p:childTnLst>
                                </p:cTn>
                              </p:par>
                            </p:childTnLst>
                          </p:cTn>
                        </p:par>
                        <p:par>
                          <p:cTn id="14" fill="hold">
                            <p:stCondLst>
                              <p:cond delay="4500"/>
                            </p:stCondLst>
                            <p:childTnLst>
                              <p:par>
                                <p:cTn id="15" presetID="22" presetClass="entr" presetSubtype="8"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left)">
                                      <p:cBhvr>
                                        <p:cTn id="17" dur="2000"/>
                                        <p:tgtEl>
                                          <p:spTgt spid="6">
                                            <p:txEl>
                                              <p:pRg st="1" end="1"/>
                                            </p:txEl>
                                          </p:spTgt>
                                        </p:tgtEl>
                                      </p:cBhvr>
                                    </p:animEffect>
                                  </p:childTnLst>
                                </p:cTn>
                              </p:par>
                            </p:childTnLst>
                          </p:cTn>
                        </p:par>
                        <p:par>
                          <p:cTn id="18" fill="hold">
                            <p:stCondLst>
                              <p:cond delay="6500"/>
                            </p:stCondLst>
                            <p:childTnLst>
                              <p:par>
                                <p:cTn id="19" presetID="22" presetClass="entr" presetSubtype="8" fill="hold" grpId="0" nodeType="after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wipe(left)">
                                      <p:cBhvr>
                                        <p:cTn id="21" dur="2000"/>
                                        <p:tgtEl>
                                          <p:spTgt spid="6">
                                            <p:txEl>
                                              <p:pRg st="2" end="2"/>
                                            </p:txEl>
                                          </p:spTgt>
                                        </p:tgtEl>
                                      </p:cBhvr>
                                    </p:animEffect>
                                  </p:childTnLst>
                                </p:cTn>
                              </p:par>
                            </p:childTnLst>
                          </p:cTn>
                        </p:par>
                        <p:par>
                          <p:cTn id="22" fill="hold">
                            <p:stCondLst>
                              <p:cond delay="8500"/>
                            </p:stCondLst>
                            <p:childTnLst>
                              <p:par>
                                <p:cTn id="23" presetID="22" presetClass="entr" presetSubtype="8" fill="hold" grpId="0" nodeType="after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wipe(left)">
                                      <p:cBhvr>
                                        <p:cTn id="25" dur="2000"/>
                                        <p:tgtEl>
                                          <p:spTgt spid="6">
                                            <p:txEl>
                                              <p:pRg st="3" end="3"/>
                                            </p:txEl>
                                          </p:spTgt>
                                        </p:tgtEl>
                                      </p:cBhvr>
                                    </p:animEffect>
                                  </p:childTnLst>
                                </p:cTn>
                              </p:par>
                            </p:childTnLst>
                          </p:cTn>
                        </p:par>
                        <p:par>
                          <p:cTn id="26" fill="hold">
                            <p:stCondLst>
                              <p:cond delay="10500"/>
                            </p:stCondLst>
                            <p:childTnLst>
                              <p:par>
                                <p:cTn id="27" presetID="42" presetClass="entr" presetSubtype="0" fill="hold" grpId="1" nodeType="afterEffect">
                                  <p:stCondLst>
                                    <p:cond delay="500"/>
                                  </p:stCondLst>
                                  <p:iterate type="lt">
                                    <p:tmPct val="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500"/>
                                        <p:tgtEl>
                                          <p:spTgt spid="7"/>
                                        </p:tgtEl>
                                      </p:cBhvr>
                                    </p:animEffect>
                                    <p:anim calcmode="lin" valueType="num">
                                      <p:cBhvr>
                                        <p:cTn id="30" dur="1500" fill="hold"/>
                                        <p:tgtEl>
                                          <p:spTgt spid="7"/>
                                        </p:tgtEl>
                                        <p:attrNameLst>
                                          <p:attrName>ppt_x</p:attrName>
                                        </p:attrNameLst>
                                      </p:cBhvr>
                                      <p:tavLst>
                                        <p:tav tm="0">
                                          <p:val>
                                            <p:strVal val="#ppt_x"/>
                                          </p:val>
                                        </p:tav>
                                        <p:tav tm="100000">
                                          <p:val>
                                            <p:strVal val="#ppt_x"/>
                                          </p:val>
                                        </p:tav>
                                      </p:tavLst>
                                    </p:anim>
                                    <p:anim calcmode="lin" valueType="num">
                                      <p:cBhvr>
                                        <p:cTn id="31" dur="15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12500"/>
                            </p:stCondLst>
                            <p:childTnLst>
                              <p:par>
                                <p:cTn id="33" presetID="34" presetClass="emph" presetSubtype="0" fill="hold" grpId="0" nodeType="afterEffect">
                                  <p:stCondLst>
                                    <p:cond delay="500"/>
                                  </p:stCondLst>
                                  <p:iterate type="lt">
                                    <p:tmPct val="10000"/>
                                  </p:iterate>
                                  <p:childTnLst>
                                    <p:animMotion origin="layout" path="M 3.62205E-6 -4.70875E-6 L 0.00535 -0.01624 " pathEditMode="relative" rAng="0" ptsTypes="AA">
                                      <p:cBhvr>
                                        <p:cTn id="34" dur="500" accel="50000" decel="50000" autoRev="1" fill="hold">
                                          <p:stCondLst>
                                            <p:cond delay="0"/>
                                          </p:stCondLst>
                                        </p:cTn>
                                        <p:tgtEl>
                                          <p:spTgt spid="7"/>
                                        </p:tgtEl>
                                        <p:attrNameLst>
                                          <p:attrName>ppt_x</p:attrName>
                                          <p:attrName>ppt_y</p:attrName>
                                        </p:attrNameLst>
                                      </p:cBhvr>
                                      <p:rCtr x="26800" y="-81200"/>
                                    </p:animMotion>
                                    <p:animRot by="1500000">
                                      <p:cBhvr>
                                        <p:cTn id="35" dur="250" fill="hold">
                                          <p:stCondLst>
                                            <p:cond delay="0"/>
                                          </p:stCondLst>
                                        </p:cTn>
                                        <p:tgtEl>
                                          <p:spTgt spid="7"/>
                                        </p:tgtEl>
                                        <p:attrNameLst>
                                          <p:attrName>r</p:attrName>
                                        </p:attrNameLst>
                                      </p:cBhvr>
                                    </p:animRot>
                                    <p:animRot by="-1500000">
                                      <p:cBhvr>
                                        <p:cTn id="36" dur="250" fill="hold">
                                          <p:stCondLst>
                                            <p:cond delay="250"/>
                                          </p:stCondLst>
                                        </p:cTn>
                                        <p:tgtEl>
                                          <p:spTgt spid="7"/>
                                        </p:tgtEl>
                                        <p:attrNameLst>
                                          <p:attrName>r</p:attrName>
                                        </p:attrNameLst>
                                      </p:cBhvr>
                                    </p:animRot>
                                    <p:animRot by="-1500000">
                                      <p:cBhvr>
                                        <p:cTn id="37" dur="250" fill="hold">
                                          <p:stCondLst>
                                            <p:cond delay="500"/>
                                          </p:stCondLst>
                                        </p:cTn>
                                        <p:tgtEl>
                                          <p:spTgt spid="7"/>
                                        </p:tgtEl>
                                        <p:attrNameLst>
                                          <p:attrName>r</p:attrName>
                                        </p:attrNameLst>
                                      </p:cBhvr>
                                    </p:animRot>
                                    <p:animRot by="1500000">
                                      <p:cBhvr>
                                        <p:cTn id="38" dur="250" fill="hold">
                                          <p:stCondLst>
                                            <p:cond delay="750"/>
                                          </p:stCondLst>
                                        </p:cTn>
                                        <p:tgtEl>
                                          <p:spTgt spid="7"/>
                                        </p:tgtEl>
                                        <p:attrNameLst>
                                          <p:attrName>r</p:attrName>
                                        </p:attrNameLst>
                                      </p:cBhvr>
                                    </p:animRot>
                                  </p:childTnLst>
                                </p:cTn>
                              </p:par>
                            </p:childTnLst>
                          </p:cTn>
                        </p:par>
                        <p:par>
                          <p:cTn id="39" fill="hold">
                            <p:stCondLst>
                              <p:cond delay="17400"/>
                            </p:stCondLst>
                            <p:childTnLst>
                              <p:par>
                                <p:cTn id="40" presetID="26" presetClass="entr" presetSubtype="0" fill="hold" nodeType="afterEffect">
                                  <p:stCondLst>
                                    <p:cond delay="500"/>
                                  </p:stCondLst>
                                  <p:childTnLst>
                                    <p:set>
                                      <p:cBhvr>
                                        <p:cTn id="41" dur="1" fill="hold">
                                          <p:stCondLst>
                                            <p:cond delay="0"/>
                                          </p:stCondLst>
                                        </p:cTn>
                                        <p:tgtEl>
                                          <p:spTgt spid="18"/>
                                        </p:tgtEl>
                                        <p:attrNameLst>
                                          <p:attrName>style.visibility</p:attrName>
                                        </p:attrNameLst>
                                      </p:cBhvr>
                                      <p:to>
                                        <p:strVal val="visible"/>
                                      </p:to>
                                    </p:set>
                                    <p:animEffect transition="in" filter="wipe(down)">
                                      <p:cBhvr>
                                        <p:cTn id="42" dur="870">
                                          <p:stCondLst>
                                            <p:cond delay="0"/>
                                          </p:stCondLst>
                                        </p:cTn>
                                        <p:tgtEl>
                                          <p:spTgt spid="18"/>
                                        </p:tgtEl>
                                      </p:cBhvr>
                                    </p:animEffect>
                                    <p:anim calcmode="lin" valueType="num">
                                      <p:cBhvr>
                                        <p:cTn id="43" dur="2733"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44" dur="996"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45" dur="996" tmFilter="0, 0; 0.125,0.2665; 0.25,0.4; 0.375,0.465; 0.5,0.5;  0.625,0.535; 0.75,0.6; 0.875,0.7335; 1,1">
                                          <p:stCondLst>
                                            <p:cond delay="996"/>
                                          </p:stCondLst>
                                        </p:cTn>
                                        <p:tgtEl>
                                          <p:spTgt spid="18"/>
                                        </p:tgtEl>
                                        <p:attrNameLst>
                                          <p:attrName>ppt_y</p:attrName>
                                        </p:attrNameLst>
                                      </p:cBhvr>
                                      <p:tavLst>
                                        <p:tav tm="0" fmla="#ppt_y-sin(pi*$)/9">
                                          <p:val>
                                            <p:fltVal val="0"/>
                                          </p:val>
                                        </p:tav>
                                        <p:tav tm="100000">
                                          <p:val>
                                            <p:fltVal val="1"/>
                                          </p:val>
                                        </p:tav>
                                      </p:tavLst>
                                    </p:anim>
                                    <p:anim calcmode="lin" valueType="num">
                                      <p:cBhvr>
                                        <p:cTn id="46" dur="498" tmFilter="0, 0; 0.125,0.2665; 0.25,0.4; 0.375,0.465; 0.5,0.5;  0.625,0.535; 0.75,0.6; 0.875,0.7335; 1,1">
                                          <p:stCondLst>
                                            <p:cond delay="1986"/>
                                          </p:stCondLst>
                                        </p:cTn>
                                        <p:tgtEl>
                                          <p:spTgt spid="18"/>
                                        </p:tgtEl>
                                        <p:attrNameLst>
                                          <p:attrName>ppt_y</p:attrName>
                                        </p:attrNameLst>
                                      </p:cBhvr>
                                      <p:tavLst>
                                        <p:tav tm="0" fmla="#ppt_y-sin(pi*$)/27">
                                          <p:val>
                                            <p:fltVal val="0"/>
                                          </p:val>
                                        </p:tav>
                                        <p:tav tm="100000">
                                          <p:val>
                                            <p:fltVal val="1"/>
                                          </p:val>
                                        </p:tav>
                                      </p:tavLst>
                                    </p:anim>
                                    <p:anim calcmode="lin" valueType="num">
                                      <p:cBhvr>
                                        <p:cTn id="47" dur="246" tmFilter="0, 0; 0.125,0.2665; 0.25,0.4; 0.375,0.465; 0.5,0.5;  0.625,0.535; 0.75,0.6; 0.875,0.7335; 1,1">
                                          <p:stCondLst>
                                            <p:cond delay="2484"/>
                                          </p:stCondLst>
                                        </p:cTn>
                                        <p:tgtEl>
                                          <p:spTgt spid="18"/>
                                        </p:tgtEl>
                                        <p:attrNameLst>
                                          <p:attrName>ppt_y</p:attrName>
                                        </p:attrNameLst>
                                      </p:cBhvr>
                                      <p:tavLst>
                                        <p:tav tm="0" fmla="#ppt_y-sin(pi*$)/81">
                                          <p:val>
                                            <p:fltVal val="0"/>
                                          </p:val>
                                        </p:tav>
                                        <p:tav tm="100000">
                                          <p:val>
                                            <p:fltVal val="1"/>
                                          </p:val>
                                        </p:tav>
                                      </p:tavLst>
                                    </p:anim>
                                    <p:animScale>
                                      <p:cBhvr>
                                        <p:cTn id="48" dur="39">
                                          <p:stCondLst>
                                            <p:cond delay="975"/>
                                          </p:stCondLst>
                                        </p:cTn>
                                        <p:tgtEl>
                                          <p:spTgt spid="18"/>
                                        </p:tgtEl>
                                      </p:cBhvr>
                                      <p:to x="100000" y="60000"/>
                                    </p:animScale>
                                    <p:animScale>
                                      <p:cBhvr>
                                        <p:cTn id="49" dur="249" decel="50000">
                                          <p:stCondLst>
                                            <p:cond delay="1014"/>
                                          </p:stCondLst>
                                        </p:cTn>
                                        <p:tgtEl>
                                          <p:spTgt spid="18"/>
                                        </p:tgtEl>
                                      </p:cBhvr>
                                      <p:to x="100000" y="100000"/>
                                    </p:animScale>
                                    <p:animScale>
                                      <p:cBhvr>
                                        <p:cTn id="50" dur="39">
                                          <p:stCondLst>
                                            <p:cond delay="1968"/>
                                          </p:stCondLst>
                                        </p:cTn>
                                        <p:tgtEl>
                                          <p:spTgt spid="18"/>
                                        </p:tgtEl>
                                      </p:cBhvr>
                                      <p:to x="100000" y="80000"/>
                                    </p:animScale>
                                    <p:animScale>
                                      <p:cBhvr>
                                        <p:cTn id="51" dur="249" decel="50000">
                                          <p:stCondLst>
                                            <p:cond delay="2007"/>
                                          </p:stCondLst>
                                        </p:cTn>
                                        <p:tgtEl>
                                          <p:spTgt spid="18"/>
                                        </p:tgtEl>
                                      </p:cBhvr>
                                      <p:to x="100000" y="100000"/>
                                    </p:animScale>
                                    <p:animScale>
                                      <p:cBhvr>
                                        <p:cTn id="52" dur="39">
                                          <p:stCondLst>
                                            <p:cond delay="2463"/>
                                          </p:stCondLst>
                                        </p:cTn>
                                        <p:tgtEl>
                                          <p:spTgt spid="18"/>
                                        </p:tgtEl>
                                      </p:cBhvr>
                                      <p:to x="100000" y="90000"/>
                                    </p:animScale>
                                    <p:animScale>
                                      <p:cBhvr>
                                        <p:cTn id="53" dur="249" decel="50000">
                                          <p:stCondLst>
                                            <p:cond delay="2502"/>
                                          </p:stCondLst>
                                        </p:cTn>
                                        <p:tgtEl>
                                          <p:spTgt spid="18"/>
                                        </p:tgtEl>
                                      </p:cBhvr>
                                      <p:to x="100000" y="100000"/>
                                    </p:animScale>
                                    <p:animScale>
                                      <p:cBhvr>
                                        <p:cTn id="54" dur="39">
                                          <p:stCondLst>
                                            <p:cond delay="2712"/>
                                          </p:stCondLst>
                                        </p:cTn>
                                        <p:tgtEl>
                                          <p:spTgt spid="18"/>
                                        </p:tgtEl>
                                      </p:cBhvr>
                                      <p:to x="100000" y="95000"/>
                                    </p:animScale>
                                    <p:animScale>
                                      <p:cBhvr>
                                        <p:cTn id="55" dur="249" decel="50000">
                                          <p:stCondLst>
                                            <p:cond delay="2751"/>
                                          </p:stCondLst>
                                        </p:cTn>
                                        <p:tgtEl>
                                          <p:spTgt spid="18"/>
                                        </p:tgtEl>
                                      </p:cBhvr>
                                      <p:to x="100000" y="100000"/>
                                    </p:animScale>
                                  </p:childTnLst>
                                </p:cTn>
                              </p:par>
                              <p:par>
                                <p:cTn id="56" presetID="26" presetClass="entr" presetSubtype="0" fill="hold" nodeType="withEffect">
                                  <p:stCondLst>
                                    <p:cond delay="500"/>
                                  </p:stCondLst>
                                  <p:childTnLst>
                                    <p:set>
                                      <p:cBhvr>
                                        <p:cTn id="57" dur="1" fill="hold">
                                          <p:stCondLst>
                                            <p:cond delay="0"/>
                                          </p:stCondLst>
                                        </p:cTn>
                                        <p:tgtEl>
                                          <p:spTgt spid="19"/>
                                        </p:tgtEl>
                                        <p:attrNameLst>
                                          <p:attrName>style.visibility</p:attrName>
                                        </p:attrNameLst>
                                      </p:cBhvr>
                                      <p:to>
                                        <p:strVal val="visible"/>
                                      </p:to>
                                    </p:set>
                                    <p:animEffect transition="in" filter="wipe(down)">
                                      <p:cBhvr>
                                        <p:cTn id="58" dur="870">
                                          <p:stCondLst>
                                            <p:cond delay="0"/>
                                          </p:stCondLst>
                                        </p:cTn>
                                        <p:tgtEl>
                                          <p:spTgt spid="19"/>
                                        </p:tgtEl>
                                      </p:cBhvr>
                                    </p:animEffect>
                                    <p:anim calcmode="lin" valueType="num">
                                      <p:cBhvr>
                                        <p:cTn id="59" dur="2733"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60" dur="99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61" dur="996" tmFilter="0, 0; 0.125,0.2665; 0.25,0.4; 0.375,0.465; 0.5,0.5;  0.625,0.535; 0.75,0.6; 0.875,0.7335; 1,1">
                                          <p:stCondLst>
                                            <p:cond delay="996"/>
                                          </p:stCondLst>
                                        </p:cTn>
                                        <p:tgtEl>
                                          <p:spTgt spid="19"/>
                                        </p:tgtEl>
                                        <p:attrNameLst>
                                          <p:attrName>ppt_y</p:attrName>
                                        </p:attrNameLst>
                                      </p:cBhvr>
                                      <p:tavLst>
                                        <p:tav tm="0" fmla="#ppt_y-sin(pi*$)/9">
                                          <p:val>
                                            <p:fltVal val="0"/>
                                          </p:val>
                                        </p:tav>
                                        <p:tav tm="100000">
                                          <p:val>
                                            <p:fltVal val="1"/>
                                          </p:val>
                                        </p:tav>
                                      </p:tavLst>
                                    </p:anim>
                                    <p:anim calcmode="lin" valueType="num">
                                      <p:cBhvr>
                                        <p:cTn id="62" dur="498" tmFilter="0, 0; 0.125,0.2665; 0.25,0.4; 0.375,0.465; 0.5,0.5;  0.625,0.535; 0.75,0.6; 0.875,0.7335; 1,1">
                                          <p:stCondLst>
                                            <p:cond delay="1986"/>
                                          </p:stCondLst>
                                        </p:cTn>
                                        <p:tgtEl>
                                          <p:spTgt spid="19"/>
                                        </p:tgtEl>
                                        <p:attrNameLst>
                                          <p:attrName>ppt_y</p:attrName>
                                        </p:attrNameLst>
                                      </p:cBhvr>
                                      <p:tavLst>
                                        <p:tav tm="0" fmla="#ppt_y-sin(pi*$)/27">
                                          <p:val>
                                            <p:fltVal val="0"/>
                                          </p:val>
                                        </p:tav>
                                        <p:tav tm="100000">
                                          <p:val>
                                            <p:fltVal val="1"/>
                                          </p:val>
                                        </p:tav>
                                      </p:tavLst>
                                    </p:anim>
                                    <p:anim calcmode="lin" valueType="num">
                                      <p:cBhvr>
                                        <p:cTn id="63" dur="246" tmFilter="0, 0; 0.125,0.2665; 0.25,0.4; 0.375,0.465; 0.5,0.5;  0.625,0.535; 0.75,0.6; 0.875,0.7335; 1,1">
                                          <p:stCondLst>
                                            <p:cond delay="2484"/>
                                          </p:stCondLst>
                                        </p:cTn>
                                        <p:tgtEl>
                                          <p:spTgt spid="19"/>
                                        </p:tgtEl>
                                        <p:attrNameLst>
                                          <p:attrName>ppt_y</p:attrName>
                                        </p:attrNameLst>
                                      </p:cBhvr>
                                      <p:tavLst>
                                        <p:tav tm="0" fmla="#ppt_y-sin(pi*$)/81">
                                          <p:val>
                                            <p:fltVal val="0"/>
                                          </p:val>
                                        </p:tav>
                                        <p:tav tm="100000">
                                          <p:val>
                                            <p:fltVal val="1"/>
                                          </p:val>
                                        </p:tav>
                                      </p:tavLst>
                                    </p:anim>
                                    <p:animScale>
                                      <p:cBhvr>
                                        <p:cTn id="64" dur="39">
                                          <p:stCondLst>
                                            <p:cond delay="975"/>
                                          </p:stCondLst>
                                        </p:cTn>
                                        <p:tgtEl>
                                          <p:spTgt spid="19"/>
                                        </p:tgtEl>
                                      </p:cBhvr>
                                      <p:to x="100000" y="60000"/>
                                    </p:animScale>
                                    <p:animScale>
                                      <p:cBhvr>
                                        <p:cTn id="65" dur="249" decel="50000">
                                          <p:stCondLst>
                                            <p:cond delay="1014"/>
                                          </p:stCondLst>
                                        </p:cTn>
                                        <p:tgtEl>
                                          <p:spTgt spid="19"/>
                                        </p:tgtEl>
                                      </p:cBhvr>
                                      <p:to x="100000" y="100000"/>
                                    </p:animScale>
                                    <p:animScale>
                                      <p:cBhvr>
                                        <p:cTn id="66" dur="39">
                                          <p:stCondLst>
                                            <p:cond delay="1968"/>
                                          </p:stCondLst>
                                        </p:cTn>
                                        <p:tgtEl>
                                          <p:spTgt spid="19"/>
                                        </p:tgtEl>
                                      </p:cBhvr>
                                      <p:to x="100000" y="80000"/>
                                    </p:animScale>
                                    <p:animScale>
                                      <p:cBhvr>
                                        <p:cTn id="67" dur="249" decel="50000">
                                          <p:stCondLst>
                                            <p:cond delay="2007"/>
                                          </p:stCondLst>
                                        </p:cTn>
                                        <p:tgtEl>
                                          <p:spTgt spid="19"/>
                                        </p:tgtEl>
                                      </p:cBhvr>
                                      <p:to x="100000" y="100000"/>
                                    </p:animScale>
                                    <p:animScale>
                                      <p:cBhvr>
                                        <p:cTn id="68" dur="39">
                                          <p:stCondLst>
                                            <p:cond delay="2463"/>
                                          </p:stCondLst>
                                        </p:cTn>
                                        <p:tgtEl>
                                          <p:spTgt spid="19"/>
                                        </p:tgtEl>
                                      </p:cBhvr>
                                      <p:to x="100000" y="90000"/>
                                    </p:animScale>
                                    <p:animScale>
                                      <p:cBhvr>
                                        <p:cTn id="69" dur="249" decel="50000">
                                          <p:stCondLst>
                                            <p:cond delay="2502"/>
                                          </p:stCondLst>
                                        </p:cTn>
                                        <p:tgtEl>
                                          <p:spTgt spid="19"/>
                                        </p:tgtEl>
                                      </p:cBhvr>
                                      <p:to x="100000" y="100000"/>
                                    </p:animScale>
                                    <p:animScale>
                                      <p:cBhvr>
                                        <p:cTn id="70" dur="39">
                                          <p:stCondLst>
                                            <p:cond delay="2712"/>
                                          </p:stCondLst>
                                        </p:cTn>
                                        <p:tgtEl>
                                          <p:spTgt spid="19"/>
                                        </p:tgtEl>
                                      </p:cBhvr>
                                      <p:to x="100000" y="95000"/>
                                    </p:animScale>
                                    <p:animScale>
                                      <p:cBhvr>
                                        <p:cTn id="71" dur="249" decel="50000">
                                          <p:stCondLst>
                                            <p:cond delay="2751"/>
                                          </p:stCondLst>
                                        </p:cTn>
                                        <p:tgtEl>
                                          <p:spTgt spid="19"/>
                                        </p:tgtEl>
                                      </p:cBhvr>
                                      <p:to x="100000" y="100000"/>
                                    </p:animScale>
                                  </p:childTnLst>
                                </p:cTn>
                              </p:par>
                              <p:par>
                                <p:cTn id="72" presetID="26" presetClass="entr" presetSubtype="0" fill="hold" nodeType="withEffect">
                                  <p:stCondLst>
                                    <p:cond delay="500"/>
                                  </p:stCondLst>
                                  <p:childTnLst>
                                    <p:set>
                                      <p:cBhvr>
                                        <p:cTn id="73" dur="1" fill="hold">
                                          <p:stCondLst>
                                            <p:cond delay="0"/>
                                          </p:stCondLst>
                                        </p:cTn>
                                        <p:tgtEl>
                                          <p:spTgt spid="20"/>
                                        </p:tgtEl>
                                        <p:attrNameLst>
                                          <p:attrName>style.visibility</p:attrName>
                                        </p:attrNameLst>
                                      </p:cBhvr>
                                      <p:to>
                                        <p:strVal val="visible"/>
                                      </p:to>
                                    </p:set>
                                    <p:animEffect transition="in" filter="wipe(down)">
                                      <p:cBhvr>
                                        <p:cTn id="74" dur="870">
                                          <p:stCondLst>
                                            <p:cond delay="0"/>
                                          </p:stCondLst>
                                        </p:cTn>
                                        <p:tgtEl>
                                          <p:spTgt spid="20"/>
                                        </p:tgtEl>
                                      </p:cBhvr>
                                    </p:animEffect>
                                    <p:anim calcmode="lin" valueType="num">
                                      <p:cBhvr>
                                        <p:cTn id="75" dur="2733"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76" dur="996"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77" dur="996" tmFilter="0, 0; 0.125,0.2665; 0.25,0.4; 0.375,0.465; 0.5,0.5;  0.625,0.535; 0.75,0.6; 0.875,0.7335; 1,1">
                                          <p:stCondLst>
                                            <p:cond delay="996"/>
                                          </p:stCondLst>
                                        </p:cTn>
                                        <p:tgtEl>
                                          <p:spTgt spid="20"/>
                                        </p:tgtEl>
                                        <p:attrNameLst>
                                          <p:attrName>ppt_y</p:attrName>
                                        </p:attrNameLst>
                                      </p:cBhvr>
                                      <p:tavLst>
                                        <p:tav tm="0" fmla="#ppt_y-sin(pi*$)/9">
                                          <p:val>
                                            <p:fltVal val="0"/>
                                          </p:val>
                                        </p:tav>
                                        <p:tav tm="100000">
                                          <p:val>
                                            <p:fltVal val="1"/>
                                          </p:val>
                                        </p:tav>
                                      </p:tavLst>
                                    </p:anim>
                                    <p:anim calcmode="lin" valueType="num">
                                      <p:cBhvr>
                                        <p:cTn id="78" dur="498" tmFilter="0, 0; 0.125,0.2665; 0.25,0.4; 0.375,0.465; 0.5,0.5;  0.625,0.535; 0.75,0.6; 0.875,0.7335; 1,1">
                                          <p:stCondLst>
                                            <p:cond delay="1986"/>
                                          </p:stCondLst>
                                        </p:cTn>
                                        <p:tgtEl>
                                          <p:spTgt spid="20"/>
                                        </p:tgtEl>
                                        <p:attrNameLst>
                                          <p:attrName>ppt_y</p:attrName>
                                        </p:attrNameLst>
                                      </p:cBhvr>
                                      <p:tavLst>
                                        <p:tav tm="0" fmla="#ppt_y-sin(pi*$)/27">
                                          <p:val>
                                            <p:fltVal val="0"/>
                                          </p:val>
                                        </p:tav>
                                        <p:tav tm="100000">
                                          <p:val>
                                            <p:fltVal val="1"/>
                                          </p:val>
                                        </p:tav>
                                      </p:tavLst>
                                    </p:anim>
                                    <p:anim calcmode="lin" valueType="num">
                                      <p:cBhvr>
                                        <p:cTn id="79" dur="246" tmFilter="0, 0; 0.125,0.2665; 0.25,0.4; 0.375,0.465; 0.5,0.5;  0.625,0.535; 0.75,0.6; 0.875,0.7335; 1,1">
                                          <p:stCondLst>
                                            <p:cond delay="2484"/>
                                          </p:stCondLst>
                                        </p:cTn>
                                        <p:tgtEl>
                                          <p:spTgt spid="20"/>
                                        </p:tgtEl>
                                        <p:attrNameLst>
                                          <p:attrName>ppt_y</p:attrName>
                                        </p:attrNameLst>
                                      </p:cBhvr>
                                      <p:tavLst>
                                        <p:tav tm="0" fmla="#ppt_y-sin(pi*$)/81">
                                          <p:val>
                                            <p:fltVal val="0"/>
                                          </p:val>
                                        </p:tav>
                                        <p:tav tm="100000">
                                          <p:val>
                                            <p:fltVal val="1"/>
                                          </p:val>
                                        </p:tav>
                                      </p:tavLst>
                                    </p:anim>
                                    <p:animScale>
                                      <p:cBhvr>
                                        <p:cTn id="80" dur="39">
                                          <p:stCondLst>
                                            <p:cond delay="975"/>
                                          </p:stCondLst>
                                        </p:cTn>
                                        <p:tgtEl>
                                          <p:spTgt spid="20"/>
                                        </p:tgtEl>
                                      </p:cBhvr>
                                      <p:to x="100000" y="60000"/>
                                    </p:animScale>
                                    <p:animScale>
                                      <p:cBhvr>
                                        <p:cTn id="81" dur="249" decel="50000">
                                          <p:stCondLst>
                                            <p:cond delay="1014"/>
                                          </p:stCondLst>
                                        </p:cTn>
                                        <p:tgtEl>
                                          <p:spTgt spid="20"/>
                                        </p:tgtEl>
                                      </p:cBhvr>
                                      <p:to x="100000" y="100000"/>
                                    </p:animScale>
                                    <p:animScale>
                                      <p:cBhvr>
                                        <p:cTn id="82" dur="39">
                                          <p:stCondLst>
                                            <p:cond delay="1968"/>
                                          </p:stCondLst>
                                        </p:cTn>
                                        <p:tgtEl>
                                          <p:spTgt spid="20"/>
                                        </p:tgtEl>
                                      </p:cBhvr>
                                      <p:to x="100000" y="80000"/>
                                    </p:animScale>
                                    <p:animScale>
                                      <p:cBhvr>
                                        <p:cTn id="83" dur="249" decel="50000">
                                          <p:stCondLst>
                                            <p:cond delay="2007"/>
                                          </p:stCondLst>
                                        </p:cTn>
                                        <p:tgtEl>
                                          <p:spTgt spid="20"/>
                                        </p:tgtEl>
                                      </p:cBhvr>
                                      <p:to x="100000" y="100000"/>
                                    </p:animScale>
                                    <p:animScale>
                                      <p:cBhvr>
                                        <p:cTn id="84" dur="39">
                                          <p:stCondLst>
                                            <p:cond delay="2463"/>
                                          </p:stCondLst>
                                        </p:cTn>
                                        <p:tgtEl>
                                          <p:spTgt spid="20"/>
                                        </p:tgtEl>
                                      </p:cBhvr>
                                      <p:to x="100000" y="90000"/>
                                    </p:animScale>
                                    <p:animScale>
                                      <p:cBhvr>
                                        <p:cTn id="85" dur="249" decel="50000">
                                          <p:stCondLst>
                                            <p:cond delay="2502"/>
                                          </p:stCondLst>
                                        </p:cTn>
                                        <p:tgtEl>
                                          <p:spTgt spid="20"/>
                                        </p:tgtEl>
                                      </p:cBhvr>
                                      <p:to x="100000" y="100000"/>
                                    </p:animScale>
                                    <p:animScale>
                                      <p:cBhvr>
                                        <p:cTn id="86" dur="39">
                                          <p:stCondLst>
                                            <p:cond delay="2712"/>
                                          </p:stCondLst>
                                        </p:cTn>
                                        <p:tgtEl>
                                          <p:spTgt spid="20"/>
                                        </p:tgtEl>
                                      </p:cBhvr>
                                      <p:to x="100000" y="95000"/>
                                    </p:animScale>
                                    <p:animScale>
                                      <p:cBhvr>
                                        <p:cTn id="87" dur="249" decel="50000">
                                          <p:stCondLst>
                                            <p:cond delay="2751"/>
                                          </p:stCondLst>
                                        </p:cTn>
                                        <p:tgtEl>
                                          <p:spTgt spid="20"/>
                                        </p:tgtEl>
                                      </p:cBhvr>
                                      <p:to x="100000" y="100000"/>
                                    </p:animScale>
                                  </p:childTnLst>
                                </p:cTn>
                              </p:par>
                            </p:childTnLst>
                          </p:cTn>
                        </p:par>
                        <p:par>
                          <p:cTn id="88" fill="hold">
                            <p:stCondLst>
                              <p:cond delay="20900"/>
                            </p:stCondLst>
                            <p:childTnLst>
                              <p:par>
                                <p:cTn id="89" presetID="15" presetClass="exit" presetSubtype="0" fill="hold" nodeType="afterEffect">
                                  <p:stCondLst>
                                    <p:cond delay="1500"/>
                                  </p:stCondLst>
                                  <p:childTnLst>
                                    <p:anim calcmode="lin" valueType="num">
                                      <p:cBhvr>
                                        <p:cTn id="90" dur="2000"/>
                                        <p:tgtEl>
                                          <p:spTgt spid="19"/>
                                        </p:tgtEl>
                                        <p:attrNameLst>
                                          <p:attrName>ppt_w</p:attrName>
                                        </p:attrNameLst>
                                      </p:cBhvr>
                                      <p:tavLst>
                                        <p:tav tm="0">
                                          <p:val>
                                            <p:strVal val="ppt_w"/>
                                          </p:val>
                                        </p:tav>
                                        <p:tav tm="100000">
                                          <p:val>
                                            <p:fltVal val="0"/>
                                          </p:val>
                                        </p:tav>
                                      </p:tavLst>
                                    </p:anim>
                                    <p:anim calcmode="lin" valueType="num">
                                      <p:cBhvr>
                                        <p:cTn id="91" dur="2000"/>
                                        <p:tgtEl>
                                          <p:spTgt spid="19"/>
                                        </p:tgtEl>
                                        <p:attrNameLst>
                                          <p:attrName>ppt_h</p:attrName>
                                        </p:attrNameLst>
                                      </p:cBhvr>
                                      <p:tavLst>
                                        <p:tav tm="0">
                                          <p:val>
                                            <p:strVal val="ppt_h"/>
                                          </p:val>
                                        </p:tav>
                                        <p:tav tm="100000">
                                          <p:val>
                                            <p:fltVal val="0"/>
                                          </p:val>
                                        </p:tav>
                                      </p:tavLst>
                                    </p:anim>
                                    <p:anim calcmode="lin" valueType="num">
                                      <p:cBhvr>
                                        <p:cTn id="92" dur="2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3" dur="2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4" dur="1" fill="hold">
                                          <p:stCondLst>
                                            <p:cond delay="1999"/>
                                          </p:stCondLst>
                                        </p:cTn>
                                        <p:tgtEl>
                                          <p:spTgt spid="19"/>
                                        </p:tgtEl>
                                        <p:attrNameLst>
                                          <p:attrName>style.visibility</p:attrName>
                                        </p:attrNameLst>
                                      </p:cBhvr>
                                      <p:to>
                                        <p:strVal val="hidden"/>
                                      </p:to>
                                    </p:set>
                                  </p:childTnLst>
                                </p:cTn>
                              </p:par>
                              <p:par>
                                <p:cTn id="95" presetID="15" presetClass="exit" presetSubtype="0" fill="hold" nodeType="withEffect">
                                  <p:stCondLst>
                                    <p:cond delay="1500"/>
                                  </p:stCondLst>
                                  <p:childTnLst>
                                    <p:anim calcmode="lin" valueType="num">
                                      <p:cBhvr>
                                        <p:cTn id="96" dur="2000"/>
                                        <p:tgtEl>
                                          <p:spTgt spid="20"/>
                                        </p:tgtEl>
                                        <p:attrNameLst>
                                          <p:attrName>ppt_w</p:attrName>
                                        </p:attrNameLst>
                                      </p:cBhvr>
                                      <p:tavLst>
                                        <p:tav tm="0">
                                          <p:val>
                                            <p:strVal val="ppt_w"/>
                                          </p:val>
                                        </p:tav>
                                        <p:tav tm="100000">
                                          <p:val>
                                            <p:fltVal val="0"/>
                                          </p:val>
                                        </p:tav>
                                      </p:tavLst>
                                    </p:anim>
                                    <p:anim calcmode="lin" valueType="num">
                                      <p:cBhvr>
                                        <p:cTn id="97" dur="2000"/>
                                        <p:tgtEl>
                                          <p:spTgt spid="20"/>
                                        </p:tgtEl>
                                        <p:attrNameLst>
                                          <p:attrName>ppt_h</p:attrName>
                                        </p:attrNameLst>
                                      </p:cBhvr>
                                      <p:tavLst>
                                        <p:tav tm="0">
                                          <p:val>
                                            <p:strVal val="ppt_h"/>
                                          </p:val>
                                        </p:tav>
                                        <p:tav tm="100000">
                                          <p:val>
                                            <p:fltVal val="0"/>
                                          </p:val>
                                        </p:tav>
                                      </p:tavLst>
                                    </p:anim>
                                    <p:anim calcmode="lin" valueType="num">
                                      <p:cBhvr>
                                        <p:cTn id="98" dur="2000"/>
                                        <p:tgtEl>
                                          <p:spTgt spid="2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9" dur="2000"/>
                                        <p:tgtEl>
                                          <p:spTgt spid="2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0" dur="1" fill="hold">
                                          <p:stCondLst>
                                            <p:cond delay="1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uiExpand="1" build="p"/>
      <p:bldP spid="7" grpId="0"/>
      <p:bldP spid="7"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908057"/>
            <a:ext cx="10080624" cy="189324"/>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5593" tIns="37797" rIns="75593" bIns="37797"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756084" eaLnBrk="1" fontAlgn="base" hangingPunct="1">
              <a:spcBef>
                <a:spcPct val="0"/>
              </a:spcBef>
              <a:spcAft>
                <a:spcPct val="0"/>
              </a:spcAft>
              <a:defRPr/>
            </a:pPr>
            <a:endParaRPr lang="sk-SK" altLang="sk-SK" sz="1500">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8210" y="585168"/>
            <a:ext cx="4032965" cy="1291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259782" y="2160490"/>
            <a:ext cx="7561064" cy="1969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5593" tIns="37797" rIns="75593" bIns="3779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756084" eaLnBrk="1" fontAlgn="base" hangingPunct="1">
              <a:spcBef>
                <a:spcPct val="50000"/>
              </a:spcBef>
              <a:spcAft>
                <a:spcPct val="0"/>
              </a:spcAft>
              <a:defRPr/>
            </a:pPr>
            <a:r>
              <a:rPr lang="es-ES" altLang="sk-SK" sz="4951" b="1">
                <a:solidFill>
                  <a:srgbClr val="000000"/>
                </a:solidFill>
                <a:latin typeface="Kristen ITC" pitchFamily="66" charset="0"/>
                <a:ea typeface="MS Gothic" panose="020B0609070205080204" pitchFamily="49" charset="-128"/>
              </a:rPr>
              <a:t>¿Te ha gustado?</a:t>
            </a:r>
            <a:r>
              <a:rPr lang="es-ES" altLang="sk-SK" sz="3976">
                <a:solidFill>
                  <a:srgbClr val="000000"/>
                </a:solidFill>
                <a:latin typeface="Kristen ITC" pitchFamily="66" charset="0"/>
                <a:ea typeface="MS Gothic" panose="020B0609070205080204" pitchFamily="49" charset="-128"/>
              </a:rPr>
              <a:t> </a:t>
            </a:r>
            <a:br>
              <a:rPr lang="es-ES" altLang="sk-SK" sz="3976">
                <a:solidFill>
                  <a:srgbClr val="000000"/>
                </a:solidFill>
                <a:latin typeface="Kristen ITC" pitchFamily="66" charset="0"/>
                <a:ea typeface="MS Gothic" panose="020B0609070205080204" pitchFamily="49" charset="-128"/>
              </a:rPr>
            </a:br>
            <a:r>
              <a:rPr lang="es-ES" altLang="sk-SK" sz="3675">
                <a:solidFill>
                  <a:srgbClr val="000000"/>
                </a:solidFill>
                <a:latin typeface="Kristen ITC" pitchFamily="66" charset="0"/>
                <a:ea typeface="MS Gothic" panose="020B0609070205080204" pitchFamily="49" charset="-128"/>
              </a:rPr>
              <a:t>Puedes ver más entrando </a:t>
            </a:r>
            <a:br>
              <a:rPr lang="es-ES" altLang="sk-SK" sz="3675">
                <a:solidFill>
                  <a:srgbClr val="000000"/>
                </a:solidFill>
                <a:latin typeface="Kristen ITC" pitchFamily="66" charset="0"/>
                <a:ea typeface="MS Gothic" panose="020B0609070205080204" pitchFamily="49" charset="-128"/>
              </a:rPr>
            </a:br>
            <a:r>
              <a:rPr lang="es-ES" altLang="sk-SK" sz="3675" b="1">
                <a:solidFill>
                  <a:srgbClr val="40F903"/>
                </a:solidFill>
                <a:latin typeface="Kristen ITC" pitchFamily="66" charset="0"/>
                <a:ea typeface="MS Gothic" panose="020B0609070205080204" pitchFamily="49" charset="-128"/>
                <a:hlinkClick r:id="rId2"/>
              </a:rPr>
              <a:t>Aquí</a:t>
            </a:r>
            <a:endParaRPr lang="es-ES" altLang="sk-SK" sz="367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583656" y="4468104"/>
            <a:ext cx="2205211" cy="157674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5593" tIns="37797" rIns="75593" bIns="3779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756084" eaLnBrk="1" fontAlgn="base" hangingPunct="1">
              <a:spcBef>
                <a:spcPct val="50000"/>
              </a:spcBef>
              <a:spcAft>
                <a:spcPct val="0"/>
              </a:spcAft>
              <a:defRPr/>
            </a:pPr>
            <a:r>
              <a:rPr lang="es-ES_tradnl" altLang="sk-SK" sz="150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500" b="1">
                <a:solidFill>
                  <a:srgbClr val="0066FF"/>
                </a:solidFill>
                <a:latin typeface="Arial" pitchFamily="34" charset="0"/>
                <a:ea typeface="MS Gothic" panose="020B0609070205080204" pitchFamily="49" charset="-128"/>
              </a:rPr>
              <a:t> </a:t>
            </a:r>
          </a:p>
          <a:p>
            <a:pPr defTabSz="756084" eaLnBrk="1" fontAlgn="base" hangingPunct="1">
              <a:spcBef>
                <a:spcPct val="50000"/>
              </a:spcBef>
              <a:spcAft>
                <a:spcPct val="0"/>
              </a:spcAft>
              <a:defRPr/>
            </a:pPr>
            <a:endParaRPr lang="es-ES" altLang="sk-SK" sz="1500"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37" y="4172804"/>
            <a:ext cx="1952779" cy="195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88869" y="4662189"/>
            <a:ext cx="1008539" cy="819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59782" y="3042813"/>
            <a:ext cx="440566" cy="440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59782" y="3483379"/>
            <a:ext cx="440566" cy="440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59782" y="3923945"/>
            <a:ext cx="440566" cy="441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59782" y="4365702"/>
            <a:ext cx="440566" cy="440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714</Words>
  <Application>Microsoft Office PowerPoint</Application>
  <PresentationFormat>Vlastná</PresentationFormat>
  <Paragraphs>79</Paragraphs>
  <Slides>50</Slides>
  <Notes>0</Notes>
  <HiddenSlides>0</HiddenSlides>
  <MMClips>0</MMClips>
  <ScaleCrop>false</ScaleCrop>
  <HeadingPairs>
    <vt:vector size="6" baseType="variant">
      <vt:variant>
        <vt:lpstr>Použité písma</vt:lpstr>
      </vt:variant>
      <vt:variant>
        <vt:i4>12</vt:i4>
      </vt:variant>
      <vt:variant>
        <vt:lpstr>Motív</vt:lpstr>
      </vt:variant>
      <vt:variant>
        <vt:i4>3</vt:i4>
      </vt:variant>
      <vt:variant>
        <vt:lpstr>Nadpisy snímok</vt:lpstr>
      </vt:variant>
      <vt:variant>
        <vt:i4>50</vt:i4>
      </vt:variant>
    </vt:vector>
  </HeadingPairs>
  <TitlesOfParts>
    <vt:vector size="65" baseType="lpstr">
      <vt:lpstr>Calibri</vt:lpstr>
      <vt:lpstr>Arabia CE</vt:lpstr>
      <vt:lpstr>Wingdings</vt:lpstr>
      <vt:lpstr>Forte</vt:lpstr>
      <vt:lpstr>Cancun</vt:lpstr>
      <vt:lpstr>Brooklyn CE</vt:lpstr>
      <vt:lpstr>Nuance CE</vt:lpstr>
      <vt:lpstr>Arial</vt:lpstr>
      <vt:lpstr>Courgette</vt:lpstr>
      <vt:lpstr>Casablanca</vt:lpstr>
      <vt:lpstr>Calibri Light</vt:lpstr>
      <vt:lpstr>Kristen ITC</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2020-05-28T14:48:29Z</dcterms:modified>
</cp:coreProperties>
</file>