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56" r:id="rId3"/>
    <p:sldId id="394" r:id="rId4"/>
    <p:sldId id="393" r:id="rId5"/>
    <p:sldId id="306" r:id="rId6"/>
    <p:sldId id="380" r:id="rId7"/>
    <p:sldId id="382" r:id="rId8"/>
    <p:sldId id="383" r:id="rId9"/>
    <p:sldId id="385" r:id="rId10"/>
    <p:sldId id="386" r:id="rId11"/>
    <p:sldId id="317" r:id="rId12"/>
    <p:sldId id="349" r:id="rId13"/>
    <p:sldId id="368" r:id="rId14"/>
    <p:sldId id="352" r:id="rId15"/>
    <p:sldId id="353" r:id="rId16"/>
    <p:sldId id="320" r:id="rId17"/>
    <p:sldId id="275" r:id="rId18"/>
    <p:sldId id="280" r:id="rId19"/>
    <p:sldId id="262" r:id="rId20"/>
    <p:sldId id="273" r:id="rId21"/>
    <p:sldId id="294" r:id="rId22"/>
    <p:sldId id="359" r:id="rId23"/>
    <p:sldId id="360" r:id="rId24"/>
    <p:sldId id="361" r:id="rId25"/>
    <p:sldId id="387" r:id="rId26"/>
    <p:sldId id="388" r:id="rId27"/>
    <p:sldId id="269" r:id="rId28"/>
    <p:sldId id="389" r:id="rId29"/>
    <p:sldId id="390" r:id="rId30"/>
    <p:sldId id="391" r:id="rId31"/>
    <p:sldId id="323" r:id="rId32"/>
    <p:sldId id="321" r:id="rId33"/>
    <p:sldId id="354" r:id="rId34"/>
    <p:sldId id="355" r:id="rId35"/>
    <p:sldId id="356" r:id="rId36"/>
    <p:sldId id="357" r:id="rId37"/>
    <p:sldId id="358" r:id="rId38"/>
    <p:sldId id="329" r:id="rId39"/>
    <p:sldId id="395" r:id="rId40"/>
  </p:sldIdLst>
  <p:sldSz cx="9144000" cy="6858000" type="screen4x3"/>
  <p:notesSz cx="6858000" cy="9144000"/>
  <p:embeddedFontLst>
    <p:embeddedFont>
      <p:font typeface="Cooper Black" panose="0208090404030B020404" pitchFamily="18" charset="0"/>
      <p:regular r:id="rId42"/>
    </p:embeddedFont>
    <p:embeddedFont>
      <p:font typeface="Kristen ITC" panose="03050502040202030202" pitchFamily="66" charset="0"/>
      <p:regular r:id="rId43"/>
    </p:embeddedFont>
    <p:embeddedFont>
      <p:font typeface="Algerian" panose="04020705040A02060702" pitchFamily="82" charset="0"/>
      <p:regular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vTsBlbax9HXuGyjenWn5Q==" hashData="QfTugxqj/6+D1wkhB2AsgsGDn8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2" autoAdjust="0"/>
    <p:restoredTop sz="94627" autoAdjust="0"/>
  </p:normalViewPr>
  <p:slideViewPr>
    <p:cSldViewPr showGuides="1">
      <p:cViewPr>
        <p:scale>
          <a:sx n="100" d="100"/>
          <a:sy n="100" d="100"/>
        </p:scale>
        <p:origin x="-3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60128" cy="6012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3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D5B562-5DAC-49D4-BFCA-1DD2C53F433C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D2A79A-3C08-40B9-8FD5-0C20DB8D8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4489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5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61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68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822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122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1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865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7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843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32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711521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7871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974012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289225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73968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722992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239292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5238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680935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928917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63692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AB034-5467-411D-ABD2-3BE2B7A871AA}" type="datetimeFigureOut">
              <a:rPr lang="cs-CZ" smtClean="0"/>
              <a:t>5.10.2015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6719B-B987-4582-B710-6828FD3FCE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6357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3000">
        <p:circle/>
      </p:transition>
    </mc:Choice>
    <mc:Fallback xmlns="">
      <p:transition spd="slow" advTm="3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85422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5" Type="http://schemas.openxmlformats.org/officeDocument/2006/relationships/image" Target="../media/image54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" y="508000"/>
            <a:ext cx="7950200" cy="584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44062" y="1471648"/>
            <a:ext cx="609702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SUIZA </a:t>
            </a:r>
            <a:r>
              <a:rPr lang="cs-CZ" sz="6000" b="1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Checa</a:t>
            </a:r>
            <a:endParaRPr lang="cs-CZ" sz="6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312" y="3188488"/>
            <a:ext cx="481647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4576" y="5112584"/>
            <a:ext cx="1358570" cy="773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976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stSnd loop="1">
            <p:snd r:embed="rId2" name="06 Show me heaven.wav"/>
          </p:stSnd>
        </p:sndAc>
      </p:transition>
    </mc:Choice>
    <mc:Fallback xmlns="">
      <p:transition advClick="0" advTm="8000">
        <p:sndAc>
          <p:stSnd loop="1">
            <p:snd r:embed="rId8" name="06 Show me heav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44062" y="1471648"/>
            <a:ext cx="609702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SUIZA </a:t>
            </a:r>
            <a:r>
              <a:rPr lang="cs-CZ" sz="6000" b="1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Checa</a:t>
            </a:r>
            <a:endParaRPr lang="cs-CZ" sz="6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53567">
            <a:off x="2841198" y="2456828"/>
            <a:ext cx="317460" cy="63492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14" b="89963" l="346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76" y="783368"/>
            <a:ext cx="6547417" cy="685800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" y="508000"/>
            <a:ext cx="7950200" cy="584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952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" y="508000"/>
            <a:ext cx="7950200" cy="584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1234896" y="3308744"/>
            <a:ext cx="66742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b="1">
                <a:ln w="1800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oper Black" panose="0208090404030B020404" pitchFamily="18" charset="0"/>
              </a:rPr>
              <a:t>Parque Nacional de la Suiza Checa, es uno de los cuatro parques nacionales en el país. Fue fundada en </a:t>
            </a:r>
            <a:r>
              <a:rPr lang="sk-SK" sz="2400" b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oper Black" panose="0208090404030B020404" pitchFamily="18" charset="0"/>
              </a:rPr>
              <a:t>a</a:t>
            </a:r>
            <a:r>
              <a:rPr lang="es-ES" sz="2400" b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oper Black" panose="0208090404030B020404" pitchFamily="18" charset="0"/>
              </a:rPr>
              <a:t>ño</a:t>
            </a:r>
            <a:r>
              <a:rPr lang="sk-SK" sz="2400" b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oper Black" panose="0208090404030B020404" pitchFamily="18" charset="0"/>
              </a:rPr>
              <a:t> </a:t>
            </a:r>
            <a:r>
              <a:rPr lang="es-ES" sz="2400" b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oper Black" panose="0208090404030B020404" pitchFamily="18" charset="0"/>
              </a:rPr>
              <a:t>2000 </a:t>
            </a:r>
            <a:r>
              <a:rPr lang="es-ES" sz="2400" b="1">
                <a:ln w="1800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oper Black" panose="0208090404030B020404" pitchFamily="18" charset="0"/>
              </a:rPr>
              <a:t>para proteger las formaciones de arenisca y hábitats únicos.</a:t>
            </a:r>
            <a:endParaRPr lang="sk-SK" sz="2400" b="1">
              <a:ln w="18000">
                <a:solidFill>
                  <a:schemeClr val="tx1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760" y="5812694"/>
            <a:ext cx="1190625" cy="523875"/>
          </a:xfrm>
          <a:prstGeom prst="rect">
            <a:avLst/>
          </a:prstGeom>
        </p:spPr>
      </p:pic>
      <p:sp>
        <p:nvSpPr>
          <p:cNvPr id="8" name="Obdélník 3"/>
          <p:cNvSpPr/>
          <p:nvPr/>
        </p:nvSpPr>
        <p:spPr>
          <a:xfrm>
            <a:off x="844062" y="1471648"/>
            <a:ext cx="6097029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SUIZA </a:t>
            </a:r>
            <a:r>
              <a:rPr lang="cs-CZ" sz="6000" b="1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Checa</a:t>
            </a:r>
            <a:endParaRPr lang="cs-CZ" sz="6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52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2856"/>
            <a:ext cx="7920880" cy="5772288"/>
          </a:xfrm>
          <a:ln w="19050">
            <a:solidFill>
              <a:schemeClr val="tx1"/>
            </a:solidFill>
          </a:ln>
        </p:spPr>
      </p:pic>
      <p:sp>
        <p:nvSpPr>
          <p:cNvPr id="3" name="Ovál 2"/>
          <p:cNvSpPr/>
          <p:nvPr/>
        </p:nvSpPr>
        <p:spPr>
          <a:xfrm>
            <a:off x="4788024" y="1772816"/>
            <a:ext cx="45719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765164" y="1772816"/>
            <a:ext cx="45719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967507" y="1124744"/>
            <a:ext cx="120898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HŘensko</a:t>
            </a:r>
            <a:endParaRPr lang="cs-CZ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cxnSp>
        <p:nvCxnSpPr>
          <p:cNvPr id="8" name="Přímá spojnice se šipkou 7"/>
          <p:cNvCxnSpPr>
            <a:endCxn id="3" idx="7"/>
          </p:cNvCxnSpPr>
          <p:nvPr/>
        </p:nvCxnSpPr>
        <p:spPr>
          <a:xfrm>
            <a:off x="4572000" y="1494076"/>
            <a:ext cx="255048" cy="2998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brázo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760" y="5812694"/>
            <a:ext cx="11906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7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6905989" y="188640"/>
            <a:ext cx="12538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HŘENSKO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15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17807" y="188640"/>
            <a:ext cx="12538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HŘensko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21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17807" y="188640"/>
            <a:ext cx="12538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HŘensko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0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17807" y="188640"/>
            <a:ext cx="12538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HŘensko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74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56692"/>
            <a:ext cx="7920880" cy="5544616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17807" y="188640"/>
            <a:ext cx="12538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HŘensko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08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2840" y="-315416"/>
            <a:ext cx="822960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tabLst>
                <a:tab pos="4029075" algn="l"/>
              </a:tabLst>
            </a:pPr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                                       </a:t>
            </a:r>
            <a:r>
              <a:rPr lang="cs-CZ" sz="1800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HŘensko</a:t>
            </a:r>
            <a:endParaRPr lang="cs-CZ" sz="18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5"/>
            <a:ext cx="3816425" cy="5580621"/>
          </a:xfr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692696"/>
            <a:ext cx="3744416" cy="558062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9071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68886"/>
            <a:ext cx="8229600" cy="1143000"/>
          </a:xfrm>
        </p:spPr>
        <p:txBody>
          <a:bodyPr/>
          <a:lstStyle/>
          <a:p>
            <a:r>
              <a:rPr lang="cs-CZ" smtClean="0"/>
              <a:t>  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7920880" cy="5616624"/>
          </a:xfrm>
          <a:ln w="19050">
            <a:solidFill>
              <a:schemeClr val="bg1"/>
            </a:solidFill>
          </a:ln>
        </p:spPr>
      </p:pic>
      <p:sp>
        <p:nvSpPr>
          <p:cNvPr id="7" name="Obdélník 6"/>
          <p:cNvSpPr/>
          <p:nvPr/>
        </p:nvSpPr>
        <p:spPr>
          <a:xfrm>
            <a:off x="4211958" y="173918"/>
            <a:ext cx="4932041" cy="40011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cs-CZ" sz="20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                    </a:t>
            </a:r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HŘensko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76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68886"/>
            <a:ext cx="8229600" cy="1143000"/>
          </a:xfrm>
        </p:spPr>
        <p:txBody>
          <a:bodyPr/>
          <a:lstStyle/>
          <a:p>
            <a:r>
              <a:rPr lang="cs-CZ" smtClean="0"/>
              <a:t>            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7920880" cy="5544616"/>
          </a:xfrm>
          <a:ln w="19050">
            <a:solidFill>
              <a:schemeClr val="tx1"/>
            </a:solidFill>
          </a:ln>
        </p:spPr>
      </p:pic>
      <p:sp>
        <p:nvSpPr>
          <p:cNvPr id="7" name="Obdélník 6"/>
          <p:cNvSpPr/>
          <p:nvPr/>
        </p:nvSpPr>
        <p:spPr>
          <a:xfrm>
            <a:off x="1331640" y="173918"/>
            <a:ext cx="10585176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Edmundova  SoutĚska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6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68886"/>
            <a:ext cx="8229600" cy="1143000"/>
          </a:xfrm>
        </p:spPr>
        <p:txBody>
          <a:bodyPr/>
          <a:lstStyle/>
          <a:p>
            <a:r>
              <a:rPr lang="cs-CZ" smtClean="0"/>
              <a:t>            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7920880" cy="5616624"/>
          </a:xfrm>
          <a:ln w="19050">
            <a:solidFill>
              <a:schemeClr val="tx1"/>
            </a:solidFill>
          </a:ln>
        </p:spPr>
      </p:pic>
      <p:sp>
        <p:nvSpPr>
          <p:cNvPr id="7" name="Obdélník 6"/>
          <p:cNvSpPr/>
          <p:nvPr/>
        </p:nvSpPr>
        <p:spPr>
          <a:xfrm>
            <a:off x="1420157" y="163595"/>
            <a:ext cx="10585176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Edmundova  SoutĚska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21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68886"/>
            <a:ext cx="8229600" cy="1143000"/>
          </a:xfrm>
        </p:spPr>
        <p:txBody>
          <a:bodyPr/>
          <a:lstStyle/>
          <a:p>
            <a:r>
              <a:rPr lang="cs-CZ" smtClean="0"/>
              <a:t>            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7920880" cy="5616624"/>
          </a:xfrm>
          <a:ln w="19050">
            <a:solidFill>
              <a:schemeClr val="tx1"/>
            </a:solidFill>
          </a:ln>
        </p:spPr>
      </p:pic>
      <p:sp>
        <p:nvSpPr>
          <p:cNvPr id="7" name="Obdélník 6"/>
          <p:cNvSpPr/>
          <p:nvPr/>
        </p:nvSpPr>
        <p:spPr>
          <a:xfrm>
            <a:off x="1331640" y="173918"/>
            <a:ext cx="10585176" cy="3693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Edmundova  SoutĚska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91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92696"/>
            <a:ext cx="3816424" cy="5688632"/>
          </a:xfrm>
          <a:ln w="19050"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692696"/>
            <a:ext cx="3716305" cy="568863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5972760" y="179348"/>
            <a:ext cx="2456122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Divoká  soutĚska 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45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86" y="548680"/>
            <a:ext cx="7849028" cy="5760639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1160035" y="2996952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spc="5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anose="04020705040A02060702" pitchFamily="82" charset="0"/>
              </a:rPr>
              <a:t>.</a:t>
            </a:r>
            <a:endParaRPr lang="cs-CZ" sz="2400" b="1" spc="5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67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42856"/>
            <a:ext cx="4680520" cy="576646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5916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8891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86" y="548680"/>
            <a:ext cx="7892962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633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66" y="548680"/>
            <a:ext cx="7871282" cy="5760639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205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86" y="553898"/>
            <a:ext cx="7892962" cy="5750203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3461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66" y="548680"/>
            <a:ext cx="7876081" cy="5760639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8099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66" y="548680"/>
            <a:ext cx="7876081" cy="576064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786615" y="188640"/>
            <a:ext cx="97334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FAUNA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20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66" y="562766"/>
            <a:ext cx="7876081" cy="5732468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786615" y="188640"/>
            <a:ext cx="97334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FAUNA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16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52" y="562766"/>
            <a:ext cx="7852195" cy="5732468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786615" y="188640"/>
            <a:ext cx="97334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FAUNA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52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6619"/>
            <a:ext cx="8229600" cy="1143000"/>
          </a:xfrm>
        </p:spPr>
        <p:txBody>
          <a:bodyPr/>
          <a:lstStyle/>
          <a:p>
            <a:r>
              <a:rPr lang="cs-CZ" smtClean="0"/>
              <a:t>                   </a:t>
            </a:r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71500"/>
            <a:ext cx="3782819" cy="5809828"/>
          </a:xfrm>
          <a:ln w="19050"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130" y="585339"/>
            <a:ext cx="3846318" cy="58098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7327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6619"/>
            <a:ext cx="8229600" cy="1143000"/>
          </a:xfrm>
        </p:spPr>
        <p:txBody>
          <a:bodyPr/>
          <a:lstStyle/>
          <a:p>
            <a:r>
              <a:rPr lang="cs-CZ" smtClean="0"/>
              <a:t>                   </a:t>
            </a:r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130" y="585339"/>
            <a:ext cx="3744416" cy="58098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52" y="585339"/>
            <a:ext cx="3752424" cy="578492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130" y="585339"/>
            <a:ext cx="3846318" cy="58098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37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6619"/>
            <a:ext cx="8229600" cy="1143000"/>
          </a:xfrm>
        </p:spPr>
        <p:txBody>
          <a:bodyPr/>
          <a:lstStyle/>
          <a:p>
            <a:r>
              <a:rPr lang="cs-CZ" smtClean="0"/>
              <a:t>                   </a:t>
            </a:r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130" y="585339"/>
            <a:ext cx="3744416" cy="58098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130" y="585339"/>
            <a:ext cx="3846318" cy="578492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0" y="585338"/>
            <a:ext cx="3692296" cy="5784929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6121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130" y="585339"/>
            <a:ext cx="3744416" cy="58098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85339"/>
            <a:ext cx="3816424" cy="578492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130" y="585339"/>
            <a:ext cx="3846318" cy="58098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85338"/>
            <a:ext cx="3816424" cy="5784929"/>
          </a:xfrm>
        </p:spPr>
      </p:pic>
      <p:sp>
        <p:nvSpPr>
          <p:cNvPr id="7" name="Obdélník 6"/>
          <p:cNvSpPr/>
          <p:nvPr/>
        </p:nvSpPr>
        <p:spPr>
          <a:xfrm>
            <a:off x="6977120" y="214142"/>
            <a:ext cx="93647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FLORA</a:t>
            </a:r>
            <a:endParaRPr lang="cs-CZ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54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56" y="602984"/>
            <a:ext cx="7928888" cy="5708938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3779912" y="182088"/>
            <a:ext cx="439976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Info</a:t>
            </a:r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  centrum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48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92394"/>
            <a:ext cx="7928888" cy="5716925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860032" y="182088"/>
            <a:ext cx="338437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PravČická  brána 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87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592394"/>
            <a:ext cx="7928887" cy="5716925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860032" y="182088"/>
            <a:ext cx="338437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PravČIcká  brána 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94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592394"/>
            <a:ext cx="7928887" cy="5716925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860032" y="182088"/>
            <a:ext cx="338437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PravČIcká</a:t>
            </a:r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  brána 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3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592396"/>
            <a:ext cx="7928887" cy="5716924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860032" y="182088"/>
            <a:ext cx="338437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PravČIcká  brána 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03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592394"/>
            <a:ext cx="7928887" cy="5716925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856160" y="182088"/>
            <a:ext cx="338437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PravČIcká</a:t>
            </a:r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  brána 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10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592396"/>
            <a:ext cx="7928887" cy="5716924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860032" y="182088"/>
            <a:ext cx="338437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b="1" spc="5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PravČIcká</a:t>
            </a:r>
            <a:r>
              <a:rPr lang="cs-CZ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anose="04020705040A02060702" pitchFamily="82" charset="0"/>
              </a:rPr>
              <a:t>  brána </a:t>
            </a:r>
            <a:endParaRPr lang="cs-CZ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85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23808" y="5252745"/>
            <a:ext cx="300889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6000" b="1" cap="all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anose="04020705040A02060702" pitchFamily="82" charset="0"/>
              </a:rPr>
              <a:t> </a:t>
            </a:r>
            <a:r>
              <a:rPr lang="cs-CZ" sz="5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Yveta</a:t>
            </a:r>
            <a:endParaRPr lang="cs-CZ" sz="5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56" y="658401"/>
            <a:ext cx="4072736" cy="276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70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9000">
        <p14:vortex dir="r"/>
      </p:transition>
    </mc:Choice>
    <mc:Fallback xmlns="">
      <p:transition spd="slow" advClick="0" advTm="9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accel="8000" fill="hold" nodeType="withEffect" p14:presetBounceEnd="8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7" dur="2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8" dur="2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accel="800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25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78113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2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Prezentácia na obrazovke (4:3)</PresentationFormat>
  <Paragraphs>38</Paragraphs>
  <Slides>38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38</vt:i4>
      </vt:variant>
    </vt:vector>
  </HeadingPairs>
  <TitlesOfParts>
    <vt:vector size="45" baseType="lpstr">
      <vt:lpstr>Arial</vt:lpstr>
      <vt:lpstr>Cooper Black</vt:lpstr>
      <vt:lpstr>Kristen ITC</vt:lpstr>
      <vt:lpstr>Algerian</vt:lpstr>
      <vt:lpstr>Calibri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                                       HŘensko</vt:lpstr>
      <vt:lpstr>  </vt:lpstr>
      <vt:lpstr>            </vt:lpstr>
      <vt:lpstr>            </vt:lpstr>
      <vt:lpstr>            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                   </vt:lpstr>
      <vt:lpstr>                   </vt:lpstr>
      <vt:lpstr>                   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147</cp:revision>
  <dcterms:created xsi:type="dcterms:W3CDTF">2015-09-10T16:07:30Z</dcterms:created>
  <dcterms:modified xsi:type="dcterms:W3CDTF">2015-10-05T13:37:03Z</dcterms:modified>
</cp:coreProperties>
</file>