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50" r:id="rId2"/>
    <p:sldMasterId id="2147483662" r:id="rId3"/>
  </p:sldMasterIdLst>
  <p:notesMasterIdLst>
    <p:notesMasterId r:id="rId44"/>
  </p:notesMasterIdLst>
  <p:sldIdLst>
    <p:sldId id="256" r:id="rId4"/>
    <p:sldId id="290" r:id="rId5"/>
    <p:sldId id="278" r:id="rId6"/>
    <p:sldId id="257" r:id="rId7"/>
    <p:sldId id="316" r:id="rId8"/>
    <p:sldId id="291" r:id="rId9"/>
    <p:sldId id="293" r:id="rId10"/>
    <p:sldId id="325" r:id="rId11"/>
    <p:sldId id="323" r:id="rId12"/>
    <p:sldId id="345" r:id="rId13"/>
    <p:sldId id="346" r:id="rId14"/>
    <p:sldId id="312" r:id="rId15"/>
    <p:sldId id="317" r:id="rId16"/>
    <p:sldId id="326" r:id="rId17"/>
    <p:sldId id="318" r:id="rId18"/>
    <p:sldId id="328" r:id="rId19"/>
    <p:sldId id="334" r:id="rId20"/>
    <p:sldId id="347" r:id="rId21"/>
    <p:sldId id="333" r:id="rId22"/>
    <p:sldId id="295" r:id="rId23"/>
    <p:sldId id="348" r:id="rId24"/>
    <p:sldId id="349" r:id="rId25"/>
    <p:sldId id="335" r:id="rId26"/>
    <p:sldId id="336" r:id="rId27"/>
    <p:sldId id="337" r:id="rId28"/>
    <p:sldId id="338" r:id="rId29"/>
    <p:sldId id="350" r:id="rId30"/>
    <p:sldId id="340" r:id="rId31"/>
    <p:sldId id="342" r:id="rId32"/>
    <p:sldId id="351" r:id="rId33"/>
    <p:sldId id="296" r:id="rId34"/>
    <p:sldId id="330" r:id="rId35"/>
    <p:sldId id="331" r:id="rId36"/>
    <p:sldId id="352" r:id="rId37"/>
    <p:sldId id="353" r:id="rId38"/>
    <p:sldId id="354" r:id="rId39"/>
    <p:sldId id="355" r:id="rId40"/>
    <p:sldId id="356" r:id="rId41"/>
    <p:sldId id="332" r:id="rId42"/>
    <p:sldId id="357" r:id="rId43"/>
  </p:sldIdLst>
  <p:sldSz cx="9144000" cy="6858000" type="screen4x3"/>
  <p:notesSz cx="6858000" cy="9144000"/>
  <p:embeddedFontLst>
    <p:embeddedFont>
      <p:font typeface="Kristen ITC" panose="03050502040202030202" pitchFamily="66" charset="0"/>
      <p:regular r:id="rId45"/>
    </p:embeddedFont>
    <p:embeddedFont>
      <p:font typeface="Franklin Gothic Heavy" panose="020B0903020102020204" pitchFamily="34" charset="0"/>
      <p:regular r:id="rId46"/>
      <p:italic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Algerian" panose="04020705040A02060702" pitchFamily="82" charset="0"/>
      <p:regular r:id="rId5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taAELM5xww7iohQNDav4g==" hashData="YYaMnAsw3VC/EzG3C0iaswVPP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140" autoAdjust="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2.fntdata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font" Target="fonts/font1.fntdata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5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font" Target="fonts/font4.fntdata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font" Target="fonts/font7.fntdata"/><Relationship Id="rId3" Type="http://schemas.openxmlformats.org/officeDocument/2006/relationships/slideMaster" Target="slideMasters/slideMaster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F008A6-0A77-40F0-B269-A81DFF9D9FB4}" type="datetimeFigureOut">
              <a:rPr lang="en-US" smtClean="0"/>
              <a:t>11/18/2015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1DF54-782E-40B0-A1C6-F38BF2030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605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aseline="0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2084388" y="-395288"/>
            <a:ext cx="4978400" cy="5749926"/>
            <a:chOff x="1313" y="-249"/>
            <a:chExt cx="3136" cy="3622"/>
          </a:xfrm>
        </p:grpSpPr>
        <p:sp>
          <p:nvSpPr>
            <p:cNvPr id="3075" name="Arc 3"/>
            <p:cNvSpPr>
              <a:spLocks/>
            </p:cNvSpPr>
            <p:nvPr/>
          </p:nvSpPr>
          <p:spPr bwMode="ltGray">
            <a:xfrm rot="18900000">
              <a:off x="1313" y="-249"/>
              <a:ext cx="3136" cy="3135"/>
            </a:xfrm>
            <a:custGeom>
              <a:avLst/>
              <a:gdLst>
                <a:gd name="G0" fmla="+- 7 0 0"/>
                <a:gd name="G1" fmla="+- 21600 0 0"/>
                <a:gd name="G2" fmla="+- 21600 0 0"/>
                <a:gd name="T0" fmla="*/ 0 w 21607"/>
                <a:gd name="T1" fmla="*/ 0 h 21600"/>
                <a:gd name="T2" fmla="*/ 21607 w 21607"/>
                <a:gd name="T3" fmla="*/ 21593 h 21600"/>
                <a:gd name="T4" fmla="*/ 7 w 21607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7" h="21600" fill="none" extrusionOk="0">
                  <a:moveTo>
                    <a:pt x="0" y="0"/>
                  </a:moveTo>
                  <a:cubicBezTo>
                    <a:pt x="2" y="0"/>
                    <a:pt x="4" y="-1"/>
                    <a:pt x="7" y="0"/>
                  </a:cubicBezTo>
                  <a:cubicBezTo>
                    <a:pt x="11933" y="0"/>
                    <a:pt x="21603" y="9666"/>
                    <a:pt x="21606" y="21593"/>
                  </a:cubicBezTo>
                </a:path>
                <a:path w="21607" h="21600" stroke="0" extrusionOk="0">
                  <a:moveTo>
                    <a:pt x="0" y="0"/>
                  </a:moveTo>
                  <a:cubicBezTo>
                    <a:pt x="2" y="0"/>
                    <a:pt x="4" y="-1"/>
                    <a:pt x="7" y="0"/>
                  </a:cubicBezTo>
                  <a:cubicBezTo>
                    <a:pt x="11933" y="0"/>
                    <a:pt x="21603" y="9666"/>
                    <a:pt x="21606" y="21593"/>
                  </a:cubicBezTo>
                  <a:lnTo>
                    <a:pt x="7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6" name="Arc 4"/>
            <p:cNvSpPr>
              <a:spLocks/>
            </p:cNvSpPr>
            <p:nvPr/>
          </p:nvSpPr>
          <p:spPr bwMode="ltGray">
            <a:xfrm rot="18900000">
              <a:off x="1349" y="-162"/>
              <a:ext cx="3037" cy="3056"/>
            </a:xfrm>
            <a:custGeom>
              <a:avLst/>
              <a:gdLst>
                <a:gd name="G0" fmla="+- 0 0 0"/>
                <a:gd name="G1" fmla="+- 21053 0 0"/>
                <a:gd name="G2" fmla="+- 21600 0 0"/>
                <a:gd name="T0" fmla="*/ 4831 w 20922"/>
                <a:gd name="T1" fmla="*/ 0 h 21053"/>
                <a:gd name="T2" fmla="*/ 20922 w 20922"/>
                <a:gd name="T3" fmla="*/ 15685 h 21053"/>
                <a:gd name="T4" fmla="*/ 0 w 20922"/>
                <a:gd name="T5" fmla="*/ 21053 h 2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22" h="21053" fill="none" extrusionOk="0">
                  <a:moveTo>
                    <a:pt x="4830" y="0"/>
                  </a:moveTo>
                  <a:cubicBezTo>
                    <a:pt x="12706" y="1807"/>
                    <a:pt x="18914" y="7858"/>
                    <a:pt x="20922" y="15684"/>
                  </a:cubicBezTo>
                </a:path>
                <a:path w="20922" h="21053" stroke="0" extrusionOk="0">
                  <a:moveTo>
                    <a:pt x="4830" y="0"/>
                  </a:moveTo>
                  <a:cubicBezTo>
                    <a:pt x="12706" y="1807"/>
                    <a:pt x="18914" y="7858"/>
                    <a:pt x="20922" y="15684"/>
                  </a:cubicBezTo>
                  <a:lnTo>
                    <a:pt x="0" y="2105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7" name="Arc 5"/>
            <p:cNvSpPr>
              <a:spLocks/>
            </p:cNvSpPr>
            <p:nvPr/>
          </p:nvSpPr>
          <p:spPr bwMode="ltGray">
            <a:xfrm rot="18900000">
              <a:off x="1474" y="162"/>
              <a:ext cx="2752" cy="2792"/>
            </a:xfrm>
            <a:custGeom>
              <a:avLst/>
              <a:gdLst>
                <a:gd name="G0" fmla="+- 0 0 0"/>
                <a:gd name="G1" fmla="+- 19239 0 0"/>
                <a:gd name="G2" fmla="+- 21600 0 0"/>
                <a:gd name="T0" fmla="*/ 9819 w 18966"/>
                <a:gd name="T1" fmla="*/ 0 h 19239"/>
                <a:gd name="T2" fmla="*/ 18966 w 18966"/>
                <a:gd name="T3" fmla="*/ 8902 h 19239"/>
                <a:gd name="T4" fmla="*/ 0 w 18966"/>
                <a:gd name="T5" fmla="*/ 19239 h 19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966" h="19239" fill="none" extrusionOk="0">
                  <a:moveTo>
                    <a:pt x="9819" y="-1"/>
                  </a:moveTo>
                  <a:cubicBezTo>
                    <a:pt x="13695" y="1978"/>
                    <a:pt x="16883" y="5080"/>
                    <a:pt x="18965" y="8902"/>
                  </a:cubicBezTo>
                </a:path>
                <a:path w="18966" h="19239" stroke="0" extrusionOk="0">
                  <a:moveTo>
                    <a:pt x="9819" y="-1"/>
                  </a:moveTo>
                  <a:cubicBezTo>
                    <a:pt x="13695" y="1978"/>
                    <a:pt x="16883" y="5080"/>
                    <a:pt x="18965" y="8902"/>
                  </a:cubicBezTo>
                  <a:lnTo>
                    <a:pt x="0" y="19239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8" name="Arc 6"/>
            <p:cNvSpPr>
              <a:spLocks/>
            </p:cNvSpPr>
            <p:nvPr/>
          </p:nvSpPr>
          <p:spPr bwMode="ltGray">
            <a:xfrm rot="18900000">
              <a:off x="1678" y="510"/>
              <a:ext cx="2432" cy="2498"/>
            </a:xfrm>
            <a:custGeom>
              <a:avLst/>
              <a:gdLst>
                <a:gd name="G0" fmla="+- 0 0 0"/>
                <a:gd name="G1" fmla="+- 17212 0 0"/>
                <a:gd name="G2" fmla="+- 21600 0 0"/>
                <a:gd name="T0" fmla="*/ 13050 w 16754"/>
                <a:gd name="T1" fmla="*/ 0 h 17212"/>
                <a:gd name="T2" fmla="*/ 16754 w 16754"/>
                <a:gd name="T3" fmla="*/ 3579 h 17212"/>
                <a:gd name="T4" fmla="*/ 0 w 16754"/>
                <a:gd name="T5" fmla="*/ 17212 h 17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754" h="17212" fill="none" extrusionOk="0">
                  <a:moveTo>
                    <a:pt x="13050" y="-1"/>
                  </a:moveTo>
                  <a:cubicBezTo>
                    <a:pt x="14423" y="1040"/>
                    <a:pt x="15666" y="2242"/>
                    <a:pt x="16754" y="3578"/>
                  </a:cubicBezTo>
                </a:path>
                <a:path w="16754" h="17212" stroke="0" extrusionOk="0">
                  <a:moveTo>
                    <a:pt x="13050" y="-1"/>
                  </a:moveTo>
                  <a:cubicBezTo>
                    <a:pt x="14423" y="1040"/>
                    <a:pt x="15666" y="2242"/>
                    <a:pt x="16754" y="3578"/>
                  </a:cubicBezTo>
                  <a:lnTo>
                    <a:pt x="0" y="172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9" name="Arc 7"/>
            <p:cNvSpPr>
              <a:spLocks/>
            </p:cNvSpPr>
            <p:nvPr/>
          </p:nvSpPr>
          <p:spPr bwMode="ltGray">
            <a:xfrm rot="18900000">
              <a:off x="1446" y="57"/>
              <a:ext cx="2900" cy="290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80" name="Arc 8"/>
            <p:cNvSpPr>
              <a:spLocks/>
            </p:cNvSpPr>
            <p:nvPr/>
          </p:nvSpPr>
          <p:spPr bwMode="ltGray">
            <a:xfrm rot="18900000">
              <a:off x="1478" y="137"/>
              <a:ext cx="2809" cy="2826"/>
            </a:xfrm>
            <a:custGeom>
              <a:avLst/>
              <a:gdLst>
                <a:gd name="G0" fmla="+- 0 0 0"/>
                <a:gd name="G1" fmla="+- 21052 0 0"/>
                <a:gd name="G2" fmla="+- 21600 0 0"/>
                <a:gd name="T0" fmla="*/ 4833 w 20924"/>
                <a:gd name="T1" fmla="*/ 0 h 21052"/>
                <a:gd name="T2" fmla="*/ 20924 w 20924"/>
                <a:gd name="T3" fmla="*/ 15689 h 21052"/>
                <a:gd name="T4" fmla="*/ 0 w 20924"/>
                <a:gd name="T5" fmla="*/ 21052 h 2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24" h="21052" fill="none" extrusionOk="0">
                  <a:moveTo>
                    <a:pt x="4833" y="-1"/>
                  </a:moveTo>
                  <a:cubicBezTo>
                    <a:pt x="12709" y="1807"/>
                    <a:pt x="18917" y="7861"/>
                    <a:pt x="20923" y="15689"/>
                  </a:cubicBezTo>
                </a:path>
                <a:path w="20924" h="21052" stroke="0" extrusionOk="0">
                  <a:moveTo>
                    <a:pt x="4833" y="-1"/>
                  </a:moveTo>
                  <a:cubicBezTo>
                    <a:pt x="12709" y="1807"/>
                    <a:pt x="18917" y="7861"/>
                    <a:pt x="20923" y="15689"/>
                  </a:cubicBezTo>
                  <a:lnTo>
                    <a:pt x="0" y="21052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81" name="Arc 9"/>
            <p:cNvSpPr>
              <a:spLocks/>
            </p:cNvSpPr>
            <p:nvPr/>
          </p:nvSpPr>
          <p:spPr bwMode="ltGray">
            <a:xfrm rot="18900000">
              <a:off x="1608" y="427"/>
              <a:ext cx="2547" cy="2583"/>
            </a:xfrm>
            <a:custGeom>
              <a:avLst/>
              <a:gdLst>
                <a:gd name="G0" fmla="+- 0 0 0"/>
                <a:gd name="G1" fmla="+- 19237 0 0"/>
                <a:gd name="G2" fmla="+- 21600 0 0"/>
                <a:gd name="T0" fmla="*/ 9823 w 18970"/>
                <a:gd name="T1" fmla="*/ 0 h 19237"/>
                <a:gd name="T2" fmla="*/ 18970 w 18970"/>
                <a:gd name="T3" fmla="*/ 8907 h 19237"/>
                <a:gd name="T4" fmla="*/ 0 w 18970"/>
                <a:gd name="T5" fmla="*/ 19237 h 19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970" h="19237" fill="none" extrusionOk="0">
                  <a:moveTo>
                    <a:pt x="9823" y="-1"/>
                  </a:moveTo>
                  <a:cubicBezTo>
                    <a:pt x="13699" y="1979"/>
                    <a:pt x="16888" y="5084"/>
                    <a:pt x="18969" y="8907"/>
                  </a:cubicBezTo>
                </a:path>
                <a:path w="18970" h="19237" stroke="0" extrusionOk="0">
                  <a:moveTo>
                    <a:pt x="9823" y="-1"/>
                  </a:moveTo>
                  <a:cubicBezTo>
                    <a:pt x="13699" y="1979"/>
                    <a:pt x="16888" y="5084"/>
                    <a:pt x="18969" y="8907"/>
                  </a:cubicBezTo>
                  <a:lnTo>
                    <a:pt x="0" y="19237"/>
                  </a:lnTo>
                  <a:close/>
                </a:path>
              </a:pathLst>
            </a:cu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82" name="Arc 10"/>
            <p:cNvSpPr>
              <a:spLocks/>
            </p:cNvSpPr>
            <p:nvPr/>
          </p:nvSpPr>
          <p:spPr bwMode="ltGray">
            <a:xfrm rot="18900000">
              <a:off x="1783" y="749"/>
              <a:ext cx="2249" cy="2311"/>
            </a:xfrm>
            <a:custGeom>
              <a:avLst/>
              <a:gdLst>
                <a:gd name="G0" fmla="+- 0 0 0"/>
                <a:gd name="G1" fmla="+- 17213 0 0"/>
                <a:gd name="G2" fmla="+- 21600 0 0"/>
                <a:gd name="T0" fmla="*/ 13049 w 16754"/>
                <a:gd name="T1" fmla="*/ 0 h 17213"/>
                <a:gd name="T2" fmla="*/ 16754 w 16754"/>
                <a:gd name="T3" fmla="*/ 3580 h 17213"/>
                <a:gd name="T4" fmla="*/ 0 w 16754"/>
                <a:gd name="T5" fmla="*/ 17213 h 17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754" h="17213" fill="none" extrusionOk="0">
                  <a:moveTo>
                    <a:pt x="13048" y="0"/>
                  </a:moveTo>
                  <a:cubicBezTo>
                    <a:pt x="14422" y="1041"/>
                    <a:pt x="15666" y="2243"/>
                    <a:pt x="16754" y="3579"/>
                  </a:cubicBezTo>
                </a:path>
                <a:path w="16754" h="17213" stroke="0" extrusionOk="0">
                  <a:moveTo>
                    <a:pt x="13048" y="0"/>
                  </a:moveTo>
                  <a:cubicBezTo>
                    <a:pt x="14422" y="1041"/>
                    <a:pt x="15666" y="2243"/>
                    <a:pt x="16754" y="3579"/>
                  </a:cubicBezTo>
                  <a:lnTo>
                    <a:pt x="0" y="1721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83" name="Arc 11"/>
            <p:cNvSpPr>
              <a:spLocks/>
            </p:cNvSpPr>
            <p:nvPr/>
          </p:nvSpPr>
          <p:spPr bwMode="ltGray">
            <a:xfrm rot="18900000">
              <a:off x="2239" y="2089"/>
              <a:ext cx="1284" cy="128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3084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770313"/>
            <a:ext cx="7772400" cy="1143000"/>
          </a:xfrm>
        </p:spPr>
        <p:txBody>
          <a:bodyPr anchor="b"/>
          <a:lstStyle>
            <a:lvl1pPr algn="ctr">
              <a:defRPr/>
            </a:lvl1pPr>
          </a:lstStyle>
          <a:p>
            <a:pPr lvl="0"/>
            <a:r>
              <a:rPr lang="cs-CZ" altLang="cs-CZ" noProof="0" smtClean="0"/>
              <a:t>Kliknutím lze upravit styl.</a:t>
            </a: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4906963"/>
            <a:ext cx="6400800" cy="1752600"/>
          </a:xfrm>
        </p:spPr>
        <p:txBody>
          <a:bodyPr anchor="b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altLang="cs-CZ" noProof="0" smtClean="0"/>
              <a:t>Kliknutím lze upravit styl předlohy.</a:t>
            </a:r>
          </a:p>
        </p:txBody>
      </p:sp>
      <p:sp>
        <p:nvSpPr>
          <p:cNvPr id="3086" name="Rectangle 14"/>
          <p:cNvSpPr>
            <a:spLocks noGrp="1" noChangeArrowheads="1"/>
          </p:cNvSpPr>
          <p:nvPr>
            <p:ph type="dt" sz="quarter" idx="2"/>
          </p:nvPr>
        </p:nvSpPr>
        <p:spPr>
          <a:xfrm>
            <a:off x="498475" y="9525"/>
            <a:ext cx="1905000" cy="457200"/>
          </a:xfrm>
        </p:spPr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8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9525"/>
            <a:ext cx="2895600" cy="457200"/>
          </a:xfrm>
        </p:spPr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8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727825" y="9525"/>
            <a:ext cx="1905000" cy="457200"/>
          </a:xfrm>
        </p:spPr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19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08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252538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14938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251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33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11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16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54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21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73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081838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252538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64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292259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715296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780167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596399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624672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707611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761944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792080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61841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81736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59269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41288" y="249238"/>
            <a:ext cx="1131887" cy="6345237"/>
            <a:chOff x="89" y="157"/>
            <a:chExt cx="713" cy="3997"/>
          </a:xfrm>
        </p:grpSpPr>
        <p:sp>
          <p:nvSpPr>
            <p:cNvPr id="2051" name="Arc 3"/>
            <p:cNvSpPr>
              <a:spLocks/>
            </p:cNvSpPr>
            <p:nvPr/>
          </p:nvSpPr>
          <p:spPr bwMode="ltGray">
            <a:xfrm rot="2700000">
              <a:off x="347" y="157"/>
              <a:ext cx="455" cy="455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2" name="Arc 4"/>
            <p:cNvSpPr>
              <a:spLocks/>
            </p:cNvSpPr>
            <p:nvPr/>
          </p:nvSpPr>
          <p:spPr bwMode="ltGray">
            <a:xfrm rot="2700000">
              <a:off x="342" y="162"/>
              <a:ext cx="438" cy="435"/>
            </a:xfrm>
            <a:custGeom>
              <a:avLst/>
              <a:gdLst>
                <a:gd name="G0" fmla="+- 0 0 0"/>
                <a:gd name="G1" fmla="+- 20673 0 0"/>
                <a:gd name="G2" fmla="+- 21600 0 0"/>
                <a:gd name="T0" fmla="*/ 6259 w 20808"/>
                <a:gd name="T1" fmla="*/ 0 h 20673"/>
                <a:gd name="T2" fmla="*/ 20808 w 20808"/>
                <a:gd name="T3" fmla="*/ 14877 h 20673"/>
                <a:gd name="T4" fmla="*/ 0 w 20808"/>
                <a:gd name="T5" fmla="*/ 20673 h 20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808" h="20673" fill="none" extrusionOk="0">
                  <a:moveTo>
                    <a:pt x="6259" y="-1"/>
                  </a:moveTo>
                  <a:cubicBezTo>
                    <a:pt x="13335" y="2142"/>
                    <a:pt x="18823" y="7754"/>
                    <a:pt x="20807" y="14877"/>
                  </a:cubicBezTo>
                </a:path>
                <a:path w="20808" h="20673" stroke="0" extrusionOk="0">
                  <a:moveTo>
                    <a:pt x="6259" y="-1"/>
                  </a:moveTo>
                  <a:cubicBezTo>
                    <a:pt x="13335" y="2142"/>
                    <a:pt x="18823" y="7754"/>
                    <a:pt x="20807" y="14877"/>
                  </a:cubicBezTo>
                  <a:lnTo>
                    <a:pt x="0" y="206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3" name="Arc 5"/>
            <p:cNvSpPr>
              <a:spLocks/>
            </p:cNvSpPr>
            <p:nvPr/>
          </p:nvSpPr>
          <p:spPr bwMode="ltGray">
            <a:xfrm rot="2700000">
              <a:off x="339" y="188"/>
              <a:ext cx="410" cy="400"/>
            </a:xfrm>
            <a:custGeom>
              <a:avLst/>
              <a:gdLst>
                <a:gd name="G0" fmla="+- 0 0 0"/>
                <a:gd name="G1" fmla="+- 18986 0 0"/>
                <a:gd name="G2" fmla="+- 21600 0 0"/>
                <a:gd name="T0" fmla="*/ 10300 w 19469"/>
                <a:gd name="T1" fmla="*/ 0 h 18986"/>
                <a:gd name="T2" fmla="*/ 19469 w 19469"/>
                <a:gd name="T3" fmla="*/ 9631 h 18986"/>
                <a:gd name="T4" fmla="*/ 0 w 19469"/>
                <a:gd name="T5" fmla="*/ 18986 h 18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69" h="18986" fill="none" extrusionOk="0">
                  <a:moveTo>
                    <a:pt x="10300" y="-1"/>
                  </a:moveTo>
                  <a:cubicBezTo>
                    <a:pt x="14293" y="2166"/>
                    <a:pt x="17501" y="5536"/>
                    <a:pt x="19469" y="9630"/>
                  </a:cubicBezTo>
                </a:path>
                <a:path w="19469" h="18986" stroke="0" extrusionOk="0">
                  <a:moveTo>
                    <a:pt x="10300" y="-1"/>
                  </a:moveTo>
                  <a:cubicBezTo>
                    <a:pt x="14293" y="2166"/>
                    <a:pt x="17501" y="5536"/>
                    <a:pt x="19469" y="9630"/>
                  </a:cubicBezTo>
                  <a:lnTo>
                    <a:pt x="0" y="1898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4" name="Arc 6"/>
            <p:cNvSpPr>
              <a:spLocks/>
            </p:cNvSpPr>
            <p:nvPr/>
          </p:nvSpPr>
          <p:spPr bwMode="ltGray">
            <a:xfrm rot="2700000">
              <a:off x="334" y="206"/>
              <a:ext cx="361" cy="357"/>
            </a:xfrm>
            <a:custGeom>
              <a:avLst/>
              <a:gdLst>
                <a:gd name="G0" fmla="+- 0 0 0"/>
                <a:gd name="G1" fmla="+- 16950 0 0"/>
                <a:gd name="G2" fmla="+- 21600 0 0"/>
                <a:gd name="T0" fmla="*/ 13389 w 17119"/>
                <a:gd name="T1" fmla="*/ 0 h 16950"/>
                <a:gd name="T2" fmla="*/ 17119 w 17119"/>
                <a:gd name="T3" fmla="*/ 3778 h 16950"/>
                <a:gd name="T4" fmla="*/ 0 w 17119"/>
                <a:gd name="T5" fmla="*/ 16950 h 169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119" h="16950" fill="none" extrusionOk="0">
                  <a:moveTo>
                    <a:pt x="13388" y="0"/>
                  </a:moveTo>
                  <a:cubicBezTo>
                    <a:pt x="14782" y="1101"/>
                    <a:pt x="16035" y="2370"/>
                    <a:pt x="17118" y="3778"/>
                  </a:cubicBezTo>
                </a:path>
                <a:path w="17119" h="16950" stroke="0" extrusionOk="0">
                  <a:moveTo>
                    <a:pt x="13388" y="0"/>
                  </a:moveTo>
                  <a:cubicBezTo>
                    <a:pt x="14782" y="1101"/>
                    <a:pt x="16035" y="2370"/>
                    <a:pt x="17118" y="3778"/>
                  </a:cubicBezTo>
                  <a:lnTo>
                    <a:pt x="0" y="169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5" name="Arc 7"/>
            <p:cNvSpPr>
              <a:spLocks/>
            </p:cNvSpPr>
            <p:nvPr/>
          </p:nvSpPr>
          <p:spPr bwMode="ltGray">
            <a:xfrm rot="2700000">
              <a:off x="293" y="271"/>
              <a:ext cx="215" cy="21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5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890" y="0"/>
                    <a:pt x="21544" y="9609"/>
                    <a:pt x="21599" y="215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890" y="0"/>
                    <a:pt x="21544" y="9609"/>
                    <a:pt x="21599" y="215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6" name="Arc 8"/>
            <p:cNvSpPr>
              <a:spLocks/>
            </p:cNvSpPr>
            <p:nvPr/>
          </p:nvSpPr>
          <p:spPr bwMode="ltGray">
            <a:xfrm rot="2700000">
              <a:off x="347" y="939"/>
              <a:ext cx="455" cy="455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7" name="Arc 9"/>
            <p:cNvSpPr>
              <a:spLocks/>
            </p:cNvSpPr>
            <p:nvPr/>
          </p:nvSpPr>
          <p:spPr bwMode="ltGray">
            <a:xfrm rot="2700000">
              <a:off x="342" y="944"/>
              <a:ext cx="438" cy="435"/>
            </a:xfrm>
            <a:custGeom>
              <a:avLst/>
              <a:gdLst>
                <a:gd name="G0" fmla="+- 0 0 0"/>
                <a:gd name="G1" fmla="+- 20673 0 0"/>
                <a:gd name="G2" fmla="+- 21600 0 0"/>
                <a:gd name="T0" fmla="*/ 6259 w 20808"/>
                <a:gd name="T1" fmla="*/ 0 h 20673"/>
                <a:gd name="T2" fmla="*/ 20808 w 20808"/>
                <a:gd name="T3" fmla="*/ 14877 h 20673"/>
                <a:gd name="T4" fmla="*/ 0 w 20808"/>
                <a:gd name="T5" fmla="*/ 20673 h 20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808" h="20673" fill="none" extrusionOk="0">
                  <a:moveTo>
                    <a:pt x="6259" y="-1"/>
                  </a:moveTo>
                  <a:cubicBezTo>
                    <a:pt x="13335" y="2142"/>
                    <a:pt x="18823" y="7754"/>
                    <a:pt x="20807" y="14877"/>
                  </a:cubicBezTo>
                </a:path>
                <a:path w="20808" h="20673" stroke="0" extrusionOk="0">
                  <a:moveTo>
                    <a:pt x="6259" y="-1"/>
                  </a:moveTo>
                  <a:cubicBezTo>
                    <a:pt x="13335" y="2142"/>
                    <a:pt x="18823" y="7754"/>
                    <a:pt x="20807" y="14877"/>
                  </a:cubicBezTo>
                  <a:lnTo>
                    <a:pt x="0" y="206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8" name="Arc 10"/>
            <p:cNvSpPr>
              <a:spLocks/>
            </p:cNvSpPr>
            <p:nvPr/>
          </p:nvSpPr>
          <p:spPr bwMode="ltGray">
            <a:xfrm rot="2700000">
              <a:off x="339" y="970"/>
              <a:ext cx="410" cy="400"/>
            </a:xfrm>
            <a:custGeom>
              <a:avLst/>
              <a:gdLst>
                <a:gd name="G0" fmla="+- 0 0 0"/>
                <a:gd name="G1" fmla="+- 18986 0 0"/>
                <a:gd name="G2" fmla="+- 21600 0 0"/>
                <a:gd name="T0" fmla="*/ 10300 w 19469"/>
                <a:gd name="T1" fmla="*/ 0 h 18986"/>
                <a:gd name="T2" fmla="*/ 19469 w 19469"/>
                <a:gd name="T3" fmla="*/ 9631 h 18986"/>
                <a:gd name="T4" fmla="*/ 0 w 19469"/>
                <a:gd name="T5" fmla="*/ 18986 h 18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69" h="18986" fill="none" extrusionOk="0">
                  <a:moveTo>
                    <a:pt x="10300" y="-1"/>
                  </a:moveTo>
                  <a:cubicBezTo>
                    <a:pt x="14293" y="2166"/>
                    <a:pt x="17501" y="5536"/>
                    <a:pt x="19469" y="9630"/>
                  </a:cubicBezTo>
                </a:path>
                <a:path w="19469" h="18986" stroke="0" extrusionOk="0">
                  <a:moveTo>
                    <a:pt x="10300" y="-1"/>
                  </a:moveTo>
                  <a:cubicBezTo>
                    <a:pt x="14293" y="2166"/>
                    <a:pt x="17501" y="5536"/>
                    <a:pt x="19469" y="9630"/>
                  </a:cubicBezTo>
                  <a:lnTo>
                    <a:pt x="0" y="1898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9" name="Arc 11"/>
            <p:cNvSpPr>
              <a:spLocks/>
            </p:cNvSpPr>
            <p:nvPr/>
          </p:nvSpPr>
          <p:spPr bwMode="ltGray">
            <a:xfrm rot="2700000">
              <a:off x="334" y="988"/>
              <a:ext cx="361" cy="357"/>
            </a:xfrm>
            <a:custGeom>
              <a:avLst/>
              <a:gdLst>
                <a:gd name="G0" fmla="+- 0 0 0"/>
                <a:gd name="G1" fmla="+- 16950 0 0"/>
                <a:gd name="G2" fmla="+- 21600 0 0"/>
                <a:gd name="T0" fmla="*/ 13389 w 17119"/>
                <a:gd name="T1" fmla="*/ 0 h 16950"/>
                <a:gd name="T2" fmla="*/ 17119 w 17119"/>
                <a:gd name="T3" fmla="*/ 3778 h 16950"/>
                <a:gd name="T4" fmla="*/ 0 w 17119"/>
                <a:gd name="T5" fmla="*/ 16950 h 169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119" h="16950" fill="none" extrusionOk="0">
                  <a:moveTo>
                    <a:pt x="13388" y="0"/>
                  </a:moveTo>
                  <a:cubicBezTo>
                    <a:pt x="14782" y="1101"/>
                    <a:pt x="16035" y="2370"/>
                    <a:pt x="17118" y="3778"/>
                  </a:cubicBezTo>
                </a:path>
                <a:path w="17119" h="16950" stroke="0" extrusionOk="0">
                  <a:moveTo>
                    <a:pt x="13388" y="0"/>
                  </a:moveTo>
                  <a:cubicBezTo>
                    <a:pt x="14782" y="1101"/>
                    <a:pt x="16035" y="2370"/>
                    <a:pt x="17118" y="3778"/>
                  </a:cubicBezTo>
                  <a:lnTo>
                    <a:pt x="0" y="169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0" name="Arc 12"/>
            <p:cNvSpPr>
              <a:spLocks/>
            </p:cNvSpPr>
            <p:nvPr/>
          </p:nvSpPr>
          <p:spPr bwMode="ltGray">
            <a:xfrm rot="2700000">
              <a:off x="293" y="1056"/>
              <a:ext cx="215" cy="21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5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890" y="0"/>
                    <a:pt x="21544" y="9609"/>
                    <a:pt x="21599" y="215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890" y="0"/>
                    <a:pt x="21544" y="9609"/>
                    <a:pt x="21599" y="215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1" name="Arc 13"/>
            <p:cNvSpPr>
              <a:spLocks/>
            </p:cNvSpPr>
            <p:nvPr/>
          </p:nvSpPr>
          <p:spPr bwMode="ltGray">
            <a:xfrm rot="2700000">
              <a:off x="347" y="1727"/>
              <a:ext cx="455" cy="455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2" name="Arc 14"/>
            <p:cNvSpPr>
              <a:spLocks/>
            </p:cNvSpPr>
            <p:nvPr/>
          </p:nvSpPr>
          <p:spPr bwMode="ltGray">
            <a:xfrm rot="2700000">
              <a:off x="347" y="2518"/>
              <a:ext cx="455" cy="455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3" name="Arc 15"/>
            <p:cNvSpPr>
              <a:spLocks/>
            </p:cNvSpPr>
            <p:nvPr/>
          </p:nvSpPr>
          <p:spPr bwMode="ltGray">
            <a:xfrm rot="2700000">
              <a:off x="342" y="2523"/>
              <a:ext cx="438" cy="435"/>
            </a:xfrm>
            <a:custGeom>
              <a:avLst/>
              <a:gdLst>
                <a:gd name="G0" fmla="+- 0 0 0"/>
                <a:gd name="G1" fmla="+- 20673 0 0"/>
                <a:gd name="G2" fmla="+- 21600 0 0"/>
                <a:gd name="T0" fmla="*/ 6259 w 20808"/>
                <a:gd name="T1" fmla="*/ 0 h 20673"/>
                <a:gd name="T2" fmla="*/ 20808 w 20808"/>
                <a:gd name="T3" fmla="*/ 14877 h 20673"/>
                <a:gd name="T4" fmla="*/ 0 w 20808"/>
                <a:gd name="T5" fmla="*/ 20673 h 20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808" h="20673" fill="none" extrusionOk="0">
                  <a:moveTo>
                    <a:pt x="6259" y="-1"/>
                  </a:moveTo>
                  <a:cubicBezTo>
                    <a:pt x="13335" y="2142"/>
                    <a:pt x="18823" y="7754"/>
                    <a:pt x="20807" y="14877"/>
                  </a:cubicBezTo>
                </a:path>
                <a:path w="20808" h="20673" stroke="0" extrusionOk="0">
                  <a:moveTo>
                    <a:pt x="6259" y="-1"/>
                  </a:moveTo>
                  <a:cubicBezTo>
                    <a:pt x="13335" y="2142"/>
                    <a:pt x="18823" y="7754"/>
                    <a:pt x="20807" y="14877"/>
                  </a:cubicBezTo>
                  <a:lnTo>
                    <a:pt x="0" y="206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4" name="Arc 16"/>
            <p:cNvSpPr>
              <a:spLocks/>
            </p:cNvSpPr>
            <p:nvPr/>
          </p:nvSpPr>
          <p:spPr bwMode="ltGray">
            <a:xfrm rot="2700000">
              <a:off x="339" y="2549"/>
              <a:ext cx="410" cy="400"/>
            </a:xfrm>
            <a:custGeom>
              <a:avLst/>
              <a:gdLst>
                <a:gd name="G0" fmla="+- 0 0 0"/>
                <a:gd name="G1" fmla="+- 18986 0 0"/>
                <a:gd name="G2" fmla="+- 21600 0 0"/>
                <a:gd name="T0" fmla="*/ 10300 w 19469"/>
                <a:gd name="T1" fmla="*/ 0 h 18986"/>
                <a:gd name="T2" fmla="*/ 19469 w 19469"/>
                <a:gd name="T3" fmla="*/ 9631 h 18986"/>
                <a:gd name="T4" fmla="*/ 0 w 19469"/>
                <a:gd name="T5" fmla="*/ 18986 h 18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69" h="18986" fill="none" extrusionOk="0">
                  <a:moveTo>
                    <a:pt x="10300" y="-1"/>
                  </a:moveTo>
                  <a:cubicBezTo>
                    <a:pt x="14293" y="2166"/>
                    <a:pt x="17501" y="5536"/>
                    <a:pt x="19469" y="9630"/>
                  </a:cubicBezTo>
                </a:path>
                <a:path w="19469" h="18986" stroke="0" extrusionOk="0">
                  <a:moveTo>
                    <a:pt x="10300" y="-1"/>
                  </a:moveTo>
                  <a:cubicBezTo>
                    <a:pt x="14293" y="2166"/>
                    <a:pt x="17501" y="5536"/>
                    <a:pt x="19469" y="9630"/>
                  </a:cubicBezTo>
                  <a:lnTo>
                    <a:pt x="0" y="1898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5" name="Arc 17"/>
            <p:cNvSpPr>
              <a:spLocks/>
            </p:cNvSpPr>
            <p:nvPr/>
          </p:nvSpPr>
          <p:spPr bwMode="ltGray">
            <a:xfrm rot="2700000">
              <a:off x="334" y="2567"/>
              <a:ext cx="361" cy="357"/>
            </a:xfrm>
            <a:custGeom>
              <a:avLst/>
              <a:gdLst>
                <a:gd name="G0" fmla="+- 0 0 0"/>
                <a:gd name="G1" fmla="+- 16950 0 0"/>
                <a:gd name="G2" fmla="+- 21600 0 0"/>
                <a:gd name="T0" fmla="*/ 13389 w 17119"/>
                <a:gd name="T1" fmla="*/ 0 h 16950"/>
                <a:gd name="T2" fmla="*/ 17119 w 17119"/>
                <a:gd name="T3" fmla="*/ 3778 h 16950"/>
                <a:gd name="T4" fmla="*/ 0 w 17119"/>
                <a:gd name="T5" fmla="*/ 16950 h 169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119" h="16950" fill="none" extrusionOk="0">
                  <a:moveTo>
                    <a:pt x="13388" y="0"/>
                  </a:moveTo>
                  <a:cubicBezTo>
                    <a:pt x="14782" y="1101"/>
                    <a:pt x="16035" y="2370"/>
                    <a:pt x="17118" y="3778"/>
                  </a:cubicBezTo>
                </a:path>
                <a:path w="17119" h="16950" stroke="0" extrusionOk="0">
                  <a:moveTo>
                    <a:pt x="13388" y="0"/>
                  </a:moveTo>
                  <a:cubicBezTo>
                    <a:pt x="14782" y="1101"/>
                    <a:pt x="16035" y="2370"/>
                    <a:pt x="17118" y="3778"/>
                  </a:cubicBezTo>
                  <a:lnTo>
                    <a:pt x="0" y="169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6" name="Arc 18"/>
            <p:cNvSpPr>
              <a:spLocks/>
            </p:cNvSpPr>
            <p:nvPr/>
          </p:nvSpPr>
          <p:spPr bwMode="ltGray">
            <a:xfrm rot="2700000">
              <a:off x="293" y="2632"/>
              <a:ext cx="215" cy="21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5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890" y="0"/>
                    <a:pt x="21544" y="9609"/>
                    <a:pt x="21599" y="215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890" y="0"/>
                    <a:pt x="21544" y="9609"/>
                    <a:pt x="21599" y="215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7" name="Arc 19"/>
            <p:cNvSpPr>
              <a:spLocks/>
            </p:cNvSpPr>
            <p:nvPr/>
          </p:nvSpPr>
          <p:spPr bwMode="ltGray">
            <a:xfrm rot="2700000">
              <a:off x="347" y="3303"/>
              <a:ext cx="455" cy="455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8" name="Arc 20"/>
            <p:cNvSpPr>
              <a:spLocks/>
            </p:cNvSpPr>
            <p:nvPr/>
          </p:nvSpPr>
          <p:spPr bwMode="ltGray">
            <a:xfrm rot="18900000">
              <a:off x="89" y="553"/>
              <a:ext cx="455" cy="455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553 h 21600"/>
                <a:gd name="T2" fmla="*/ 2160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553"/>
                  </a:moveTo>
                  <a:cubicBezTo>
                    <a:pt x="25" y="9642"/>
                    <a:pt x="9688" y="0"/>
                    <a:pt x="21599" y="0"/>
                  </a:cubicBezTo>
                </a:path>
                <a:path w="21600" h="21600" stroke="0" extrusionOk="0">
                  <a:moveTo>
                    <a:pt x="0" y="21553"/>
                  </a:moveTo>
                  <a:cubicBezTo>
                    <a:pt x="25" y="9642"/>
                    <a:pt x="9688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9" name="Arc 21"/>
            <p:cNvSpPr>
              <a:spLocks/>
            </p:cNvSpPr>
            <p:nvPr/>
          </p:nvSpPr>
          <p:spPr bwMode="ltGray">
            <a:xfrm rot="18900000">
              <a:off x="98" y="560"/>
              <a:ext cx="443" cy="442"/>
            </a:xfrm>
            <a:custGeom>
              <a:avLst/>
              <a:gdLst>
                <a:gd name="G0" fmla="+- 21031 0 0"/>
                <a:gd name="G1" fmla="+- 20972 0 0"/>
                <a:gd name="G2" fmla="+- 21600 0 0"/>
                <a:gd name="T0" fmla="*/ 0 w 21031"/>
                <a:gd name="T1" fmla="*/ 16046 h 20972"/>
                <a:gd name="T2" fmla="*/ 15859 w 21031"/>
                <a:gd name="T3" fmla="*/ 0 h 20972"/>
                <a:gd name="T4" fmla="*/ 21031 w 21031"/>
                <a:gd name="T5" fmla="*/ 20972 h 20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031" h="20972" fill="none" extrusionOk="0">
                  <a:moveTo>
                    <a:pt x="0" y="16046"/>
                  </a:moveTo>
                  <a:cubicBezTo>
                    <a:pt x="1851" y="8142"/>
                    <a:pt x="7977" y="1943"/>
                    <a:pt x="15859" y="0"/>
                  </a:cubicBezTo>
                </a:path>
                <a:path w="21031" h="20972" stroke="0" extrusionOk="0">
                  <a:moveTo>
                    <a:pt x="0" y="16046"/>
                  </a:moveTo>
                  <a:cubicBezTo>
                    <a:pt x="1851" y="8142"/>
                    <a:pt x="7977" y="1943"/>
                    <a:pt x="15859" y="0"/>
                  </a:cubicBezTo>
                  <a:lnTo>
                    <a:pt x="21031" y="2097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0" name="Arc 22"/>
            <p:cNvSpPr>
              <a:spLocks/>
            </p:cNvSpPr>
            <p:nvPr/>
          </p:nvSpPr>
          <p:spPr bwMode="ltGray">
            <a:xfrm rot="18900000">
              <a:off x="139" y="581"/>
              <a:ext cx="414" cy="404"/>
            </a:xfrm>
            <a:custGeom>
              <a:avLst/>
              <a:gdLst>
                <a:gd name="G0" fmla="+- 19657 0 0"/>
                <a:gd name="G1" fmla="+- 19195 0 0"/>
                <a:gd name="G2" fmla="+- 21600 0 0"/>
                <a:gd name="T0" fmla="*/ 0 w 19657"/>
                <a:gd name="T1" fmla="*/ 10243 h 19195"/>
                <a:gd name="T2" fmla="*/ 9752 w 19657"/>
                <a:gd name="T3" fmla="*/ 0 h 19195"/>
                <a:gd name="T4" fmla="*/ 19657 w 19657"/>
                <a:gd name="T5" fmla="*/ 19195 h 19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657" h="19195" fill="none" extrusionOk="0">
                  <a:moveTo>
                    <a:pt x="-1" y="10242"/>
                  </a:moveTo>
                  <a:cubicBezTo>
                    <a:pt x="2008" y="5830"/>
                    <a:pt x="5443" y="2223"/>
                    <a:pt x="9751" y="-1"/>
                  </a:cubicBezTo>
                </a:path>
                <a:path w="19657" h="19195" stroke="0" extrusionOk="0">
                  <a:moveTo>
                    <a:pt x="-1" y="10242"/>
                  </a:moveTo>
                  <a:cubicBezTo>
                    <a:pt x="2008" y="5830"/>
                    <a:pt x="5443" y="2223"/>
                    <a:pt x="9751" y="-1"/>
                  </a:cubicBezTo>
                  <a:lnTo>
                    <a:pt x="19657" y="19195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1" name="Arc 23"/>
            <p:cNvSpPr>
              <a:spLocks/>
            </p:cNvSpPr>
            <p:nvPr/>
          </p:nvSpPr>
          <p:spPr bwMode="ltGray">
            <a:xfrm rot="18900000">
              <a:off x="197" y="602"/>
              <a:ext cx="361" cy="359"/>
            </a:xfrm>
            <a:custGeom>
              <a:avLst/>
              <a:gdLst>
                <a:gd name="G0" fmla="+- 17137 0 0"/>
                <a:gd name="G1" fmla="+- 17032 0 0"/>
                <a:gd name="G2" fmla="+- 21600 0 0"/>
                <a:gd name="T0" fmla="*/ 0 w 17137"/>
                <a:gd name="T1" fmla="*/ 3883 h 17032"/>
                <a:gd name="T2" fmla="*/ 3853 w 17137"/>
                <a:gd name="T3" fmla="*/ 0 h 17032"/>
                <a:gd name="T4" fmla="*/ 17137 w 17137"/>
                <a:gd name="T5" fmla="*/ 17032 h 17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137" h="17032" fill="none" extrusionOk="0">
                  <a:moveTo>
                    <a:pt x="0" y="3883"/>
                  </a:moveTo>
                  <a:cubicBezTo>
                    <a:pt x="1114" y="2430"/>
                    <a:pt x="2409" y="1125"/>
                    <a:pt x="3852" y="-1"/>
                  </a:cubicBezTo>
                </a:path>
                <a:path w="17137" h="17032" stroke="0" extrusionOk="0">
                  <a:moveTo>
                    <a:pt x="0" y="3883"/>
                  </a:moveTo>
                  <a:cubicBezTo>
                    <a:pt x="1114" y="2430"/>
                    <a:pt x="2409" y="1125"/>
                    <a:pt x="3852" y="-1"/>
                  </a:cubicBezTo>
                  <a:lnTo>
                    <a:pt x="17137" y="170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2" name="Arc 24"/>
            <p:cNvSpPr>
              <a:spLocks/>
            </p:cNvSpPr>
            <p:nvPr/>
          </p:nvSpPr>
          <p:spPr bwMode="ltGray">
            <a:xfrm rot="18900000">
              <a:off x="389" y="672"/>
              <a:ext cx="215" cy="216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500 h 21600"/>
                <a:gd name="T2" fmla="*/ 2160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500"/>
                  </a:moveTo>
                  <a:cubicBezTo>
                    <a:pt x="55" y="9609"/>
                    <a:pt x="9709" y="0"/>
                    <a:pt x="21599" y="0"/>
                  </a:cubicBezTo>
                </a:path>
                <a:path w="21600" h="21600" stroke="0" extrusionOk="0">
                  <a:moveTo>
                    <a:pt x="0" y="21500"/>
                  </a:moveTo>
                  <a:cubicBezTo>
                    <a:pt x="55" y="9609"/>
                    <a:pt x="9709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3" name="Arc 25"/>
            <p:cNvSpPr>
              <a:spLocks/>
            </p:cNvSpPr>
            <p:nvPr/>
          </p:nvSpPr>
          <p:spPr bwMode="ltGray">
            <a:xfrm rot="18900000">
              <a:off x="95" y="1335"/>
              <a:ext cx="455" cy="455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553 h 21600"/>
                <a:gd name="T2" fmla="*/ 2160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553"/>
                  </a:moveTo>
                  <a:cubicBezTo>
                    <a:pt x="25" y="9642"/>
                    <a:pt x="9688" y="0"/>
                    <a:pt x="21599" y="0"/>
                  </a:cubicBezTo>
                </a:path>
                <a:path w="21600" h="21600" stroke="0" extrusionOk="0">
                  <a:moveTo>
                    <a:pt x="0" y="21553"/>
                  </a:moveTo>
                  <a:cubicBezTo>
                    <a:pt x="25" y="9642"/>
                    <a:pt x="9688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4" name="Arc 26"/>
            <p:cNvSpPr>
              <a:spLocks/>
            </p:cNvSpPr>
            <p:nvPr/>
          </p:nvSpPr>
          <p:spPr bwMode="ltGray">
            <a:xfrm rot="18900000">
              <a:off x="104" y="1342"/>
              <a:ext cx="443" cy="442"/>
            </a:xfrm>
            <a:custGeom>
              <a:avLst/>
              <a:gdLst>
                <a:gd name="G0" fmla="+- 21031 0 0"/>
                <a:gd name="G1" fmla="+- 20972 0 0"/>
                <a:gd name="G2" fmla="+- 21600 0 0"/>
                <a:gd name="T0" fmla="*/ 0 w 21031"/>
                <a:gd name="T1" fmla="*/ 16046 h 20972"/>
                <a:gd name="T2" fmla="*/ 15859 w 21031"/>
                <a:gd name="T3" fmla="*/ 0 h 20972"/>
                <a:gd name="T4" fmla="*/ 21031 w 21031"/>
                <a:gd name="T5" fmla="*/ 20972 h 20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031" h="20972" fill="none" extrusionOk="0">
                  <a:moveTo>
                    <a:pt x="0" y="16046"/>
                  </a:moveTo>
                  <a:cubicBezTo>
                    <a:pt x="1851" y="8142"/>
                    <a:pt x="7977" y="1943"/>
                    <a:pt x="15859" y="0"/>
                  </a:cubicBezTo>
                </a:path>
                <a:path w="21031" h="20972" stroke="0" extrusionOk="0">
                  <a:moveTo>
                    <a:pt x="0" y="16046"/>
                  </a:moveTo>
                  <a:cubicBezTo>
                    <a:pt x="1851" y="8142"/>
                    <a:pt x="7977" y="1943"/>
                    <a:pt x="15859" y="0"/>
                  </a:cubicBezTo>
                  <a:lnTo>
                    <a:pt x="21031" y="2097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5" name="Arc 27"/>
            <p:cNvSpPr>
              <a:spLocks/>
            </p:cNvSpPr>
            <p:nvPr/>
          </p:nvSpPr>
          <p:spPr bwMode="ltGray">
            <a:xfrm rot="18900000">
              <a:off x="145" y="1363"/>
              <a:ext cx="414" cy="404"/>
            </a:xfrm>
            <a:custGeom>
              <a:avLst/>
              <a:gdLst>
                <a:gd name="G0" fmla="+- 19657 0 0"/>
                <a:gd name="G1" fmla="+- 19195 0 0"/>
                <a:gd name="G2" fmla="+- 21600 0 0"/>
                <a:gd name="T0" fmla="*/ 0 w 19657"/>
                <a:gd name="T1" fmla="*/ 10243 h 19195"/>
                <a:gd name="T2" fmla="*/ 9752 w 19657"/>
                <a:gd name="T3" fmla="*/ 0 h 19195"/>
                <a:gd name="T4" fmla="*/ 19657 w 19657"/>
                <a:gd name="T5" fmla="*/ 19195 h 19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657" h="19195" fill="none" extrusionOk="0">
                  <a:moveTo>
                    <a:pt x="-1" y="10242"/>
                  </a:moveTo>
                  <a:cubicBezTo>
                    <a:pt x="2008" y="5830"/>
                    <a:pt x="5443" y="2223"/>
                    <a:pt x="9751" y="-1"/>
                  </a:cubicBezTo>
                </a:path>
                <a:path w="19657" h="19195" stroke="0" extrusionOk="0">
                  <a:moveTo>
                    <a:pt x="-1" y="10242"/>
                  </a:moveTo>
                  <a:cubicBezTo>
                    <a:pt x="2008" y="5830"/>
                    <a:pt x="5443" y="2223"/>
                    <a:pt x="9751" y="-1"/>
                  </a:cubicBezTo>
                  <a:lnTo>
                    <a:pt x="19657" y="19195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6" name="Arc 28"/>
            <p:cNvSpPr>
              <a:spLocks/>
            </p:cNvSpPr>
            <p:nvPr/>
          </p:nvSpPr>
          <p:spPr bwMode="ltGray">
            <a:xfrm rot="18900000">
              <a:off x="200" y="1384"/>
              <a:ext cx="361" cy="359"/>
            </a:xfrm>
            <a:custGeom>
              <a:avLst/>
              <a:gdLst>
                <a:gd name="G0" fmla="+- 17137 0 0"/>
                <a:gd name="G1" fmla="+- 17032 0 0"/>
                <a:gd name="G2" fmla="+- 21600 0 0"/>
                <a:gd name="T0" fmla="*/ 0 w 17137"/>
                <a:gd name="T1" fmla="*/ 3883 h 17032"/>
                <a:gd name="T2" fmla="*/ 3853 w 17137"/>
                <a:gd name="T3" fmla="*/ 0 h 17032"/>
                <a:gd name="T4" fmla="*/ 17137 w 17137"/>
                <a:gd name="T5" fmla="*/ 17032 h 17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137" h="17032" fill="none" extrusionOk="0">
                  <a:moveTo>
                    <a:pt x="0" y="3883"/>
                  </a:moveTo>
                  <a:cubicBezTo>
                    <a:pt x="1114" y="2430"/>
                    <a:pt x="2409" y="1125"/>
                    <a:pt x="3852" y="-1"/>
                  </a:cubicBezTo>
                </a:path>
                <a:path w="17137" h="17032" stroke="0" extrusionOk="0">
                  <a:moveTo>
                    <a:pt x="0" y="3883"/>
                  </a:moveTo>
                  <a:cubicBezTo>
                    <a:pt x="1114" y="2430"/>
                    <a:pt x="2409" y="1125"/>
                    <a:pt x="3852" y="-1"/>
                  </a:cubicBezTo>
                  <a:lnTo>
                    <a:pt x="17137" y="170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7" name="Arc 29"/>
            <p:cNvSpPr>
              <a:spLocks/>
            </p:cNvSpPr>
            <p:nvPr/>
          </p:nvSpPr>
          <p:spPr bwMode="ltGray">
            <a:xfrm rot="18900000">
              <a:off x="389" y="1454"/>
              <a:ext cx="215" cy="216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500 h 21600"/>
                <a:gd name="T2" fmla="*/ 2160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500"/>
                  </a:moveTo>
                  <a:cubicBezTo>
                    <a:pt x="55" y="9609"/>
                    <a:pt x="9709" y="0"/>
                    <a:pt x="21599" y="0"/>
                  </a:cubicBezTo>
                </a:path>
                <a:path w="21600" h="21600" stroke="0" extrusionOk="0">
                  <a:moveTo>
                    <a:pt x="0" y="21500"/>
                  </a:moveTo>
                  <a:cubicBezTo>
                    <a:pt x="55" y="9609"/>
                    <a:pt x="9709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8" name="Arc 30"/>
            <p:cNvSpPr>
              <a:spLocks/>
            </p:cNvSpPr>
            <p:nvPr/>
          </p:nvSpPr>
          <p:spPr bwMode="ltGray">
            <a:xfrm rot="2700000">
              <a:off x="342" y="1732"/>
              <a:ext cx="438" cy="435"/>
            </a:xfrm>
            <a:custGeom>
              <a:avLst/>
              <a:gdLst>
                <a:gd name="G0" fmla="+- 0 0 0"/>
                <a:gd name="G1" fmla="+- 20673 0 0"/>
                <a:gd name="G2" fmla="+- 21600 0 0"/>
                <a:gd name="T0" fmla="*/ 6259 w 20808"/>
                <a:gd name="T1" fmla="*/ 0 h 20673"/>
                <a:gd name="T2" fmla="*/ 20808 w 20808"/>
                <a:gd name="T3" fmla="*/ 14877 h 20673"/>
                <a:gd name="T4" fmla="*/ 0 w 20808"/>
                <a:gd name="T5" fmla="*/ 20673 h 20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808" h="20673" fill="none" extrusionOk="0">
                  <a:moveTo>
                    <a:pt x="6259" y="-1"/>
                  </a:moveTo>
                  <a:cubicBezTo>
                    <a:pt x="13335" y="2142"/>
                    <a:pt x="18823" y="7754"/>
                    <a:pt x="20807" y="14877"/>
                  </a:cubicBezTo>
                </a:path>
                <a:path w="20808" h="20673" stroke="0" extrusionOk="0">
                  <a:moveTo>
                    <a:pt x="6259" y="-1"/>
                  </a:moveTo>
                  <a:cubicBezTo>
                    <a:pt x="13335" y="2142"/>
                    <a:pt x="18823" y="7754"/>
                    <a:pt x="20807" y="14877"/>
                  </a:cubicBezTo>
                  <a:lnTo>
                    <a:pt x="0" y="206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9" name="Arc 31"/>
            <p:cNvSpPr>
              <a:spLocks/>
            </p:cNvSpPr>
            <p:nvPr/>
          </p:nvSpPr>
          <p:spPr bwMode="ltGray">
            <a:xfrm rot="2700000">
              <a:off x="339" y="1758"/>
              <a:ext cx="410" cy="400"/>
            </a:xfrm>
            <a:custGeom>
              <a:avLst/>
              <a:gdLst>
                <a:gd name="G0" fmla="+- 0 0 0"/>
                <a:gd name="G1" fmla="+- 18986 0 0"/>
                <a:gd name="G2" fmla="+- 21600 0 0"/>
                <a:gd name="T0" fmla="*/ 10300 w 19469"/>
                <a:gd name="T1" fmla="*/ 0 h 18986"/>
                <a:gd name="T2" fmla="*/ 19469 w 19469"/>
                <a:gd name="T3" fmla="*/ 9631 h 18986"/>
                <a:gd name="T4" fmla="*/ 0 w 19469"/>
                <a:gd name="T5" fmla="*/ 18986 h 18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69" h="18986" fill="none" extrusionOk="0">
                  <a:moveTo>
                    <a:pt x="10300" y="-1"/>
                  </a:moveTo>
                  <a:cubicBezTo>
                    <a:pt x="14293" y="2166"/>
                    <a:pt x="17501" y="5536"/>
                    <a:pt x="19469" y="9630"/>
                  </a:cubicBezTo>
                </a:path>
                <a:path w="19469" h="18986" stroke="0" extrusionOk="0">
                  <a:moveTo>
                    <a:pt x="10300" y="-1"/>
                  </a:moveTo>
                  <a:cubicBezTo>
                    <a:pt x="14293" y="2166"/>
                    <a:pt x="17501" y="5536"/>
                    <a:pt x="19469" y="9630"/>
                  </a:cubicBezTo>
                  <a:lnTo>
                    <a:pt x="0" y="1898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80" name="Arc 32"/>
            <p:cNvSpPr>
              <a:spLocks/>
            </p:cNvSpPr>
            <p:nvPr/>
          </p:nvSpPr>
          <p:spPr bwMode="ltGray">
            <a:xfrm rot="2700000">
              <a:off x="337" y="1776"/>
              <a:ext cx="361" cy="357"/>
            </a:xfrm>
            <a:custGeom>
              <a:avLst/>
              <a:gdLst>
                <a:gd name="G0" fmla="+- 0 0 0"/>
                <a:gd name="G1" fmla="+- 16950 0 0"/>
                <a:gd name="G2" fmla="+- 21600 0 0"/>
                <a:gd name="T0" fmla="*/ 13389 w 17119"/>
                <a:gd name="T1" fmla="*/ 0 h 16950"/>
                <a:gd name="T2" fmla="*/ 17119 w 17119"/>
                <a:gd name="T3" fmla="*/ 3778 h 16950"/>
                <a:gd name="T4" fmla="*/ 0 w 17119"/>
                <a:gd name="T5" fmla="*/ 16950 h 169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119" h="16950" fill="none" extrusionOk="0">
                  <a:moveTo>
                    <a:pt x="13388" y="0"/>
                  </a:moveTo>
                  <a:cubicBezTo>
                    <a:pt x="14782" y="1101"/>
                    <a:pt x="16035" y="2370"/>
                    <a:pt x="17118" y="3778"/>
                  </a:cubicBezTo>
                </a:path>
                <a:path w="17119" h="16950" stroke="0" extrusionOk="0">
                  <a:moveTo>
                    <a:pt x="13388" y="0"/>
                  </a:moveTo>
                  <a:cubicBezTo>
                    <a:pt x="14782" y="1101"/>
                    <a:pt x="16035" y="2370"/>
                    <a:pt x="17118" y="3778"/>
                  </a:cubicBezTo>
                  <a:lnTo>
                    <a:pt x="0" y="169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81" name="Arc 33"/>
            <p:cNvSpPr>
              <a:spLocks/>
            </p:cNvSpPr>
            <p:nvPr/>
          </p:nvSpPr>
          <p:spPr bwMode="ltGray">
            <a:xfrm rot="2700000">
              <a:off x="293" y="1844"/>
              <a:ext cx="215" cy="21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5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890" y="0"/>
                    <a:pt x="21544" y="9609"/>
                    <a:pt x="21599" y="215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890" y="0"/>
                    <a:pt x="21544" y="9609"/>
                    <a:pt x="21599" y="215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82" name="Arc 34"/>
            <p:cNvSpPr>
              <a:spLocks/>
            </p:cNvSpPr>
            <p:nvPr/>
          </p:nvSpPr>
          <p:spPr bwMode="ltGray">
            <a:xfrm rot="18900000">
              <a:off x="98" y="2123"/>
              <a:ext cx="455" cy="455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553 h 21600"/>
                <a:gd name="T2" fmla="*/ 2160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553"/>
                  </a:moveTo>
                  <a:cubicBezTo>
                    <a:pt x="25" y="9642"/>
                    <a:pt x="9688" y="0"/>
                    <a:pt x="21599" y="0"/>
                  </a:cubicBezTo>
                </a:path>
                <a:path w="21600" h="21600" stroke="0" extrusionOk="0">
                  <a:moveTo>
                    <a:pt x="0" y="21553"/>
                  </a:moveTo>
                  <a:cubicBezTo>
                    <a:pt x="25" y="9642"/>
                    <a:pt x="9688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83" name="Arc 35"/>
            <p:cNvSpPr>
              <a:spLocks/>
            </p:cNvSpPr>
            <p:nvPr/>
          </p:nvSpPr>
          <p:spPr bwMode="ltGray">
            <a:xfrm rot="18900000">
              <a:off x="113" y="2130"/>
              <a:ext cx="443" cy="442"/>
            </a:xfrm>
            <a:custGeom>
              <a:avLst/>
              <a:gdLst>
                <a:gd name="G0" fmla="+- 21031 0 0"/>
                <a:gd name="G1" fmla="+- 20972 0 0"/>
                <a:gd name="G2" fmla="+- 21600 0 0"/>
                <a:gd name="T0" fmla="*/ 0 w 21031"/>
                <a:gd name="T1" fmla="*/ 16046 h 20972"/>
                <a:gd name="T2" fmla="*/ 15859 w 21031"/>
                <a:gd name="T3" fmla="*/ 0 h 20972"/>
                <a:gd name="T4" fmla="*/ 21031 w 21031"/>
                <a:gd name="T5" fmla="*/ 20972 h 20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031" h="20972" fill="none" extrusionOk="0">
                  <a:moveTo>
                    <a:pt x="0" y="16046"/>
                  </a:moveTo>
                  <a:cubicBezTo>
                    <a:pt x="1851" y="8142"/>
                    <a:pt x="7977" y="1943"/>
                    <a:pt x="15859" y="0"/>
                  </a:cubicBezTo>
                </a:path>
                <a:path w="21031" h="20972" stroke="0" extrusionOk="0">
                  <a:moveTo>
                    <a:pt x="0" y="16046"/>
                  </a:moveTo>
                  <a:cubicBezTo>
                    <a:pt x="1851" y="8142"/>
                    <a:pt x="7977" y="1943"/>
                    <a:pt x="15859" y="0"/>
                  </a:cubicBezTo>
                  <a:lnTo>
                    <a:pt x="21031" y="2097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84" name="Arc 36"/>
            <p:cNvSpPr>
              <a:spLocks/>
            </p:cNvSpPr>
            <p:nvPr/>
          </p:nvSpPr>
          <p:spPr bwMode="ltGray">
            <a:xfrm rot="18900000">
              <a:off x="148" y="2151"/>
              <a:ext cx="414" cy="404"/>
            </a:xfrm>
            <a:custGeom>
              <a:avLst/>
              <a:gdLst>
                <a:gd name="G0" fmla="+- 19657 0 0"/>
                <a:gd name="G1" fmla="+- 19195 0 0"/>
                <a:gd name="G2" fmla="+- 21600 0 0"/>
                <a:gd name="T0" fmla="*/ 0 w 19657"/>
                <a:gd name="T1" fmla="*/ 10243 h 19195"/>
                <a:gd name="T2" fmla="*/ 9752 w 19657"/>
                <a:gd name="T3" fmla="*/ 0 h 19195"/>
                <a:gd name="T4" fmla="*/ 19657 w 19657"/>
                <a:gd name="T5" fmla="*/ 19195 h 19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657" h="19195" fill="none" extrusionOk="0">
                  <a:moveTo>
                    <a:pt x="-1" y="10242"/>
                  </a:moveTo>
                  <a:cubicBezTo>
                    <a:pt x="2008" y="5830"/>
                    <a:pt x="5443" y="2223"/>
                    <a:pt x="9751" y="-1"/>
                  </a:cubicBezTo>
                </a:path>
                <a:path w="19657" h="19195" stroke="0" extrusionOk="0">
                  <a:moveTo>
                    <a:pt x="-1" y="10242"/>
                  </a:moveTo>
                  <a:cubicBezTo>
                    <a:pt x="2008" y="5830"/>
                    <a:pt x="5443" y="2223"/>
                    <a:pt x="9751" y="-1"/>
                  </a:cubicBezTo>
                  <a:lnTo>
                    <a:pt x="19657" y="19195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85" name="Arc 37"/>
            <p:cNvSpPr>
              <a:spLocks/>
            </p:cNvSpPr>
            <p:nvPr/>
          </p:nvSpPr>
          <p:spPr bwMode="ltGray">
            <a:xfrm rot="18900000">
              <a:off x="203" y="2172"/>
              <a:ext cx="361" cy="359"/>
            </a:xfrm>
            <a:custGeom>
              <a:avLst/>
              <a:gdLst>
                <a:gd name="G0" fmla="+- 17137 0 0"/>
                <a:gd name="G1" fmla="+- 17032 0 0"/>
                <a:gd name="G2" fmla="+- 21600 0 0"/>
                <a:gd name="T0" fmla="*/ 0 w 17137"/>
                <a:gd name="T1" fmla="*/ 3883 h 17032"/>
                <a:gd name="T2" fmla="*/ 3853 w 17137"/>
                <a:gd name="T3" fmla="*/ 0 h 17032"/>
                <a:gd name="T4" fmla="*/ 17137 w 17137"/>
                <a:gd name="T5" fmla="*/ 17032 h 17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137" h="17032" fill="none" extrusionOk="0">
                  <a:moveTo>
                    <a:pt x="0" y="3883"/>
                  </a:moveTo>
                  <a:cubicBezTo>
                    <a:pt x="1114" y="2430"/>
                    <a:pt x="2409" y="1125"/>
                    <a:pt x="3852" y="-1"/>
                  </a:cubicBezTo>
                </a:path>
                <a:path w="17137" h="17032" stroke="0" extrusionOk="0">
                  <a:moveTo>
                    <a:pt x="0" y="3883"/>
                  </a:moveTo>
                  <a:cubicBezTo>
                    <a:pt x="1114" y="2430"/>
                    <a:pt x="2409" y="1125"/>
                    <a:pt x="3852" y="-1"/>
                  </a:cubicBezTo>
                  <a:lnTo>
                    <a:pt x="17137" y="170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86" name="Arc 38"/>
            <p:cNvSpPr>
              <a:spLocks/>
            </p:cNvSpPr>
            <p:nvPr/>
          </p:nvSpPr>
          <p:spPr bwMode="ltGray">
            <a:xfrm rot="18900000">
              <a:off x="392" y="2242"/>
              <a:ext cx="215" cy="216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500 h 21600"/>
                <a:gd name="T2" fmla="*/ 2160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500"/>
                  </a:moveTo>
                  <a:cubicBezTo>
                    <a:pt x="55" y="9609"/>
                    <a:pt x="9709" y="0"/>
                    <a:pt x="21599" y="0"/>
                  </a:cubicBezTo>
                </a:path>
                <a:path w="21600" h="21600" stroke="0" extrusionOk="0">
                  <a:moveTo>
                    <a:pt x="0" y="21500"/>
                  </a:moveTo>
                  <a:cubicBezTo>
                    <a:pt x="55" y="9609"/>
                    <a:pt x="9709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87" name="Arc 39"/>
            <p:cNvSpPr>
              <a:spLocks/>
            </p:cNvSpPr>
            <p:nvPr/>
          </p:nvSpPr>
          <p:spPr bwMode="ltGray">
            <a:xfrm rot="18900000">
              <a:off x="95" y="2914"/>
              <a:ext cx="455" cy="455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553 h 21600"/>
                <a:gd name="T2" fmla="*/ 2160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553"/>
                  </a:moveTo>
                  <a:cubicBezTo>
                    <a:pt x="25" y="9642"/>
                    <a:pt x="9688" y="0"/>
                    <a:pt x="21599" y="0"/>
                  </a:cubicBezTo>
                </a:path>
                <a:path w="21600" h="21600" stroke="0" extrusionOk="0">
                  <a:moveTo>
                    <a:pt x="0" y="21553"/>
                  </a:moveTo>
                  <a:cubicBezTo>
                    <a:pt x="25" y="9642"/>
                    <a:pt x="9688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88" name="Arc 40"/>
            <p:cNvSpPr>
              <a:spLocks/>
            </p:cNvSpPr>
            <p:nvPr/>
          </p:nvSpPr>
          <p:spPr bwMode="ltGray">
            <a:xfrm rot="18900000">
              <a:off x="104" y="2921"/>
              <a:ext cx="443" cy="442"/>
            </a:xfrm>
            <a:custGeom>
              <a:avLst/>
              <a:gdLst>
                <a:gd name="G0" fmla="+- 21031 0 0"/>
                <a:gd name="G1" fmla="+- 20972 0 0"/>
                <a:gd name="G2" fmla="+- 21600 0 0"/>
                <a:gd name="T0" fmla="*/ 0 w 21031"/>
                <a:gd name="T1" fmla="*/ 16046 h 20972"/>
                <a:gd name="T2" fmla="*/ 15859 w 21031"/>
                <a:gd name="T3" fmla="*/ 0 h 20972"/>
                <a:gd name="T4" fmla="*/ 21031 w 21031"/>
                <a:gd name="T5" fmla="*/ 20972 h 20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031" h="20972" fill="none" extrusionOk="0">
                  <a:moveTo>
                    <a:pt x="0" y="16046"/>
                  </a:moveTo>
                  <a:cubicBezTo>
                    <a:pt x="1851" y="8142"/>
                    <a:pt x="7977" y="1943"/>
                    <a:pt x="15859" y="0"/>
                  </a:cubicBezTo>
                </a:path>
                <a:path w="21031" h="20972" stroke="0" extrusionOk="0">
                  <a:moveTo>
                    <a:pt x="0" y="16046"/>
                  </a:moveTo>
                  <a:cubicBezTo>
                    <a:pt x="1851" y="8142"/>
                    <a:pt x="7977" y="1943"/>
                    <a:pt x="15859" y="0"/>
                  </a:cubicBezTo>
                  <a:lnTo>
                    <a:pt x="21031" y="2097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89" name="Arc 41"/>
            <p:cNvSpPr>
              <a:spLocks/>
            </p:cNvSpPr>
            <p:nvPr/>
          </p:nvSpPr>
          <p:spPr bwMode="ltGray">
            <a:xfrm rot="18900000">
              <a:off x="145" y="2942"/>
              <a:ext cx="414" cy="404"/>
            </a:xfrm>
            <a:custGeom>
              <a:avLst/>
              <a:gdLst>
                <a:gd name="G0" fmla="+- 19657 0 0"/>
                <a:gd name="G1" fmla="+- 19195 0 0"/>
                <a:gd name="G2" fmla="+- 21600 0 0"/>
                <a:gd name="T0" fmla="*/ 0 w 19657"/>
                <a:gd name="T1" fmla="*/ 10243 h 19195"/>
                <a:gd name="T2" fmla="*/ 9752 w 19657"/>
                <a:gd name="T3" fmla="*/ 0 h 19195"/>
                <a:gd name="T4" fmla="*/ 19657 w 19657"/>
                <a:gd name="T5" fmla="*/ 19195 h 19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657" h="19195" fill="none" extrusionOk="0">
                  <a:moveTo>
                    <a:pt x="-1" y="10242"/>
                  </a:moveTo>
                  <a:cubicBezTo>
                    <a:pt x="2008" y="5830"/>
                    <a:pt x="5443" y="2223"/>
                    <a:pt x="9751" y="-1"/>
                  </a:cubicBezTo>
                </a:path>
                <a:path w="19657" h="19195" stroke="0" extrusionOk="0">
                  <a:moveTo>
                    <a:pt x="-1" y="10242"/>
                  </a:moveTo>
                  <a:cubicBezTo>
                    <a:pt x="2008" y="5830"/>
                    <a:pt x="5443" y="2223"/>
                    <a:pt x="9751" y="-1"/>
                  </a:cubicBezTo>
                  <a:lnTo>
                    <a:pt x="19657" y="19195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90" name="Arc 42"/>
            <p:cNvSpPr>
              <a:spLocks/>
            </p:cNvSpPr>
            <p:nvPr/>
          </p:nvSpPr>
          <p:spPr bwMode="ltGray">
            <a:xfrm rot="18900000">
              <a:off x="203" y="2963"/>
              <a:ext cx="361" cy="359"/>
            </a:xfrm>
            <a:custGeom>
              <a:avLst/>
              <a:gdLst>
                <a:gd name="G0" fmla="+- 17137 0 0"/>
                <a:gd name="G1" fmla="+- 17032 0 0"/>
                <a:gd name="G2" fmla="+- 21600 0 0"/>
                <a:gd name="T0" fmla="*/ 0 w 17137"/>
                <a:gd name="T1" fmla="*/ 3883 h 17032"/>
                <a:gd name="T2" fmla="*/ 3853 w 17137"/>
                <a:gd name="T3" fmla="*/ 0 h 17032"/>
                <a:gd name="T4" fmla="*/ 17137 w 17137"/>
                <a:gd name="T5" fmla="*/ 17032 h 17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137" h="17032" fill="none" extrusionOk="0">
                  <a:moveTo>
                    <a:pt x="0" y="3883"/>
                  </a:moveTo>
                  <a:cubicBezTo>
                    <a:pt x="1114" y="2430"/>
                    <a:pt x="2409" y="1125"/>
                    <a:pt x="3852" y="-1"/>
                  </a:cubicBezTo>
                </a:path>
                <a:path w="17137" h="17032" stroke="0" extrusionOk="0">
                  <a:moveTo>
                    <a:pt x="0" y="3883"/>
                  </a:moveTo>
                  <a:cubicBezTo>
                    <a:pt x="1114" y="2430"/>
                    <a:pt x="2409" y="1125"/>
                    <a:pt x="3852" y="-1"/>
                  </a:cubicBezTo>
                  <a:lnTo>
                    <a:pt x="17137" y="170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91" name="Arc 43"/>
            <p:cNvSpPr>
              <a:spLocks/>
            </p:cNvSpPr>
            <p:nvPr/>
          </p:nvSpPr>
          <p:spPr bwMode="ltGray">
            <a:xfrm rot="18900000">
              <a:off x="389" y="3033"/>
              <a:ext cx="215" cy="216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500 h 21600"/>
                <a:gd name="T2" fmla="*/ 2160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500"/>
                  </a:moveTo>
                  <a:cubicBezTo>
                    <a:pt x="55" y="9609"/>
                    <a:pt x="9709" y="0"/>
                    <a:pt x="21599" y="0"/>
                  </a:cubicBezTo>
                </a:path>
                <a:path w="21600" h="21600" stroke="0" extrusionOk="0">
                  <a:moveTo>
                    <a:pt x="0" y="21500"/>
                  </a:moveTo>
                  <a:cubicBezTo>
                    <a:pt x="55" y="9609"/>
                    <a:pt x="9709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92" name="Arc 44"/>
            <p:cNvSpPr>
              <a:spLocks/>
            </p:cNvSpPr>
            <p:nvPr/>
          </p:nvSpPr>
          <p:spPr bwMode="ltGray">
            <a:xfrm rot="2700000">
              <a:off x="342" y="3308"/>
              <a:ext cx="438" cy="435"/>
            </a:xfrm>
            <a:custGeom>
              <a:avLst/>
              <a:gdLst>
                <a:gd name="G0" fmla="+- 0 0 0"/>
                <a:gd name="G1" fmla="+- 20673 0 0"/>
                <a:gd name="G2" fmla="+- 21600 0 0"/>
                <a:gd name="T0" fmla="*/ 6259 w 20808"/>
                <a:gd name="T1" fmla="*/ 0 h 20673"/>
                <a:gd name="T2" fmla="*/ 20808 w 20808"/>
                <a:gd name="T3" fmla="*/ 14877 h 20673"/>
                <a:gd name="T4" fmla="*/ 0 w 20808"/>
                <a:gd name="T5" fmla="*/ 20673 h 20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808" h="20673" fill="none" extrusionOk="0">
                  <a:moveTo>
                    <a:pt x="6259" y="-1"/>
                  </a:moveTo>
                  <a:cubicBezTo>
                    <a:pt x="13335" y="2142"/>
                    <a:pt x="18823" y="7754"/>
                    <a:pt x="20807" y="14877"/>
                  </a:cubicBezTo>
                </a:path>
                <a:path w="20808" h="20673" stroke="0" extrusionOk="0">
                  <a:moveTo>
                    <a:pt x="6259" y="-1"/>
                  </a:moveTo>
                  <a:cubicBezTo>
                    <a:pt x="13335" y="2142"/>
                    <a:pt x="18823" y="7754"/>
                    <a:pt x="20807" y="14877"/>
                  </a:cubicBezTo>
                  <a:lnTo>
                    <a:pt x="0" y="206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93" name="Arc 45"/>
            <p:cNvSpPr>
              <a:spLocks/>
            </p:cNvSpPr>
            <p:nvPr/>
          </p:nvSpPr>
          <p:spPr bwMode="ltGray">
            <a:xfrm rot="2700000">
              <a:off x="339" y="3334"/>
              <a:ext cx="410" cy="400"/>
            </a:xfrm>
            <a:custGeom>
              <a:avLst/>
              <a:gdLst>
                <a:gd name="G0" fmla="+- 0 0 0"/>
                <a:gd name="G1" fmla="+- 18986 0 0"/>
                <a:gd name="G2" fmla="+- 21600 0 0"/>
                <a:gd name="T0" fmla="*/ 10300 w 19469"/>
                <a:gd name="T1" fmla="*/ 0 h 18986"/>
                <a:gd name="T2" fmla="*/ 19469 w 19469"/>
                <a:gd name="T3" fmla="*/ 9631 h 18986"/>
                <a:gd name="T4" fmla="*/ 0 w 19469"/>
                <a:gd name="T5" fmla="*/ 18986 h 18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69" h="18986" fill="none" extrusionOk="0">
                  <a:moveTo>
                    <a:pt x="10300" y="-1"/>
                  </a:moveTo>
                  <a:cubicBezTo>
                    <a:pt x="14293" y="2166"/>
                    <a:pt x="17501" y="5536"/>
                    <a:pt x="19469" y="9630"/>
                  </a:cubicBezTo>
                </a:path>
                <a:path w="19469" h="18986" stroke="0" extrusionOk="0">
                  <a:moveTo>
                    <a:pt x="10300" y="-1"/>
                  </a:moveTo>
                  <a:cubicBezTo>
                    <a:pt x="14293" y="2166"/>
                    <a:pt x="17501" y="5536"/>
                    <a:pt x="19469" y="9630"/>
                  </a:cubicBezTo>
                  <a:lnTo>
                    <a:pt x="0" y="1898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94" name="Arc 46"/>
            <p:cNvSpPr>
              <a:spLocks/>
            </p:cNvSpPr>
            <p:nvPr/>
          </p:nvSpPr>
          <p:spPr bwMode="ltGray">
            <a:xfrm rot="2700000">
              <a:off x="334" y="3352"/>
              <a:ext cx="361" cy="357"/>
            </a:xfrm>
            <a:custGeom>
              <a:avLst/>
              <a:gdLst>
                <a:gd name="G0" fmla="+- 0 0 0"/>
                <a:gd name="G1" fmla="+- 16950 0 0"/>
                <a:gd name="G2" fmla="+- 21600 0 0"/>
                <a:gd name="T0" fmla="*/ 13389 w 17119"/>
                <a:gd name="T1" fmla="*/ 0 h 16950"/>
                <a:gd name="T2" fmla="*/ 17119 w 17119"/>
                <a:gd name="T3" fmla="*/ 3778 h 16950"/>
                <a:gd name="T4" fmla="*/ 0 w 17119"/>
                <a:gd name="T5" fmla="*/ 16950 h 169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119" h="16950" fill="none" extrusionOk="0">
                  <a:moveTo>
                    <a:pt x="13388" y="0"/>
                  </a:moveTo>
                  <a:cubicBezTo>
                    <a:pt x="14782" y="1101"/>
                    <a:pt x="16035" y="2370"/>
                    <a:pt x="17118" y="3778"/>
                  </a:cubicBezTo>
                </a:path>
                <a:path w="17119" h="16950" stroke="0" extrusionOk="0">
                  <a:moveTo>
                    <a:pt x="13388" y="0"/>
                  </a:moveTo>
                  <a:cubicBezTo>
                    <a:pt x="14782" y="1101"/>
                    <a:pt x="16035" y="2370"/>
                    <a:pt x="17118" y="3778"/>
                  </a:cubicBezTo>
                  <a:lnTo>
                    <a:pt x="0" y="169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95" name="Arc 47"/>
            <p:cNvSpPr>
              <a:spLocks/>
            </p:cNvSpPr>
            <p:nvPr/>
          </p:nvSpPr>
          <p:spPr bwMode="ltGray">
            <a:xfrm rot="2700000">
              <a:off x="293" y="3420"/>
              <a:ext cx="215" cy="21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5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890" y="0"/>
                    <a:pt x="21544" y="9609"/>
                    <a:pt x="21599" y="215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890" y="0"/>
                    <a:pt x="21544" y="9609"/>
                    <a:pt x="21599" y="215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96" name="Arc 48"/>
            <p:cNvSpPr>
              <a:spLocks/>
            </p:cNvSpPr>
            <p:nvPr/>
          </p:nvSpPr>
          <p:spPr bwMode="ltGray">
            <a:xfrm rot="18900000">
              <a:off x="95" y="3699"/>
              <a:ext cx="455" cy="455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553 h 21600"/>
                <a:gd name="T2" fmla="*/ 2160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553"/>
                  </a:moveTo>
                  <a:cubicBezTo>
                    <a:pt x="25" y="9642"/>
                    <a:pt x="9688" y="0"/>
                    <a:pt x="21599" y="0"/>
                  </a:cubicBezTo>
                </a:path>
                <a:path w="21600" h="21600" stroke="0" extrusionOk="0">
                  <a:moveTo>
                    <a:pt x="0" y="21553"/>
                  </a:moveTo>
                  <a:cubicBezTo>
                    <a:pt x="25" y="9642"/>
                    <a:pt x="9688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97" name="Arc 49"/>
            <p:cNvSpPr>
              <a:spLocks/>
            </p:cNvSpPr>
            <p:nvPr/>
          </p:nvSpPr>
          <p:spPr bwMode="ltGray">
            <a:xfrm rot="18900000">
              <a:off x="104" y="3706"/>
              <a:ext cx="443" cy="442"/>
            </a:xfrm>
            <a:custGeom>
              <a:avLst/>
              <a:gdLst>
                <a:gd name="G0" fmla="+- 21031 0 0"/>
                <a:gd name="G1" fmla="+- 20972 0 0"/>
                <a:gd name="G2" fmla="+- 21600 0 0"/>
                <a:gd name="T0" fmla="*/ 0 w 21031"/>
                <a:gd name="T1" fmla="*/ 16046 h 20972"/>
                <a:gd name="T2" fmla="*/ 15859 w 21031"/>
                <a:gd name="T3" fmla="*/ 0 h 20972"/>
                <a:gd name="T4" fmla="*/ 21031 w 21031"/>
                <a:gd name="T5" fmla="*/ 20972 h 20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031" h="20972" fill="none" extrusionOk="0">
                  <a:moveTo>
                    <a:pt x="0" y="16046"/>
                  </a:moveTo>
                  <a:cubicBezTo>
                    <a:pt x="1851" y="8142"/>
                    <a:pt x="7977" y="1943"/>
                    <a:pt x="15859" y="0"/>
                  </a:cubicBezTo>
                </a:path>
                <a:path w="21031" h="20972" stroke="0" extrusionOk="0">
                  <a:moveTo>
                    <a:pt x="0" y="16046"/>
                  </a:moveTo>
                  <a:cubicBezTo>
                    <a:pt x="1851" y="8142"/>
                    <a:pt x="7977" y="1943"/>
                    <a:pt x="15859" y="0"/>
                  </a:cubicBezTo>
                  <a:lnTo>
                    <a:pt x="21031" y="2097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98" name="Arc 50"/>
            <p:cNvSpPr>
              <a:spLocks/>
            </p:cNvSpPr>
            <p:nvPr/>
          </p:nvSpPr>
          <p:spPr bwMode="ltGray">
            <a:xfrm rot="18900000">
              <a:off x="145" y="3727"/>
              <a:ext cx="414" cy="404"/>
            </a:xfrm>
            <a:custGeom>
              <a:avLst/>
              <a:gdLst>
                <a:gd name="G0" fmla="+- 19657 0 0"/>
                <a:gd name="G1" fmla="+- 19195 0 0"/>
                <a:gd name="G2" fmla="+- 21600 0 0"/>
                <a:gd name="T0" fmla="*/ 0 w 19657"/>
                <a:gd name="T1" fmla="*/ 10243 h 19195"/>
                <a:gd name="T2" fmla="*/ 9752 w 19657"/>
                <a:gd name="T3" fmla="*/ 0 h 19195"/>
                <a:gd name="T4" fmla="*/ 19657 w 19657"/>
                <a:gd name="T5" fmla="*/ 19195 h 19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657" h="19195" fill="none" extrusionOk="0">
                  <a:moveTo>
                    <a:pt x="-1" y="10242"/>
                  </a:moveTo>
                  <a:cubicBezTo>
                    <a:pt x="2008" y="5830"/>
                    <a:pt x="5443" y="2223"/>
                    <a:pt x="9751" y="-1"/>
                  </a:cubicBezTo>
                </a:path>
                <a:path w="19657" h="19195" stroke="0" extrusionOk="0">
                  <a:moveTo>
                    <a:pt x="-1" y="10242"/>
                  </a:moveTo>
                  <a:cubicBezTo>
                    <a:pt x="2008" y="5830"/>
                    <a:pt x="5443" y="2223"/>
                    <a:pt x="9751" y="-1"/>
                  </a:cubicBezTo>
                  <a:lnTo>
                    <a:pt x="19657" y="19195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99" name="Arc 51"/>
            <p:cNvSpPr>
              <a:spLocks/>
            </p:cNvSpPr>
            <p:nvPr/>
          </p:nvSpPr>
          <p:spPr bwMode="ltGray">
            <a:xfrm rot="18900000">
              <a:off x="200" y="3748"/>
              <a:ext cx="361" cy="359"/>
            </a:xfrm>
            <a:custGeom>
              <a:avLst/>
              <a:gdLst>
                <a:gd name="G0" fmla="+- 17137 0 0"/>
                <a:gd name="G1" fmla="+- 17032 0 0"/>
                <a:gd name="G2" fmla="+- 21600 0 0"/>
                <a:gd name="T0" fmla="*/ 0 w 17137"/>
                <a:gd name="T1" fmla="*/ 3883 h 17032"/>
                <a:gd name="T2" fmla="*/ 3853 w 17137"/>
                <a:gd name="T3" fmla="*/ 0 h 17032"/>
                <a:gd name="T4" fmla="*/ 17137 w 17137"/>
                <a:gd name="T5" fmla="*/ 17032 h 17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137" h="17032" fill="none" extrusionOk="0">
                  <a:moveTo>
                    <a:pt x="0" y="3883"/>
                  </a:moveTo>
                  <a:cubicBezTo>
                    <a:pt x="1114" y="2430"/>
                    <a:pt x="2409" y="1125"/>
                    <a:pt x="3852" y="-1"/>
                  </a:cubicBezTo>
                </a:path>
                <a:path w="17137" h="17032" stroke="0" extrusionOk="0">
                  <a:moveTo>
                    <a:pt x="0" y="3883"/>
                  </a:moveTo>
                  <a:cubicBezTo>
                    <a:pt x="1114" y="2430"/>
                    <a:pt x="2409" y="1125"/>
                    <a:pt x="3852" y="-1"/>
                  </a:cubicBezTo>
                  <a:lnTo>
                    <a:pt x="17137" y="170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00" name="Arc 52"/>
            <p:cNvSpPr>
              <a:spLocks/>
            </p:cNvSpPr>
            <p:nvPr/>
          </p:nvSpPr>
          <p:spPr bwMode="ltGray">
            <a:xfrm rot="18900000">
              <a:off x="389" y="3818"/>
              <a:ext cx="215" cy="216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500 h 21600"/>
                <a:gd name="T2" fmla="*/ 2160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500"/>
                  </a:moveTo>
                  <a:cubicBezTo>
                    <a:pt x="55" y="9609"/>
                    <a:pt x="9709" y="0"/>
                    <a:pt x="21599" y="0"/>
                  </a:cubicBezTo>
                </a:path>
                <a:path w="21600" h="21600" stroke="0" extrusionOk="0">
                  <a:moveTo>
                    <a:pt x="0" y="21500"/>
                  </a:moveTo>
                  <a:cubicBezTo>
                    <a:pt x="55" y="9609"/>
                    <a:pt x="9709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101" name="Rectangle 53"/>
          <p:cNvSpPr>
            <a:spLocks noGrp="1" noChangeArrowheads="1"/>
          </p:cNvSpPr>
          <p:nvPr>
            <p:ph type="title"/>
          </p:nvPr>
        </p:nvSpPr>
        <p:spPr bwMode="auto">
          <a:xfrm>
            <a:off x="1252538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nadpisu předlohy</a:t>
            </a:r>
          </a:p>
        </p:txBody>
      </p:sp>
      <p:sp>
        <p:nvSpPr>
          <p:cNvPr id="2102" name="Rectangle 5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52538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textu předlohy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2103" name="Rectangle 5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52538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04" name="Rectangle 5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0938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05" name="Rectangle 5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19938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35452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5" Type="http://schemas.openxmlformats.org/officeDocument/2006/relationships/image" Target="../media/image50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9958" y="2195108"/>
            <a:ext cx="8444086" cy="240065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cs-CZ" sz="7500" b="1" spc="200" dirty="0" smtClean="0">
              <a:ln w="19050" cmpd="sng">
                <a:noFill/>
                <a:prstDash val="solid"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cs-CZ" sz="7500" b="1" spc="200" dirty="0" smtClean="0">
                <a:ln w="19050" cmpd="sng">
                  <a:noFill/>
                  <a:prstDash val="solid"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 </a:t>
            </a:r>
            <a:endParaRPr lang="cs-CZ" sz="7500" b="1" spc="200" dirty="0">
              <a:ln w="19050" cmpd="sng">
                <a:noFill/>
                <a:prstDash val="solid"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115929" y="1844824"/>
            <a:ext cx="5973110" cy="298543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Marienbad</a:t>
            </a:r>
            <a:endParaRPr lang="cs-CZ" sz="5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cs-CZ" sz="4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(Mariánské  LáznĚ</a:t>
            </a:r>
            <a: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)</a:t>
            </a:r>
          </a:p>
          <a:p>
            <a:pPr algn="ctr"/>
            <a:r>
              <a:rPr lang="cs-CZ" sz="5400" b="1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  </a:t>
            </a:r>
          </a:p>
          <a:p>
            <a:pPr algn="ctr"/>
            <a:r>
              <a:rPr lang="cs-CZ" sz="3600" b="1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RepÚblica </a:t>
            </a:r>
            <a:r>
              <a:rPr lang="cs-CZ" sz="3600" b="1" dirty="0" err="1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Checa</a:t>
            </a:r>
            <a:r>
              <a:rPr lang="cs-CZ" sz="3600" b="1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endParaRPr lang="cs-CZ" sz="3600" b="1" cap="none" spc="0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54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:circle/>
        <p:sndAc>
          <p:stSnd loop="1">
            <p:snd r:embed="rId3" name="Walzer_An_der_sch_nen_blauen_Donau_Schloss-Schoenbrunn-Konzerte_Wien_full-length10000.wav"/>
          </p:stSnd>
        </p:sndAc>
      </p:transition>
    </mc:Choice>
    <mc:Fallback xmlns="">
      <p:transition spd="slow" advClick="0" advTm="10000">
        <p:circle/>
        <p:sndAc>
          <p:stSnd loop="1">
            <p:snd r:embed="rId5" name="Walzer_An_der_sch_nen_blauen_Donau_Schloss-Schoenbrunn-Konzerte_Wien_full-length10000.wav"/>
          </p:stSnd>
        </p:sndAc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0000" fill="hold" nodeType="withEffect" p14:presetBounceEnd="1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7" dur="3000" fill="hold"/>
                                            <p:tgtEl>
                                              <p:spTgt spid="2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8" dur="3000" fill="hold"/>
                                            <p:tgtEl>
                                              <p:spTgt spid="2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0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2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2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12776"/>
            <a:ext cx="7416824" cy="4320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94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112" y="692696"/>
            <a:ext cx="3994328" cy="258867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717032"/>
            <a:ext cx="1747485" cy="2315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10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1073" cy="551032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54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701317"/>
            <a:ext cx="7130320" cy="54892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Obdélník 1"/>
          <p:cNvSpPr/>
          <p:nvPr/>
        </p:nvSpPr>
        <p:spPr>
          <a:xfrm>
            <a:off x="1403648" y="6309320"/>
            <a:ext cx="71268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smtClean="0"/>
              <a:t>El </a:t>
            </a:r>
            <a:r>
              <a:rPr lang="es-ES" sz="2000" dirty="0"/>
              <a:t>monumento cultural nacional de la República Checa </a:t>
            </a:r>
            <a:endParaRPr lang="cs-CZ" sz="2000" dirty="0"/>
          </a:p>
        </p:txBody>
      </p:sp>
      <p:sp>
        <p:nvSpPr>
          <p:cNvPr id="5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0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2601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26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2600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53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2600" cy="544272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1397905" y="6237312"/>
            <a:ext cx="7132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Fresco en el Colonnade</a:t>
            </a:r>
            <a:endParaRPr lang="cs-CZ" sz="2000" dirty="0"/>
          </a:p>
        </p:txBody>
      </p:sp>
      <p:sp>
        <p:nvSpPr>
          <p:cNvPr id="5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96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572" y="701316"/>
            <a:ext cx="4050704" cy="251166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80702"/>
            <a:ext cx="3961968" cy="258460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113" y="4875918"/>
            <a:ext cx="1129879" cy="1153056"/>
          </a:xfrm>
          <a:prstGeom prst="rect">
            <a:avLst/>
          </a:prstGeom>
        </p:spPr>
      </p:pic>
      <p:sp>
        <p:nvSpPr>
          <p:cNvPr id="6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13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2600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08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2600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1401366" y="6211669"/>
            <a:ext cx="71326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>Canto Fuente en Marianske Lazne es una fuente </a:t>
            </a:r>
            <a:r>
              <a:rPr lang="es-ES"/>
              <a:t>concierto </a:t>
            </a:r>
            <a:r>
              <a:rPr lang="es-ES" smtClean="0"/>
              <a:t>multimedia</a:t>
            </a:r>
            <a:r>
              <a:rPr lang="sk-SK" smtClean="0"/>
              <a:t> </a:t>
            </a:r>
            <a:r>
              <a:rPr lang="es-ES" smtClean="0"/>
              <a:t>ubicado</a:t>
            </a:r>
            <a:r>
              <a:rPr lang="sk-SK" smtClean="0"/>
              <a:t> </a:t>
            </a:r>
            <a:r>
              <a:rPr lang="es-ES" smtClean="0"/>
              <a:t>en </a:t>
            </a:r>
            <a:r>
              <a:rPr lang="es-ES" dirty="0"/>
              <a:t>la Columnata en Marianske Lazne. </a:t>
            </a:r>
            <a:endParaRPr lang="cs-CZ" dirty="0"/>
          </a:p>
        </p:txBody>
      </p:sp>
      <p:sp>
        <p:nvSpPr>
          <p:cNvPr id="5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11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4445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12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4688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13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1073" cy="55359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12243"/>
            <a:ext cx="7132602" cy="5525067"/>
          </a:xfrm>
          <a:prstGeom prst="rect">
            <a:avLst/>
          </a:prstGeom>
        </p:spPr>
      </p:pic>
      <p:sp>
        <p:nvSpPr>
          <p:cNvPr id="5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9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1073" cy="55359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685800"/>
            <a:ext cx="7132602" cy="5486400"/>
          </a:xfrm>
          <a:prstGeom prst="rect">
            <a:avLst/>
          </a:prstGeom>
        </p:spPr>
      </p:pic>
      <p:sp>
        <p:nvSpPr>
          <p:cNvPr id="5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52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1073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47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1073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33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67" y="701316"/>
            <a:ext cx="7132601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775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9" y="701316"/>
            <a:ext cx="3168351" cy="55359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701316"/>
            <a:ext cx="3241888" cy="55359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22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1331640" y="6309320"/>
            <a:ext cx="72023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000" smtClean="0"/>
              <a:t>El Teatro</a:t>
            </a:r>
            <a:endParaRPr lang="cs-CZ" sz="2000" dirty="0"/>
          </a:p>
        </p:txBody>
      </p:sp>
      <p:sp>
        <p:nvSpPr>
          <p:cNvPr id="5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02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46887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31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46887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88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5359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57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27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63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11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46887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45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726" y="701316"/>
            <a:ext cx="3574155" cy="546887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2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7"/>
            <a:ext cx="7202328" cy="539198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41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684" y="701316"/>
            <a:ext cx="7202328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76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17" y="701316"/>
            <a:ext cx="3566300" cy="538938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86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5359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6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8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02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599" y="701316"/>
            <a:ext cx="3866409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5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599" y="701316"/>
            <a:ext cx="3866409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93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7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40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1316"/>
            <a:ext cx="7202327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37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841" y="701316"/>
            <a:ext cx="7202327" cy="55359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7154879" y="5661248"/>
            <a:ext cx="1168537" cy="400110"/>
          </a:xfrm>
          <a:prstGeom prst="rect">
            <a:avLst/>
          </a:prstGeom>
          <a:solidFill>
            <a:schemeClr val="accent3"/>
          </a:solidFill>
          <a:scene3d>
            <a:camera prst="orthographicFront"/>
            <a:lightRig rig="balanced" dir="tl"/>
          </a:scene3d>
          <a:sp3d prstMaterial="translucentPowder"/>
        </p:spPr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0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Yveta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2"/>
          <p:cNvSpPr/>
          <p:nvPr/>
        </p:nvSpPr>
        <p:spPr>
          <a:xfrm>
            <a:off x="5720665" y="188640"/>
            <a:ext cx="28098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Mariánské  </a:t>
            </a:r>
            <a:r>
              <a:rPr lang="cs-CZ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LáznĚ</a:t>
            </a:r>
            <a:endParaRPr lang="cs-CZ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07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circle/>
      </p:transition>
    </mc:Choice>
    <mc:Fallback xmlns="">
      <p:transition spd="slow" advClick="0" advTm="9000">
        <p:circl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10000" fill="hold" grpId="0" nodeType="clickEffect" p14:presetBounceEnd="1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7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8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1000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88224" y="4869160"/>
            <a:ext cx="11945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FIN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83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14:vortex dir="r"/>
      </p:transition>
    </mc:Choice>
    <mc:Fallback xmlns="">
      <p:transition spd="slow" advClick="0" advTm="9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10000" fill="hold" nodeType="clickEffect" p14:presetBounceEnd="1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7" dur="275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8" dur="275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10000" fill="hold" nodeType="click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75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75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844912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5">
      <a:dk1>
        <a:srgbClr val="000000"/>
      </a:dk1>
      <a:lt1>
        <a:srgbClr val="FFFFCC"/>
      </a:lt1>
      <a:dk2>
        <a:srgbClr val="CC0000"/>
      </a:dk2>
      <a:lt2>
        <a:srgbClr val="808000"/>
      </a:lt2>
      <a:accent1>
        <a:srgbClr val="CC9900"/>
      </a:accent1>
      <a:accent2>
        <a:srgbClr val="800000"/>
      </a:accent2>
      <a:accent3>
        <a:srgbClr val="FFFFE2"/>
      </a:accent3>
      <a:accent4>
        <a:srgbClr val="000000"/>
      </a:accent4>
      <a:accent5>
        <a:srgbClr val="E2CAAA"/>
      </a:accent5>
      <a:accent6>
        <a:srgbClr val="730000"/>
      </a:accent6>
      <a:hlink>
        <a:srgbClr val="FF6633"/>
      </a:hlink>
      <a:folHlink>
        <a:srgbClr val="FFCC66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5F5F5F"/>
        </a:dk1>
        <a:lt1>
          <a:srgbClr val="FFFFCC"/>
        </a:lt1>
        <a:dk2>
          <a:srgbClr val="000000"/>
        </a:dk2>
        <a:lt2>
          <a:srgbClr val="FFCC00"/>
        </a:lt2>
        <a:accent1>
          <a:srgbClr val="FF7C80"/>
        </a:accent1>
        <a:accent2>
          <a:srgbClr val="990099"/>
        </a:accent2>
        <a:accent3>
          <a:srgbClr val="AAAAAA"/>
        </a:accent3>
        <a:accent4>
          <a:srgbClr val="DADAAE"/>
        </a:accent4>
        <a:accent5>
          <a:srgbClr val="FFBFC0"/>
        </a:accent5>
        <a:accent6>
          <a:srgbClr val="8A008A"/>
        </a:accent6>
        <a:hlink>
          <a:srgbClr val="FF3399"/>
        </a:hlink>
        <a:folHlink>
          <a:srgbClr val="9933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0000CC"/>
        </a:accent1>
        <a:accent2>
          <a:srgbClr val="FFFFFF"/>
        </a:accent2>
        <a:accent3>
          <a:srgbClr val="FFFFFF"/>
        </a:accent3>
        <a:accent4>
          <a:srgbClr val="000000"/>
        </a:accent4>
        <a:accent5>
          <a:srgbClr val="AAAAE2"/>
        </a:accent5>
        <a:accent6>
          <a:srgbClr val="E7E7E7"/>
        </a:accent6>
        <a:hlink>
          <a:srgbClr val="000080"/>
        </a:hlink>
        <a:folHlink>
          <a:srgbClr val="FF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6633"/>
        </a:dk2>
        <a:lt2>
          <a:srgbClr val="969696"/>
        </a:lt2>
        <a:accent1>
          <a:srgbClr val="009900"/>
        </a:accent1>
        <a:accent2>
          <a:srgbClr val="FFFFFF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E7E7E7"/>
        </a:accent6>
        <a:hlink>
          <a:srgbClr val="003300"/>
        </a:hlink>
        <a:folHlink>
          <a:srgbClr val="FF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CC"/>
        </a:lt1>
        <a:dk2>
          <a:srgbClr val="CC0000"/>
        </a:dk2>
        <a:lt2>
          <a:srgbClr val="808000"/>
        </a:lt2>
        <a:accent1>
          <a:srgbClr val="CC9900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E2CAAA"/>
        </a:accent5>
        <a:accent6>
          <a:srgbClr val="730000"/>
        </a:accent6>
        <a:hlink>
          <a:srgbClr val="FF6633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336699"/>
        </a:dk2>
        <a:lt2>
          <a:srgbClr val="969696"/>
        </a:lt2>
        <a:accent1>
          <a:srgbClr val="99FFCC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CAFFE2"/>
        </a:accent5>
        <a:accent6>
          <a:srgbClr val="5CB9E7"/>
        </a:accent6>
        <a:hlink>
          <a:srgbClr val="CCCCFF"/>
        </a:hlink>
        <a:folHlink>
          <a:srgbClr val="99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49764A"/>
        </a:dk1>
        <a:lt1>
          <a:srgbClr val="CCFFCC"/>
        </a:lt1>
        <a:dk2>
          <a:srgbClr val="001800"/>
        </a:dk2>
        <a:lt2>
          <a:srgbClr val="FFFFFF"/>
        </a:lt2>
        <a:accent1>
          <a:srgbClr val="66CCFF"/>
        </a:accent1>
        <a:accent2>
          <a:srgbClr val="00FFFF"/>
        </a:accent2>
        <a:accent3>
          <a:srgbClr val="AAABAA"/>
        </a:accent3>
        <a:accent4>
          <a:srgbClr val="AEDAAE"/>
        </a:accent4>
        <a:accent5>
          <a:srgbClr val="B8E2FF"/>
        </a:accent5>
        <a:accent6>
          <a:srgbClr val="00E7E7"/>
        </a:accent6>
        <a:hlink>
          <a:srgbClr val="009999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A05F8B"/>
        </a:dk1>
        <a:lt1>
          <a:srgbClr val="FFE4FF"/>
        </a:lt1>
        <a:dk2>
          <a:srgbClr val="280028"/>
        </a:dk2>
        <a:lt2>
          <a:srgbClr val="FFFFFF"/>
        </a:lt2>
        <a:accent1>
          <a:srgbClr val="FF33CC"/>
        </a:accent1>
        <a:accent2>
          <a:srgbClr val="CC0099"/>
        </a:accent2>
        <a:accent3>
          <a:srgbClr val="ACAAAC"/>
        </a:accent3>
        <a:accent4>
          <a:srgbClr val="DAC3DA"/>
        </a:accent4>
        <a:accent5>
          <a:srgbClr val="FFADE2"/>
        </a:accent5>
        <a:accent6>
          <a:srgbClr val="B9008A"/>
        </a:accent6>
        <a:hlink>
          <a:srgbClr val="99009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4D4D93"/>
        </a:dk1>
        <a:lt1>
          <a:srgbClr val="CCECFF"/>
        </a:lt1>
        <a:dk2>
          <a:srgbClr val="00003E"/>
        </a:dk2>
        <a:lt2>
          <a:srgbClr val="FFFFFF"/>
        </a:lt2>
        <a:accent1>
          <a:srgbClr val="66CCFF"/>
        </a:accent1>
        <a:accent2>
          <a:srgbClr val="00FFFF"/>
        </a:accent2>
        <a:accent3>
          <a:srgbClr val="AAAAAF"/>
        </a:accent3>
        <a:accent4>
          <a:srgbClr val="AEC9DA"/>
        </a:accent4>
        <a:accent5>
          <a:srgbClr val="B8E2FF"/>
        </a:accent5>
        <a:accent6>
          <a:srgbClr val="00E7E7"/>
        </a:accent6>
        <a:hlink>
          <a:srgbClr val="6699FF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10CDDEB-EA39-4781-A3EC-C24809B624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Šablona návrhu s motivem vějíře</Template>
  <TotalTime>0</TotalTime>
  <Words>129</Words>
  <Application>Microsoft Office PowerPoint</Application>
  <PresentationFormat>Prezentácia na obrazovke (4:3)</PresentationFormat>
  <Paragraphs>49</Paragraphs>
  <Slides>40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40</vt:i4>
      </vt:variant>
    </vt:vector>
  </HeadingPairs>
  <TitlesOfParts>
    <vt:vector size="48" baseType="lpstr">
      <vt:lpstr>Arial</vt:lpstr>
      <vt:lpstr>Kristen ITC</vt:lpstr>
      <vt:lpstr>Times New Roman</vt:lpstr>
      <vt:lpstr>Franklin Gothic Heavy</vt:lpstr>
      <vt:lpstr>Calibri</vt:lpstr>
      <vt:lpstr>Algerian</vt:lpstr>
      <vt:lpstr>Default Design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2015-10-09T17:07:08Z</dcterms:created>
  <dcterms:modified xsi:type="dcterms:W3CDTF">2015-11-18T15:02:37Z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TC018814199991</vt:lpwstr>
  </property>
</Properties>
</file>