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720" r:id="rId1"/>
    <p:sldMasterId id="2147483732" r:id="rId2"/>
    <p:sldMasterId id="2147483744" r:id="rId3"/>
  </p:sldMasterIdLst>
  <p:notesMasterIdLst>
    <p:notesMasterId r:id="rId50"/>
  </p:notesMasterIdLst>
  <p:sldIdLst>
    <p:sldId id="388" r:id="rId4"/>
    <p:sldId id="434" r:id="rId5"/>
    <p:sldId id="499" r:id="rId6"/>
    <p:sldId id="496" r:id="rId7"/>
    <p:sldId id="508" r:id="rId8"/>
    <p:sldId id="502" r:id="rId9"/>
    <p:sldId id="501" r:id="rId10"/>
    <p:sldId id="509" r:id="rId11"/>
    <p:sldId id="541" r:id="rId12"/>
    <p:sldId id="500" r:id="rId13"/>
    <p:sldId id="503" r:id="rId14"/>
    <p:sldId id="536" r:id="rId15"/>
    <p:sldId id="540" r:id="rId16"/>
    <p:sldId id="539" r:id="rId17"/>
    <p:sldId id="534" r:id="rId18"/>
    <p:sldId id="537" r:id="rId19"/>
    <p:sldId id="529" r:id="rId20"/>
    <p:sldId id="507" r:id="rId21"/>
    <p:sldId id="546" r:id="rId22"/>
    <p:sldId id="543" r:id="rId23"/>
    <p:sldId id="533" r:id="rId24"/>
    <p:sldId id="535" r:id="rId25"/>
    <p:sldId id="548" r:id="rId26"/>
    <p:sldId id="513" r:id="rId27"/>
    <p:sldId id="547" r:id="rId28"/>
    <p:sldId id="545" r:id="rId29"/>
    <p:sldId id="531" r:id="rId30"/>
    <p:sldId id="532" r:id="rId31"/>
    <p:sldId id="515" r:id="rId32"/>
    <p:sldId id="524" r:id="rId33"/>
    <p:sldId id="526" r:id="rId34"/>
    <p:sldId id="517" r:id="rId35"/>
    <p:sldId id="521" r:id="rId36"/>
    <p:sldId id="522" r:id="rId37"/>
    <p:sldId id="520" r:id="rId38"/>
    <p:sldId id="516" r:id="rId39"/>
    <p:sldId id="523" r:id="rId40"/>
    <p:sldId id="527" r:id="rId41"/>
    <p:sldId id="519" r:id="rId42"/>
    <p:sldId id="518" r:id="rId43"/>
    <p:sldId id="542" r:id="rId44"/>
    <p:sldId id="538" r:id="rId45"/>
    <p:sldId id="514" r:id="rId46"/>
    <p:sldId id="549" r:id="rId47"/>
    <p:sldId id="447" r:id="rId48"/>
    <p:sldId id="268" r:id="rId49"/>
  </p:sldIdLst>
  <p:sldSz cx="10080625" cy="6840538"/>
  <p:notesSz cx="6858000" cy="9144000"/>
  <p:embeddedFontLst>
    <p:embeddedFont>
      <p:font typeface="Brooklyn CE" pitchFamily="2" charset="0"/>
      <p:italic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alibri Light" panose="020F0302020204030204" pitchFamily="34" charset="0"/>
      <p:regular r:id="rId56"/>
      <p:italic r:id="rId57"/>
    </p:embeddedFont>
    <p:embeddedFont>
      <p:font typeface="Cancun" pitchFamily="2" charset="0"/>
      <p:regular r:id="rId58"/>
    </p:embeddedFont>
    <p:embeddedFont>
      <p:font typeface="Kristen ITC" panose="03050502040202030202" pitchFamily="66" charset="0"/>
      <p:regular r:id="rId5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nWxZH2V3gg77HA+eZahiw==" hashData="YV63PZ/GguU+D/urrdEpagoRfpMV4WB54WGjR5X8SdNNjjbCpSvVep9513B+lsVgk9z3kZjZTgae9L7YkieZ0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6950"/>
    <a:srgbClr val="BA9B7D"/>
    <a:srgbClr val="BE9870"/>
    <a:srgbClr val="F8CBAD"/>
    <a:srgbClr val="A95227"/>
    <a:srgbClr val="C36829"/>
    <a:srgbClr val="C75F46"/>
    <a:srgbClr val="7F7F7F"/>
    <a:srgbClr val="F9E7A2"/>
    <a:srgbClr val="E3AC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0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5.fntdata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4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7.fntdata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2.fntdata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6.fntdata"/><Relationship Id="rId8" Type="http://schemas.openxmlformats.org/officeDocument/2006/relationships/slide" Target="slides/slide5.xml"/><Relationship Id="rId51" Type="http://schemas.openxmlformats.org/officeDocument/2006/relationships/font" Target="fonts/font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E7A50-5F8B-4413-BD1C-6E70BD24CAC7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55700" y="1143000"/>
            <a:ext cx="4546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BB5142-2A1E-4325-AB40-834AEE290F85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9101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047" y="1119505"/>
            <a:ext cx="8568531" cy="2381521"/>
          </a:xfrm>
        </p:spPr>
        <p:txBody>
          <a:bodyPr anchor="b"/>
          <a:lstStyle>
            <a:lvl1pPr algn="ctr"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078" y="3592866"/>
            <a:ext cx="7560469" cy="1651546"/>
          </a:xfrm>
        </p:spPr>
        <p:txBody>
          <a:bodyPr/>
          <a:lstStyle>
            <a:lvl1pPr marL="0" indent="0" algn="ctr">
              <a:buNone/>
              <a:defRPr sz="2394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0767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1428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793" y="1705386"/>
            <a:ext cx="8694539" cy="2845473"/>
          </a:xfrm>
        </p:spPr>
        <p:txBody>
          <a:bodyPr anchor="b"/>
          <a:lstStyle>
            <a:lvl1pPr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793" y="4577779"/>
            <a:ext cx="8694539" cy="1496367"/>
          </a:xfrm>
        </p:spPr>
        <p:txBody>
          <a:bodyPr/>
          <a:lstStyle>
            <a:lvl1pPr marL="0" indent="0">
              <a:buNone/>
              <a:defRPr sz="2394">
                <a:solidFill>
                  <a:schemeClr val="tx1"/>
                </a:solidFill>
              </a:defRPr>
            </a:lvl1pPr>
            <a:lvl2pPr marL="456057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2114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368171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4pPr>
            <a:lvl5pPr marL="1824228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5pPr>
            <a:lvl6pPr marL="2280285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6pPr>
            <a:lvl7pPr marL="2736342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7pPr>
            <a:lvl8pPr marL="3192399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8pPr>
            <a:lvl9pPr marL="3648456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015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043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3316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1. 9. 2019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0882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364197"/>
            <a:ext cx="8694539" cy="132218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4357" y="1676882"/>
            <a:ext cx="4264576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57" y="2498697"/>
            <a:ext cx="4264576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317" y="1676882"/>
            <a:ext cx="4285579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317" y="2498697"/>
            <a:ext cx="4285579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1. 9. 2019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84073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1. 9. 2019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50731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1. 9. 2019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1568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984912"/>
            <a:ext cx="5103316" cy="4861216"/>
          </a:xfrm>
        </p:spPr>
        <p:txBody>
          <a:bodyPr/>
          <a:lstStyle>
            <a:lvl1pPr>
              <a:defRPr sz="3192"/>
            </a:lvl1pPr>
            <a:lvl2pPr>
              <a:defRPr sz="2793"/>
            </a:lvl2pPr>
            <a:lvl3pPr>
              <a:defRPr sz="2394"/>
            </a:lvl3pPr>
            <a:lvl4pPr>
              <a:defRPr sz="1995"/>
            </a:lvl4pPr>
            <a:lvl5pPr>
              <a:defRPr sz="1995"/>
            </a:lvl5pPr>
            <a:lvl6pPr>
              <a:defRPr sz="1995"/>
            </a:lvl6pPr>
            <a:lvl7pPr>
              <a:defRPr sz="1995"/>
            </a:lvl7pPr>
            <a:lvl8pPr>
              <a:defRPr sz="1995"/>
            </a:lvl8pPr>
            <a:lvl9pPr>
              <a:defRPr sz="1995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1. 9. 2019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6076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984912"/>
            <a:ext cx="5103316" cy="4861216"/>
          </a:xfrm>
        </p:spPr>
        <p:txBody>
          <a:bodyPr anchor="t"/>
          <a:lstStyle>
            <a:lvl1pPr marL="0" indent="0">
              <a:buNone/>
              <a:defRPr sz="3192"/>
            </a:lvl1pPr>
            <a:lvl2pPr marL="456057" indent="0">
              <a:buNone/>
              <a:defRPr sz="2793"/>
            </a:lvl2pPr>
            <a:lvl3pPr marL="912114" indent="0">
              <a:buNone/>
              <a:defRPr sz="2394"/>
            </a:lvl3pPr>
            <a:lvl4pPr marL="1368171" indent="0">
              <a:buNone/>
              <a:defRPr sz="1995"/>
            </a:lvl4pPr>
            <a:lvl5pPr marL="1824228" indent="0">
              <a:buNone/>
              <a:defRPr sz="1995"/>
            </a:lvl5pPr>
            <a:lvl6pPr marL="2280285" indent="0">
              <a:buNone/>
              <a:defRPr sz="1995"/>
            </a:lvl6pPr>
            <a:lvl7pPr marL="2736342" indent="0">
              <a:buNone/>
              <a:defRPr sz="1995"/>
            </a:lvl7pPr>
            <a:lvl8pPr marL="3192399" indent="0">
              <a:buNone/>
              <a:defRPr sz="1995"/>
            </a:lvl8pPr>
            <a:lvl9pPr marL="3648456" indent="0">
              <a:buNone/>
              <a:defRPr sz="1995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1. 9. 2019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58998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4513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364195"/>
            <a:ext cx="2173635" cy="5797040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364195"/>
            <a:ext cx="6394896" cy="5797040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63218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047" y="1119505"/>
            <a:ext cx="8568531" cy="2381521"/>
          </a:xfrm>
        </p:spPr>
        <p:txBody>
          <a:bodyPr anchor="b"/>
          <a:lstStyle>
            <a:lvl1pPr algn="ctr"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078" y="3592866"/>
            <a:ext cx="7560469" cy="1651546"/>
          </a:xfrm>
        </p:spPr>
        <p:txBody>
          <a:bodyPr/>
          <a:lstStyle>
            <a:lvl1pPr marL="0" indent="0" algn="ctr">
              <a:buNone/>
              <a:defRPr sz="2394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291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1625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793" y="1705386"/>
            <a:ext cx="8694539" cy="2845473"/>
          </a:xfrm>
        </p:spPr>
        <p:txBody>
          <a:bodyPr anchor="b"/>
          <a:lstStyle>
            <a:lvl1pPr>
              <a:defRPr sz="5985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793" y="4577779"/>
            <a:ext cx="8694539" cy="1496367"/>
          </a:xfrm>
        </p:spPr>
        <p:txBody>
          <a:bodyPr/>
          <a:lstStyle>
            <a:lvl1pPr marL="0" indent="0">
              <a:buNone/>
              <a:defRPr sz="2394">
                <a:solidFill>
                  <a:schemeClr val="tx1"/>
                </a:solidFill>
              </a:defRPr>
            </a:lvl1pPr>
            <a:lvl2pPr marL="456057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2114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368171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4pPr>
            <a:lvl5pPr marL="1824228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5pPr>
            <a:lvl6pPr marL="2280285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6pPr>
            <a:lvl7pPr marL="2736342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7pPr>
            <a:lvl8pPr marL="3192399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8pPr>
            <a:lvl9pPr marL="3648456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4791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043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3316" y="1820976"/>
            <a:ext cx="4284266" cy="434025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720756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364197"/>
            <a:ext cx="8694539" cy="1322188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4357" y="1676882"/>
            <a:ext cx="4264576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57" y="2498697"/>
            <a:ext cx="4264576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317" y="1676882"/>
            <a:ext cx="4285579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317" y="2498697"/>
            <a:ext cx="4285579" cy="3675206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002866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75006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193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984912"/>
            <a:ext cx="5103316" cy="4861216"/>
          </a:xfrm>
        </p:spPr>
        <p:txBody>
          <a:bodyPr/>
          <a:lstStyle>
            <a:lvl1pPr>
              <a:defRPr sz="3192"/>
            </a:lvl1pPr>
            <a:lvl2pPr>
              <a:defRPr sz="2793"/>
            </a:lvl2pPr>
            <a:lvl3pPr>
              <a:defRPr sz="2394"/>
            </a:lvl3pPr>
            <a:lvl4pPr>
              <a:defRPr sz="1995"/>
            </a:lvl4pPr>
            <a:lvl5pPr>
              <a:defRPr sz="1995"/>
            </a:lvl5pPr>
            <a:lvl6pPr>
              <a:defRPr sz="1995"/>
            </a:lvl6pPr>
            <a:lvl7pPr>
              <a:defRPr sz="1995"/>
            </a:lvl7pPr>
            <a:lvl8pPr>
              <a:defRPr sz="1995"/>
            </a:lvl8pPr>
            <a:lvl9pPr>
              <a:defRPr sz="1995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51240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56036"/>
            <a:ext cx="3251264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984912"/>
            <a:ext cx="5103316" cy="4861216"/>
          </a:xfrm>
        </p:spPr>
        <p:txBody>
          <a:bodyPr anchor="t"/>
          <a:lstStyle>
            <a:lvl1pPr marL="0" indent="0">
              <a:buNone/>
              <a:defRPr sz="3192"/>
            </a:lvl1pPr>
            <a:lvl2pPr marL="456057" indent="0">
              <a:buNone/>
              <a:defRPr sz="2793"/>
            </a:lvl2pPr>
            <a:lvl3pPr marL="912114" indent="0">
              <a:buNone/>
              <a:defRPr sz="2394"/>
            </a:lvl3pPr>
            <a:lvl4pPr marL="1368171" indent="0">
              <a:buNone/>
              <a:defRPr sz="1995"/>
            </a:lvl4pPr>
            <a:lvl5pPr marL="1824228" indent="0">
              <a:buNone/>
              <a:defRPr sz="1995"/>
            </a:lvl5pPr>
            <a:lvl6pPr marL="2280285" indent="0">
              <a:buNone/>
              <a:defRPr sz="1995"/>
            </a:lvl6pPr>
            <a:lvl7pPr marL="2736342" indent="0">
              <a:buNone/>
              <a:defRPr sz="1995"/>
            </a:lvl7pPr>
            <a:lvl8pPr marL="3192399" indent="0">
              <a:buNone/>
              <a:defRPr sz="1995"/>
            </a:lvl8pPr>
            <a:lvl9pPr marL="3648456" indent="0">
              <a:buNone/>
              <a:defRPr sz="1995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6" y="2052161"/>
            <a:ext cx="3251264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29291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580364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364195"/>
            <a:ext cx="2173635" cy="5797040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364195"/>
            <a:ext cx="6394896" cy="5797040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39249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125001"/>
            <a:ext cx="8568531" cy="1466282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5" y="3876308"/>
            <a:ext cx="7056438" cy="1748138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378041" indent="0" algn="ctr">
              <a:buNone/>
              <a:defRPr/>
            </a:lvl2pPr>
            <a:lvl3pPr marL="756084" indent="0" algn="ctr">
              <a:buNone/>
              <a:defRPr/>
            </a:lvl3pPr>
            <a:lvl4pPr marL="1134125" indent="0" algn="ctr">
              <a:buNone/>
              <a:defRPr/>
            </a:lvl4pPr>
            <a:lvl5pPr marL="1512166" indent="0" algn="ctr">
              <a:buNone/>
              <a:defRPr/>
            </a:lvl5pPr>
            <a:lvl6pPr marL="1890208" indent="0" algn="ctr">
              <a:buNone/>
              <a:defRPr/>
            </a:lvl6pPr>
            <a:lvl7pPr marL="2268250" indent="0" algn="ctr">
              <a:buNone/>
              <a:defRPr/>
            </a:lvl7pPr>
            <a:lvl8pPr marL="2646291" indent="0" algn="ctr">
              <a:buNone/>
              <a:defRPr/>
            </a:lvl8pPr>
            <a:lvl9pPr marL="3024333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221104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273938"/>
            <a:ext cx="9072563" cy="114009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4031" y="1596126"/>
            <a:ext cx="9072563" cy="4514439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853952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2" y="4395683"/>
            <a:ext cx="8568531" cy="1358606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3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96302" y="2899313"/>
            <a:ext cx="8568531" cy="149636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650"/>
            </a:lvl1pPr>
            <a:lvl2pPr marL="378041" indent="0">
              <a:buNone/>
              <a:defRPr sz="1500"/>
            </a:lvl2pPr>
            <a:lvl3pPr marL="756084" indent="0">
              <a:buNone/>
              <a:defRPr sz="1350"/>
            </a:lvl3pPr>
            <a:lvl4pPr marL="1134125" indent="0">
              <a:buNone/>
              <a:defRPr sz="1125"/>
            </a:lvl4pPr>
            <a:lvl5pPr marL="1512166" indent="0">
              <a:buNone/>
              <a:defRPr sz="1125"/>
            </a:lvl5pPr>
            <a:lvl6pPr marL="1890208" indent="0">
              <a:buNone/>
              <a:defRPr sz="1125"/>
            </a:lvl6pPr>
            <a:lvl7pPr marL="2268250" indent="0">
              <a:buNone/>
              <a:defRPr sz="1125"/>
            </a:lvl7pPr>
            <a:lvl8pPr marL="2646291" indent="0">
              <a:buNone/>
              <a:defRPr sz="1125"/>
            </a:lvl8pPr>
            <a:lvl9pPr marL="3024333" indent="0">
              <a:buNone/>
              <a:defRPr sz="1125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74230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273938"/>
            <a:ext cx="9072563" cy="114009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504031" y="1596126"/>
            <a:ext cx="4452276" cy="4514439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25"/>
            </a:lvl1pPr>
            <a:lvl2pPr>
              <a:defRPr sz="1950"/>
            </a:lvl2pPr>
            <a:lvl3pPr>
              <a:defRPr sz="165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124319" y="1596126"/>
            <a:ext cx="4452276" cy="4514439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25"/>
            </a:lvl1pPr>
            <a:lvl2pPr>
              <a:defRPr sz="1950"/>
            </a:lvl2pPr>
            <a:lvl3pPr>
              <a:defRPr sz="165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430522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273938"/>
            <a:ext cx="9072563" cy="114009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04033" y="1531206"/>
            <a:ext cx="4454027" cy="638133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50" b="1"/>
            </a:lvl1pPr>
            <a:lvl2pPr marL="378041" indent="0">
              <a:buNone/>
              <a:defRPr sz="1650" b="1"/>
            </a:lvl2pPr>
            <a:lvl3pPr marL="756084" indent="0">
              <a:buNone/>
              <a:defRPr sz="1500" b="1"/>
            </a:lvl3pPr>
            <a:lvl4pPr marL="1134125" indent="0">
              <a:buNone/>
              <a:defRPr sz="1350" b="1"/>
            </a:lvl4pPr>
            <a:lvl5pPr marL="1512166" indent="0">
              <a:buNone/>
              <a:defRPr sz="1350" b="1"/>
            </a:lvl5pPr>
            <a:lvl6pPr marL="1890208" indent="0">
              <a:buNone/>
              <a:defRPr sz="1350" b="1"/>
            </a:lvl6pPr>
            <a:lvl7pPr marL="2268250" indent="0">
              <a:buNone/>
              <a:defRPr sz="1350" b="1"/>
            </a:lvl7pPr>
            <a:lvl8pPr marL="2646291" indent="0">
              <a:buNone/>
              <a:defRPr sz="1350" b="1"/>
            </a:lvl8pPr>
            <a:lvl9pPr marL="3024333" indent="0">
              <a:buNone/>
              <a:defRPr sz="135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04033" y="2169340"/>
            <a:ext cx="4454027" cy="3941227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950"/>
            </a:lvl1pPr>
            <a:lvl2pPr>
              <a:defRPr sz="165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120819" y="1531206"/>
            <a:ext cx="4455776" cy="638133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50" b="1"/>
            </a:lvl1pPr>
            <a:lvl2pPr marL="378041" indent="0">
              <a:buNone/>
              <a:defRPr sz="1650" b="1"/>
            </a:lvl2pPr>
            <a:lvl3pPr marL="756084" indent="0">
              <a:buNone/>
              <a:defRPr sz="1500" b="1"/>
            </a:lvl3pPr>
            <a:lvl4pPr marL="1134125" indent="0">
              <a:buNone/>
              <a:defRPr sz="1350" b="1"/>
            </a:lvl4pPr>
            <a:lvl5pPr marL="1512166" indent="0">
              <a:buNone/>
              <a:defRPr sz="1350" b="1"/>
            </a:lvl5pPr>
            <a:lvl6pPr marL="1890208" indent="0">
              <a:buNone/>
              <a:defRPr sz="1350" b="1"/>
            </a:lvl6pPr>
            <a:lvl7pPr marL="2268250" indent="0">
              <a:buNone/>
              <a:defRPr sz="1350" b="1"/>
            </a:lvl7pPr>
            <a:lvl8pPr marL="2646291" indent="0">
              <a:buNone/>
              <a:defRPr sz="1350" b="1"/>
            </a:lvl8pPr>
            <a:lvl9pPr marL="3024333" indent="0">
              <a:buNone/>
              <a:defRPr sz="135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120819" y="2169340"/>
            <a:ext cx="4455776" cy="3941227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950"/>
            </a:lvl1pPr>
            <a:lvl2pPr>
              <a:defRPr sz="165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815894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273938"/>
            <a:ext cx="9072563" cy="114009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107755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032629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3" y="272358"/>
            <a:ext cx="3316456" cy="1159091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65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941247" y="272359"/>
            <a:ext cx="5635349" cy="583821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25"/>
            </a:lvl1pPr>
            <a:lvl2pPr>
              <a:defRPr sz="2325"/>
            </a:lvl2pPr>
            <a:lvl3pPr>
              <a:defRPr sz="1950"/>
            </a:lvl3pPr>
            <a:lvl4pPr>
              <a:defRPr sz="1650"/>
            </a:lvl4pPr>
            <a:lvl5pPr>
              <a:defRPr sz="1650"/>
            </a:lvl5pPr>
            <a:lvl6pPr>
              <a:defRPr sz="1650"/>
            </a:lvl6pPr>
            <a:lvl7pPr>
              <a:defRPr sz="1650"/>
            </a:lvl7pPr>
            <a:lvl8pPr>
              <a:defRPr sz="1650"/>
            </a:lvl8pPr>
            <a:lvl9pPr>
              <a:defRPr sz="165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04033" y="1431447"/>
            <a:ext cx="3316456" cy="4679118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125"/>
            </a:lvl1pPr>
            <a:lvl2pPr marL="378041" indent="0">
              <a:buNone/>
              <a:defRPr sz="975"/>
            </a:lvl2pPr>
            <a:lvl3pPr marL="756084" indent="0">
              <a:buNone/>
              <a:defRPr sz="825"/>
            </a:lvl3pPr>
            <a:lvl4pPr marL="1134125" indent="0">
              <a:buNone/>
              <a:defRPr sz="750"/>
            </a:lvl4pPr>
            <a:lvl5pPr marL="1512166" indent="0">
              <a:buNone/>
              <a:defRPr sz="750"/>
            </a:lvl5pPr>
            <a:lvl6pPr marL="1890208" indent="0">
              <a:buNone/>
              <a:defRPr sz="750"/>
            </a:lvl6pPr>
            <a:lvl7pPr marL="2268250" indent="0">
              <a:buNone/>
              <a:defRPr sz="750"/>
            </a:lvl7pPr>
            <a:lvl8pPr marL="2646291" indent="0">
              <a:buNone/>
              <a:defRPr sz="750"/>
            </a:lvl8pPr>
            <a:lvl9pPr marL="3024333" indent="0">
              <a:buNone/>
              <a:defRPr sz="75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586883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5" y="4788376"/>
            <a:ext cx="6048375" cy="565295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65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975875" y="611218"/>
            <a:ext cx="6048375" cy="410432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2625"/>
            </a:lvl1pPr>
            <a:lvl2pPr marL="378041" indent="0">
              <a:buNone/>
              <a:defRPr sz="2325"/>
            </a:lvl2pPr>
            <a:lvl3pPr marL="756084" indent="0">
              <a:buNone/>
              <a:defRPr sz="1950"/>
            </a:lvl3pPr>
            <a:lvl4pPr marL="1134125" indent="0">
              <a:buNone/>
              <a:defRPr sz="1650"/>
            </a:lvl4pPr>
            <a:lvl5pPr marL="1512166" indent="0">
              <a:buNone/>
              <a:defRPr sz="1650"/>
            </a:lvl5pPr>
            <a:lvl6pPr marL="1890208" indent="0">
              <a:buNone/>
              <a:defRPr sz="1650"/>
            </a:lvl6pPr>
            <a:lvl7pPr marL="2268250" indent="0">
              <a:buNone/>
              <a:defRPr sz="1650"/>
            </a:lvl7pPr>
            <a:lvl8pPr marL="2646291" indent="0">
              <a:buNone/>
              <a:defRPr sz="1650"/>
            </a:lvl8pPr>
            <a:lvl9pPr marL="3024333" indent="0">
              <a:buNone/>
              <a:defRPr sz="165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975875" y="5353675"/>
            <a:ext cx="6048375" cy="80281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125"/>
            </a:lvl1pPr>
            <a:lvl2pPr marL="378041" indent="0">
              <a:buNone/>
              <a:defRPr sz="975"/>
            </a:lvl2pPr>
            <a:lvl3pPr marL="756084" indent="0">
              <a:buNone/>
              <a:defRPr sz="825"/>
            </a:lvl3pPr>
            <a:lvl4pPr marL="1134125" indent="0">
              <a:buNone/>
              <a:defRPr sz="750"/>
            </a:lvl4pPr>
            <a:lvl5pPr marL="1512166" indent="0">
              <a:buNone/>
              <a:defRPr sz="750"/>
            </a:lvl5pPr>
            <a:lvl6pPr marL="1890208" indent="0">
              <a:buNone/>
              <a:defRPr sz="750"/>
            </a:lvl6pPr>
            <a:lvl7pPr marL="2268250" indent="0">
              <a:buNone/>
              <a:defRPr sz="750"/>
            </a:lvl7pPr>
            <a:lvl8pPr marL="2646291" indent="0">
              <a:buNone/>
              <a:defRPr sz="750"/>
            </a:lvl8pPr>
            <a:lvl9pPr marL="3024333" indent="0">
              <a:buNone/>
              <a:defRPr sz="75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1235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273938"/>
            <a:ext cx="9072563" cy="114009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04031" y="1596126"/>
            <a:ext cx="9072563" cy="4514439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26894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7308453" y="273942"/>
            <a:ext cx="2268141" cy="5836626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04033" y="273942"/>
            <a:ext cx="6636411" cy="5836626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32102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9043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364197"/>
            <a:ext cx="8694539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3" y="1820976"/>
            <a:ext cx="8694539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6340167"/>
            <a:ext cx="340221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537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2114" rtl="0" eaLnBrk="1" latinLnBrk="0" hangingPunct="1">
        <a:lnSpc>
          <a:spcPct val="90000"/>
        </a:lnSpc>
        <a:spcBef>
          <a:spcPct val="0"/>
        </a:spcBef>
        <a:buNone/>
        <a:defRPr sz="43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029" indent="-228029" algn="l" defTabSz="912114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793" kern="1200">
          <a:solidFill>
            <a:schemeClr val="tx1"/>
          </a:solidFill>
          <a:latin typeface="+mn-lt"/>
          <a:ea typeface="+mn-ea"/>
          <a:cs typeface="+mn-cs"/>
        </a:defRPr>
      </a:lvl1pPr>
      <a:lvl2pPr marL="684086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4" kern="1200">
          <a:solidFill>
            <a:schemeClr val="tx1"/>
          </a:solidFill>
          <a:latin typeface="+mn-lt"/>
          <a:ea typeface="+mn-ea"/>
          <a:cs typeface="+mn-cs"/>
        </a:defRPr>
      </a:lvl2pPr>
      <a:lvl3pPr marL="1140143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6200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2257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8314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364197"/>
            <a:ext cx="8694539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3" y="1820976"/>
            <a:ext cx="8694539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4A07-EA1D-43C0-AAED-0566BDBC77D2}" type="datetimeFigureOut">
              <a:rPr lang="sk-SK" smtClean="0"/>
              <a:t>1. 9. 2019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6340167"/>
            <a:ext cx="340221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6340167"/>
            <a:ext cx="2268141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8738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2114" rtl="0" eaLnBrk="1" latinLnBrk="0" hangingPunct="1">
        <a:lnSpc>
          <a:spcPct val="90000"/>
        </a:lnSpc>
        <a:spcBef>
          <a:spcPct val="0"/>
        </a:spcBef>
        <a:buNone/>
        <a:defRPr sz="43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029" indent="-228029" algn="l" defTabSz="912114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793" kern="1200">
          <a:solidFill>
            <a:schemeClr val="tx1"/>
          </a:solidFill>
          <a:latin typeface="+mn-lt"/>
          <a:ea typeface="+mn-ea"/>
          <a:cs typeface="+mn-cs"/>
        </a:defRPr>
      </a:lvl1pPr>
      <a:lvl2pPr marL="684086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4" kern="1200">
          <a:solidFill>
            <a:schemeClr val="tx1"/>
          </a:solidFill>
          <a:latin typeface="+mn-lt"/>
          <a:ea typeface="+mn-ea"/>
          <a:cs typeface="+mn-cs"/>
        </a:defRPr>
      </a:lvl2pPr>
      <a:lvl3pPr marL="1140143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6200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2257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8314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3240" y="6230036"/>
            <a:ext cx="2352675" cy="47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685914" eaLnBrk="1" hangingPunct="1">
              <a:lnSpc>
                <a:spcPct val="100000"/>
              </a:lnSpc>
              <a:buClrTx/>
              <a:buSzTx/>
              <a:buFontTx/>
              <a:buNone/>
              <a:defRPr sz="1125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1. 9. 2019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38885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5pPr>
      <a:lvl6pPr marL="378041" algn="ctr" rtl="0" fontAlgn="base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6pPr>
      <a:lvl7pPr marL="756084" algn="ctr" rtl="0" fontAlgn="base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7pPr>
      <a:lvl8pPr marL="1134125" algn="ctr" rtl="0" fontAlgn="base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8pPr>
      <a:lvl9pPr marL="1512166" algn="ctr" rtl="0" fontAlgn="base">
        <a:spcBef>
          <a:spcPct val="0"/>
        </a:spcBef>
        <a:spcAft>
          <a:spcPct val="0"/>
        </a:spcAft>
        <a:defRPr sz="367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83416" indent="-283416" algn="l" rtl="0" eaLnBrk="0" fontAlgn="base" hangingPunct="0">
        <a:spcBef>
          <a:spcPct val="20000"/>
        </a:spcBef>
        <a:spcAft>
          <a:spcPct val="0"/>
        </a:spcAft>
        <a:buChar char="•"/>
        <a:defRPr sz="2625">
          <a:solidFill>
            <a:schemeClr val="tx1"/>
          </a:solidFill>
          <a:latin typeface="+mn-lt"/>
          <a:ea typeface="+mn-ea"/>
          <a:cs typeface="+mn-cs"/>
        </a:defRPr>
      </a:lvl1pPr>
      <a:lvl2pPr marL="613274" indent="-235783" algn="l" rtl="0" eaLnBrk="0" fontAlgn="base" hangingPunct="0">
        <a:spcBef>
          <a:spcPct val="20000"/>
        </a:spcBef>
        <a:spcAft>
          <a:spcPct val="0"/>
        </a:spcAft>
        <a:buChar char="–"/>
        <a:defRPr sz="2325">
          <a:solidFill>
            <a:schemeClr val="tx1"/>
          </a:solidFill>
          <a:latin typeface="+mn-lt"/>
          <a:cs typeface="+mn-cs"/>
        </a:defRPr>
      </a:lvl2pPr>
      <a:lvl3pPr marL="944323" indent="-188150" algn="l" rtl="0" eaLnBrk="0" fontAlgn="base" hangingPunct="0">
        <a:spcBef>
          <a:spcPct val="20000"/>
        </a:spcBef>
        <a:spcAft>
          <a:spcPct val="0"/>
        </a:spcAft>
        <a:buChar char="•"/>
        <a:defRPr sz="1950">
          <a:solidFill>
            <a:schemeClr val="tx1"/>
          </a:solidFill>
          <a:latin typeface="+mn-lt"/>
          <a:cs typeface="+mn-cs"/>
        </a:defRPr>
      </a:lvl3pPr>
      <a:lvl4pPr marL="1323005" indent="-188150" algn="l" rtl="0" eaLnBrk="0" fontAlgn="base" hangingPunct="0">
        <a:spcBef>
          <a:spcPct val="20000"/>
        </a:spcBef>
        <a:spcAft>
          <a:spcPct val="0"/>
        </a:spcAft>
        <a:buChar char="–"/>
        <a:defRPr sz="1650">
          <a:solidFill>
            <a:schemeClr val="tx1"/>
          </a:solidFill>
          <a:latin typeface="+mn-lt"/>
          <a:cs typeface="+mn-cs"/>
        </a:defRPr>
      </a:lvl4pPr>
      <a:lvl5pPr marL="1700496" indent="-188150" algn="l" rtl="0" eaLnBrk="0" fontAlgn="base" hangingPunct="0">
        <a:spcBef>
          <a:spcPct val="20000"/>
        </a:spcBef>
        <a:spcAft>
          <a:spcPct val="0"/>
        </a:spcAft>
        <a:buChar char="»"/>
        <a:defRPr sz="1650">
          <a:solidFill>
            <a:schemeClr val="tx1"/>
          </a:solidFill>
          <a:latin typeface="+mn-lt"/>
          <a:cs typeface="+mn-cs"/>
        </a:defRPr>
      </a:lvl5pPr>
      <a:lvl6pPr marL="2079229" indent="-189021" algn="l" rtl="0" fontAlgn="base">
        <a:spcBef>
          <a:spcPct val="20000"/>
        </a:spcBef>
        <a:spcAft>
          <a:spcPct val="0"/>
        </a:spcAft>
        <a:buChar char="»"/>
        <a:defRPr sz="1650">
          <a:solidFill>
            <a:schemeClr val="tx1"/>
          </a:solidFill>
          <a:latin typeface="+mn-lt"/>
          <a:cs typeface="+mn-cs"/>
        </a:defRPr>
      </a:lvl6pPr>
      <a:lvl7pPr marL="2457271" indent="-189021" algn="l" rtl="0" fontAlgn="base">
        <a:spcBef>
          <a:spcPct val="20000"/>
        </a:spcBef>
        <a:spcAft>
          <a:spcPct val="0"/>
        </a:spcAft>
        <a:buChar char="»"/>
        <a:defRPr sz="1650">
          <a:solidFill>
            <a:schemeClr val="tx1"/>
          </a:solidFill>
          <a:latin typeface="+mn-lt"/>
          <a:cs typeface="+mn-cs"/>
        </a:defRPr>
      </a:lvl7pPr>
      <a:lvl8pPr marL="2835313" indent="-189021" algn="l" rtl="0" fontAlgn="base">
        <a:spcBef>
          <a:spcPct val="20000"/>
        </a:spcBef>
        <a:spcAft>
          <a:spcPct val="0"/>
        </a:spcAft>
        <a:buChar char="»"/>
        <a:defRPr sz="1650">
          <a:solidFill>
            <a:schemeClr val="tx1"/>
          </a:solidFill>
          <a:latin typeface="+mn-lt"/>
          <a:cs typeface="+mn-cs"/>
        </a:defRPr>
      </a:lvl8pPr>
      <a:lvl9pPr marL="3213354" indent="-189021" algn="l" rtl="0" fontAlgn="base">
        <a:spcBef>
          <a:spcPct val="20000"/>
        </a:spcBef>
        <a:spcAft>
          <a:spcPct val="0"/>
        </a:spcAft>
        <a:buChar char="»"/>
        <a:defRPr sz="165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8041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56084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34125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12166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90208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68250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46291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24333" algn="l" defTabSz="75608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slide" Target="slide3.xml"/><Relationship Id="rId4" Type="http://schemas.openxmlformats.org/officeDocument/2006/relationships/image" Target="../media/image8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slide" Target="slide4.xm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59F6C654-0E89-41BE-ACCC-B49E73056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1101F75-F1E5-436A-BB2A-D3EF13D61B9B}"/>
              </a:ext>
            </a:extLst>
          </p:cNvPr>
          <p:cNvSpPr/>
          <p:nvPr/>
        </p:nvSpPr>
        <p:spPr>
          <a:xfrm>
            <a:off x="541959" y="6155651"/>
            <a:ext cx="2032945" cy="340519"/>
          </a:xfrm>
          <a:prstGeom prst="roundRect">
            <a:avLst/>
          </a:prstGeom>
          <a:solidFill>
            <a:srgbClr val="A95227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 defTabSz="625063"/>
            <a:r>
              <a:rPr lang="sk-SK" sz="2000">
                <a:ln w="0" cmpd="sng">
                  <a:noFill/>
                </a:ln>
                <a:solidFill>
                  <a:srgbClr val="F8CBAD"/>
                </a:solidFill>
                <a:effectLst>
                  <a:outerShdw blurRad="50800" dist="38100" dir="2700000" algn="tl" rotWithShape="0">
                    <a:prstClr val="black">
                      <a:alpha val="65000"/>
                    </a:prstClr>
                  </a:outerShdw>
                </a:effectLst>
                <a:latin typeface="Cancun" pitchFamily="2" charset="0"/>
              </a:rPr>
              <a:t>ILJA / STEVE</a:t>
            </a:r>
          </a:p>
        </p:txBody>
      </p:sp>
      <p:pic>
        <p:nvPicPr>
          <p:cNvPr id="4" name="Krajina">
            <a:extLst>
              <a:ext uri="{FF2B5EF4-FFF2-40B4-BE49-F238E27FC236}">
                <a16:creationId xmlns:a16="http://schemas.microsoft.com/office/drawing/2014/main" id="{76B04A32-66C3-46F1-9AE4-9F6FB4B811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986" y="188255"/>
            <a:ext cx="4212701" cy="1322947"/>
          </a:xfrm>
          <a:prstGeom prst="rect">
            <a:avLst/>
          </a:prstGeom>
        </p:spPr>
      </p:pic>
      <p:pic>
        <p:nvPicPr>
          <p:cNvPr id="8" name="Kresba">
            <a:extLst>
              <a:ext uri="{FF2B5EF4-FFF2-40B4-BE49-F238E27FC236}">
                <a16:creationId xmlns:a16="http://schemas.microsoft.com/office/drawing/2014/main" id="{013CDC11-37CA-4736-A712-EEF3650B3E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32826">
            <a:off x="1568968" y="1359128"/>
            <a:ext cx="7242371" cy="4077455"/>
          </a:xfrm>
          <a:prstGeom prst="rect">
            <a:avLst/>
          </a:prstGeom>
          <a:ln w="44450" cmpd="sng">
            <a:solidFill>
              <a:srgbClr val="A95227"/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pic>
        <p:nvPicPr>
          <p:cNvPr id="11" name="Číslo">
            <a:extLst>
              <a:ext uri="{FF2B5EF4-FFF2-40B4-BE49-F238E27FC236}">
                <a16:creationId xmlns:a16="http://schemas.microsoft.com/office/drawing/2014/main" id="{D2C826A1-3F5C-4C40-B4CD-3DE96A64DF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00" y="1299165"/>
            <a:ext cx="1219306" cy="1158340"/>
          </a:xfrm>
          <a:prstGeom prst="rect">
            <a:avLst/>
          </a:prstGeom>
        </p:spPr>
      </p:pic>
      <p:pic>
        <p:nvPicPr>
          <p:cNvPr id="13" name="Miesto">
            <a:extLst>
              <a:ext uri="{FF2B5EF4-FFF2-40B4-BE49-F238E27FC236}">
                <a16:creationId xmlns:a16="http://schemas.microsoft.com/office/drawing/2014/main" id="{0355FE7B-DDDF-441A-ACA4-2D461AB1E6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554" y="4776739"/>
            <a:ext cx="1743607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1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Magic Cristian - Largo (Vivaldi - L'inverno) STR.wav"/>
          </p:stSnd>
        </p:sndAc>
      </p:transition>
    </mc:Choice>
    <mc:Fallback xmlns="">
      <p:transition spd="slow" advClick="0" advTm="11000">
        <p:fade/>
        <p:sndAc>
          <p:stSnd loop="1">
            <p:snd r:embed="rId8" name="Magic Cristian - Largo (Vivaldi - L'inverno) S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ám">
            <a:extLst>
              <a:ext uri="{FF2B5EF4-FFF2-40B4-BE49-F238E27FC236}">
                <a16:creationId xmlns:a16="http://schemas.microsoft.com/office/drawing/2014/main" id="{CD2B96C0-CA3C-4171-91E5-A8BF14820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pic>
        <p:nvPicPr>
          <p:cNvPr id="15" name="Mapa">
            <a:extLst>
              <a:ext uri="{FF2B5EF4-FFF2-40B4-BE49-F238E27FC236}">
                <a16:creationId xmlns:a16="http://schemas.microsoft.com/office/drawing/2014/main" id="{AB2FB49D-6C75-43D0-89AC-26D55AABBF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1524954" y="1315250"/>
            <a:ext cx="7323869" cy="4163503"/>
          </a:xfrm>
          <a:prstGeom prst="rect">
            <a:avLst/>
          </a:prstGeom>
          <a:ln w="44450" cmpd="sng">
            <a:noFill/>
          </a:ln>
          <a:effectLst>
            <a:outerShdw blurRad="241300" dist="152400" dir="2700000" sx="101000" sy="101000" algn="tl" rotWithShape="0">
              <a:prstClr val="black">
                <a:alpha val="95000"/>
              </a:prstClr>
            </a:outerShdw>
          </a:effectLst>
        </p:spPr>
      </p:pic>
      <p:sp>
        <p:nvSpPr>
          <p:cNvPr id="17" name="GPS">
            <a:extLst>
              <a:ext uri="{FF2B5EF4-FFF2-40B4-BE49-F238E27FC236}">
                <a16:creationId xmlns:a16="http://schemas.microsoft.com/office/drawing/2014/main" id="{8F174ED3-56E5-4903-9A38-2CC4F7DD16C6}"/>
              </a:ext>
            </a:extLst>
          </p:cNvPr>
          <p:cNvSpPr txBox="1"/>
          <p:nvPr/>
        </p:nvSpPr>
        <p:spPr>
          <a:xfrm rot="21240888">
            <a:off x="2994415" y="5562000"/>
            <a:ext cx="2839129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684015">
              <a:defRPr/>
            </a:pPr>
            <a:r>
              <a:rPr lang="sk-SK" sz="1200" b="1" i="1" kern="0" dirty="0">
                <a:solidFill>
                  <a:schemeClr val="bg1"/>
                </a:solidFill>
                <a:latin typeface="Brooklyn CE" pitchFamily="2" charset="0"/>
              </a:rPr>
              <a:t>GPS   </a:t>
            </a:r>
            <a:r>
              <a:rPr lang="sk-SK" sz="1200" b="1" i="1" kern="0">
                <a:solidFill>
                  <a:schemeClr val="bg1"/>
                </a:solidFill>
                <a:latin typeface="Brooklyn CE" pitchFamily="2" charset="0"/>
              </a:rPr>
              <a:t>N 50°04‘46‘‘   E 12°22‘14‘‘</a:t>
            </a:r>
            <a:endParaRPr lang="sk-SK" sz="1200" b="1" i="1" kern="0" dirty="0">
              <a:solidFill>
                <a:schemeClr val="bg1"/>
              </a:solidFill>
              <a:latin typeface="Brooklyn CE" pitchFamily="2" charset="0"/>
            </a:endParaRPr>
          </a:p>
        </p:txBody>
      </p:sp>
      <p:pic>
        <p:nvPicPr>
          <p:cNvPr id="16" name="Šípka">
            <a:extLst>
              <a:ext uri="{FF2B5EF4-FFF2-40B4-BE49-F238E27FC236}">
                <a16:creationId xmlns:a16="http://schemas.microsoft.com/office/drawing/2014/main" id="{6B50E1D5-CBE4-4FEE-AA77-C0E17AB030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2286">
            <a:off x="2047556" y="3261014"/>
            <a:ext cx="396854" cy="385183"/>
          </a:xfrm>
          <a:prstGeom prst="rect">
            <a:avLst/>
          </a:prstGeom>
        </p:spPr>
      </p:pic>
      <p:sp>
        <p:nvSpPr>
          <p:cNvPr id="10" name="Kruh">
            <a:extLst>
              <a:ext uri="{FF2B5EF4-FFF2-40B4-BE49-F238E27FC236}">
                <a16:creationId xmlns:a16="http://schemas.microsoft.com/office/drawing/2014/main" id="{01BED0A4-47F4-431E-A160-857D039755B5}"/>
              </a:ext>
            </a:extLst>
          </p:cNvPr>
          <p:cNvSpPr/>
          <p:nvPr/>
        </p:nvSpPr>
        <p:spPr>
          <a:xfrm>
            <a:off x="8793635" y="5716422"/>
            <a:ext cx="707543" cy="707543"/>
          </a:xfrm>
          <a:prstGeom prst="ellipse">
            <a:avLst/>
          </a:prstGeom>
          <a:noFill/>
          <a:ln w="19050" cap="flat" cmpd="sng" algn="ctr">
            <a:solidFill>
              <a:srgbClr val="F8CBA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Myš">
            <a:hlinkClick r:id="rId5" action="ppaction://hlinksldjump"/>
            <a:extLst>
              <a:ext uri="{FF2B5EF4-FFF2-40B4-BE49-F238E27FC236}">
                <a16:creationId xmlns:a16="http://schemas.microsoft.com/office/drawing/2014/main" id="{625835A4-0429-4303-9EC9-F2A5B2BB1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8939218" y="5862025"/>
            <a:ext cx="416378" cy="416378"/>
          </a:xfrm>
          <a:prstGeom prst="rect">
            <a:avLst/>
          </a:prstGeom>
          <a:effectLst>
            <a:outerShdw blurRad="50800" dist="63500" dir="3600000" algn="tl" rotWithShape="0">
              <a:prstClr val="black">
                <a:alpha val="56000"/>
              </a:prstClr>
            </a:outerShdw>
          </a:effectLst>
        </p:spPr>
      </p:pic>
      <p:sp>
        <p:nvSpPr>
          <p:cNvPr id="14" name="Autor">
            <a:extLst>
              <a:ext uri="{FF2B5EF4-FFF2-40B4-BE49-F238E27FC236}">
                <a16:creationId xmlns:a16="http://schemas.microsoft.com/office/drawing/2014/main" id="{633059FC-E298-4C5E-8274-005CA3318A65}"/>
              </a:ext>
            </a:extLst>
          </p:cNvPr>
          <p:cNvSpPr/>
          <p:nvPr/>
        </p:nvSpPr>
        <p:spPr>
          <a:xfrm>
            <a:off x="541959" y="6155651"/>
            <a:ext cx="2032945" cy="340519"/>
          </a:xfrm>
          <a:prstGeom prst="roundRect">
            <a:avLst/>
          </a:prstGeom>
          <a:solidFill>
            <a:srgbClr val="A95227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 defTabSz="625063"/>
            <a:r>
              <a:rPr lang="sk-SK" sz="2000">
                <a:ln w="0" cmpd="sng">
                  <a:noFill/>
                </a:ln>
                <a:solidFill>
                  <a:srgbClr val="F8CBAD"/>
                </a:solidFill>
                <a:effectLst>
                  <a:outerShdw blurRad="50800" dist="38100" dir="2700000" algn="tl" rotWithShape="0">
                    <a:prstClr val="black">
                      <a:alpha val="65000"/>
                    </a:prstClr>
                  </a:outerShdw>
                </a:effectLst>
                <a:latin typeface="Cancun" pitchFamily="2" charset="0"/>
              </a:rPr>
              <a:t>ILJA / STEVE</a:t>
            </a:r>
          </a:p>
        </p:txBody>
      </p:sp>
      <p:pic>
        <p:nvPicPr>
          <p:cNvPr id="18" name="Krajina">
            <a:extLst>
              <a:ext uri="{FF2B5EF4-FFF2-40B4-BE49-F238E27FC236}">
                <a16:creationId xmlns:a16="http://schemas.microsoft.com/office/drawing/2014/main" id="{9E4AD692-6E61-4D0E-8D00-E49401D29D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986" y="188255"/>
            <a:ext cx="4212701" cy="1322947"/>
          </a:xfrm>
          <a:prstGeom prst="rect">
            <a:avLst/>
          </a:prstGeom>
        </p:spPr>
      </p:pic>
      <p:pic>
        <p:nvPicPr>
          <p:cNvPr id="22" name="Číslo">
            <a:extLst>
              <a:ext uri="{FF2B5EF4-FFF2-40B4-BE49-F238E27FC236}">
                <a16:creationId xmlns:a16="http://schemas.microsoft.com/office/drawing/2014/main" id="{3B431DAE-BE19-4C1A-AA92-F709737ECA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00" y="1299165"/>
            <a:ext cx="1219306" cy="1158340"/>
          </a:xfrm>
          <a:prstGeom prst="rect">
            <a:avLst/>
          </a:prstGeom>
        </p:spPr>
      </p:pic>
      <p:pic>
        <p:nvPicPr>
          <p:cNvPr id="23" name="Miesto">
            <a:extLst>
              <a:ext uri="{FF2B5EF4-FFF2-40B4-BE49-F238E27FC236}">
                <a16:creationId xmlns:a16="http://schemas.microsoft.com/office/drawing/2014/main" id="{51A518A6-AC49-4571-A5A2-9F5C4B9305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554" y="4776739"/>
            <a:ext cx="1743607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29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801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9" presetClass="exit" presetSubtype="10" repeatCount="5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ám">
            <a:extLst>
              <a:ext uri="{FF2B5EF4-FFF2-40B4-BE49-F238E27FC236}">
                <a16:creationId xmlns:a16="http://schemas.microsoft.com/office/drawing/2014/main" id="{3F85DBDC-A117-4F3C-90E4-2B53B0786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pic>
        <p:nvPicPr>
          <p:cNvPr id="8" name="MIesto">
            <a:extLst>
              <a:ext uri="{FF2B5EF4-FFF2-40B4-BE49-F238E27FC236}">
                <a16:creationId xmlns:a16="http://schemas.microsoft.com/office/drawing/2014/main" id="{E3F38D21-8888-48D8-8CE6-F435BC78A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647" y="5648825"/>
            <a:ext cx="1700931" cy="963251"/>
          </a:xfrm>
          <a:prstGeom prst="rect">
            <a:avLst/>
          </a:prstGeom>
        </p:spPr>
      </p:pic>
      <p:pic>
        <p:nvPicPr>
          <p:cNvPr id="4" name="Krajina">
            <a:extLst>
              <a:ext uri="{FF2B5EF4-FFF2-40B4-BE49-F238E27FC236}">
                <a16:creationId xmlns:a16="http://schemas.microsoft.com/office/drawing/2014/main" id="{D596BEA1-BE29-4E9C-BF49-CD55AEB6C4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99" y="331614"/>
            <a:ext cx="3109229" cy="1585097"/>
          </a:xfrm>
          <a:prstGeom prst="rect">
            <a:avLst/>
          </a:prstGeom>
        </p:spPr>
      </p:pic>
      <p:pic>
        <p:nvPicPr>
          <p:cNvPr id="12" name="Erb">
            <a:extLst>
              <a:ext uri="{FF2B5EF4-FFF2-40B4-BE49-F238E27FC236}">
                <a16:creationId xmlns:a16="http://schemas.microsoft.com/office/drawing/2014/main" id="{EDBF50F8-0DA2-41C6-94B2-347F23999F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1064" y="3880801"/>
            <a:ext cx="1168508" cy="134378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19" name="Pergamen">
            <a:extLst>
              <a:ext uri="{FF2B5EF4-FFF2-40B4-BE49-F238E27FC236}">
                <a16:creationId xmlns:a16="http://schemas.microsoft.com/office/drawing/2014/main" id="{91BA1323-304B-424A-B5A7-521B75DE22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0636" y="465992"/>
            <a:ext cx="5527934" cy="6093069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70000"/>
              </a:prstClr>
            </a:outerShdw>
          </a:effectLst>
        </p:spPr>
      </p:pic>
      <p:pic>
        <p:nvPicPr>
          <p:cNvPr id="22" name="Text CZE">
            <a:extLst>
              <a:ext uri="{FF2B5EF4-FFF2-40B4-BE49-F238E27FC236}">
                <a16:creationId xmlns:a16="http://schemas.microsoft.com/office/drawing/2014/main" id="{0BBB73C9-FD3D-4837-981F-A5706D5254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234" y="1533497"/>
            <a:ext cx="4267570" cy="3999323"/>
          </a:xfrm>
          <a:prstGeom prst="rect">
            <a:avLst/>
          </a:prstGeom>
        </p:spPr>
      </p:pic>
      <p:pic>
        <p:nvPicPr>
          <p:cNvPr id="13" name="Text ŠPA">
            <a:extLst>
              <a:ext uri="{FF2B5EF4-FFF2-40B4-BE49-F238E27FC236}">
                <a16:creationId xmlns:a16="http://schemas.microsoft.com/office/drawing/2014/main" id="{DB0539C2-1317-42EA-A986-7B56230803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234" y="1548000"/>
            <a:ext cx="4267570" cy="4212701"/>
          </a:xfrm>
          <a:prstGeom prst="rect">
            <a:avLst/>
          </a:prstGeom>
        </p:spPr>
      </p:pic>
      <p:pic>
        <p:nvPicPr>
          <p:cNvPr id="10" name="Text ANG">
            <a:extLst>
              <a:ext uri="{FF2B5EF4-FFF2-40B4-BE49-F238E27FC236}">
                <a16:creationId xmlns:a16="http://schemas.microsoft.com/office/drawing/2014/main" id="{88558CE1-227B-4BC8-BB54-98B57B72857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00" y="1548000"/>
            <a:ext cx="4267570" cy="3999323"/>
          </a:xfrm>
          <a:prstGeom prst="rect">
            <a:avLst/>
          </a:prstGeom>
        </p:spPr>
      </p:pic>
      <p:pic>
        <p:nvPicPr>
          <p:cNvPr id="25" name="CZE">
            <a:extLst>
              <a:ext uri="{FF2B5EF4-FFF2-40B4-BE49-F238E27FC236}">
                <a16:creationId xmlns:a16="http://schemas.microsoft.com/office/drawing/2014/main" id="{E5594148-2F88-45D0-B1E2-0F312293A96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040" y="1152000"/>
            <a:ext cx="432001" cy="288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" name="ŠPA">
            <a:extLst>
              <a:ext uri="{FF2B5EF4-FFF2-40B4-BE49-F238E27FC236}">
                <a16:creationId xmlns:a16="http://schemas.microsoft.com/office/drawing/2014/main" id="{D3CE7F98-A84E-48A4-BABF-E11E5167B0C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322" y="1152000"/>
            <a:ext cx="432001" cy="288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7" name="ANG">
            <a:extLst>
              <a:ext uri="{FF2B5EF4-FFF2-40B4-BE49-F238E27FC236}">
                <a16:creationId xmlns:a16="http://schemas.microsoft.com/office/drawing/2014/main" id="{0579FBF4-32E1-4A57-8212-3142E72F187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604" y="1152000"/>
            <a:ext cx="431999" cy="288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8" name="Wiki">
            <a:extLst>
              <a:ext uri="{FF2B5EF4-FFF2-40B4-BE49-F238E27FC236}">
                <a16:creationId xmlns:a16="http://schemas.microsoft.com/office/drawing/2014/main" id="{8657BDAF-9350-468C-9805-5686A7E723C4}"/>
              </a:ext>
            </a:extLst>
          </p:cNvPr>
          <p:cNvSpPr txBox="1"/>
          <p:nvPr/>
        </p:nvSpPr>
        <p:spPr>
          <a:xfrm>
            <a:off x="7688744" y="5577024"/>
            <a:ext cx="1189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Brooklyn CE" pitchFamily="2" charset="0"/>
                <a:ea typeface="+mn-ea"/>
                <a:cs typeface="+mn-cs"/>
              </a:rPr>
              <a:t>Wikipedia</a:t>
            </a:r>
            <a:endParaRPr kumimoji="0" lang="sk-SK" sz="1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Jazyk">
            <a:extLst>
              <a:ext uri="{FF2B5EF4-FFF2-40B4-BE49-F238E27FC236}">
                <a16:creationId xmlns:a16="http://schemas.microsoft.com/office/drawing/2014/main" id="{2D2A81D5-526E-4138-B2C7-EF3023C68C0A}"/>
              </a:ext>
            </a:extLst>
          </p:cNvPr>
          <p:cNvSpPr txBox="1"/>
          <p:nvPr/>
        </p:nvSpPr>
        <p:spPr>
          <a:xfrm>
            <a:off x="6124157" y="740904"/>
            <a:ext cx="15008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solidFill>
                  <a:srgbClr val="7A6950"/>
                </a:solidFill>
                <a:latin typeface="Cancun" pitchFamily="2" charset="0"/>
              </a:rPr>
              <a:t>LANGUAGE</a:t>
            </a:r>
          </a:p>
        </p:txBody>
      </p:sp>
      <p:pic>
        <p:nvPicPr>
          <p:cNvPr id="20" name="Pergamen +">
            <a:extLst>
              <a:ext uri="{FF2B5EF4-FFF2-40B4-BE49-F238E27FC236}">
                <a16:creationId xmlns:a16="http://schemas.microsoft.com/office/drawing/2014/main" id="{268450CB-5821-4263-9420-F1F6F5224D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1200" y="464400"/>
            <a:ext cx="5527934" cy="6093069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70000"/>
              </a:prstClr>
            </a:outerShdw>
          </a:effectLst>
        </p:spPr>
      </p:pic>
      <p:sp>
        <p:nvSpPr>
          <p:cNvPr id="15" name="Kruh">
            <a:extLst>
              <a:ext uri="{FF2B5EF4-FFF2-40B4-BE49-F238E27FC236}">
                <a16:creationId xmlns:a16="http://schemas.microsoft.com/office/drawing/2014/main" id="{B22B6EF9-CA2B-4F8B-82B6-C3C11099BB61}"/>
              </a:ext>
            </a:extLst>
          </p:cNvPr>
          <p:cNvSpPr/>
          <p:nvPr/>
        </p:nvSpPr>
        <p:spPr>
          <a:xfrm>
            <a:off x="9307580" y="6092457"/>
            <a:ext cx="540400" cy="540400"/>
          </a:xfrm>
          <a:prstGeom prst="ellipse">
            <a:avLst/>
          </a:prstGeom>
          <a:noFill/>
          <a:ln w="19050" cap="flat" cmpd="sng" algn="ctr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Šípka">
            <a:hlinkClick r:id="rId13" action="ppaction://hlinksldjump"/>
            <a:extLst>
              <a:ext uri="{FF2B5EF4-FFF2-40B4-BE49-F238E27FC236}">
                <a16:creationId xmlns:a16="http://schemas.microsoft.com/office/drawing/2014/main" id="{3AE0332A-7C10-4B48-BE04-3C3731E8281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1712" y="6200541"/>
            <a:ext cx="301243" cy="33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833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9" presetClass="exit" presetSubtype="10" repeatCount="2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3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8" grpId="0"/>
      <p:bldP spid="2" grpId="0"/>
      <p:bldP spid="15" grpId="0" animBg="1"/>
      <p:bldP spid="1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3" name="Autor">
            <a:extLst>
              <a:ext uri="{FF2B5EF4-FFF2-40B4-BE49-F238E27FC236}">
                <a16:creationId xmlns:a16="http://schemas.microsoft.com/office/drawing/2014/main" id="{0569EEA2-F819-4FFF-B1C6-27D50DA22B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053" y="6287743"/>
            <a:ext cx="1408298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3" name="Autor">
            <a:extLst>
              <a:ext uri="{FF2B5EF4-FFF2-40B4-BE49-F238E27FC236}">
                <a16:creationId xmlns:a16="http://schemas.microsoft.com/office/drawing/2014/main" id="{541C9C98-142B-4AAC-BA08-21A916185C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86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235560D-D98C-44AD-8205-0022E3014E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3E6BB974-8EF6-4D66-9E15-73ED574F8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8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6DF1DDA7-0712-468A-80C8-039813744A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54C23961-9EE1-43EA-AF19-C40BE6B19C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54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497FA67-4602-4F95-A716-0EC4A9F216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3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DB0D5E98-D17D-484B-B70E-5E52C0C287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6269C713-60C6-4F66-999F-FEA10CBAC0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5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0DE63842-BA96-4992-B3C6-C18BEEFD85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4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2479E695-4891-41C2-83E2-79B03DBA5E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3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06A685B9-23DF-4BD4-BDB9-4914FC86E4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26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1862AD1-394A-410D-8BB8-5BE197DDAF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5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05B00D2-4028-4B0B-84B2-6D5B126CDB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44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C72AD869-8AB5-49BD-B7F8-F25483B202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42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6DBC79DC-C368-44E6-B193-24693F0F52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14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C12DDD0-206F-4144-9F7C-5F8923C99B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5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D2F02A7-6879-4FD1-886F-BE9BB0DC74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3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A1608824-2BB1-43DE-B6F2-DFD401A11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6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83590DF-D025-4B0B-95DE-5168C7DAC1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7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AF924703-A720-48AA-8276-3F6EBD10F7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B9344D3A-E5D6-4921-9BCC-FA451436F2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60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96CAF4D6-2FA7-425A-A3EB-4D3C50B3DC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17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FC8B16B6-C9DB-4E92-9C63-8B745F1DEC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4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C3B3E9D3-C973-422A-B538-2929AAA54B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3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DF9B3DC1-DD83-4EAB-AFFB-9B11EDA57A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5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C3564967-BFB0-4904-8ECD-78CBE0BC3E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93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24A4AD72-1B01-4401-A163-78D1D7590E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07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8E8063D-FF1D-429B-A491-79716FC96A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4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8C58D950-6B50-43A3-AFEA-F616B8B1F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806A28C7-819D-424C-A2B6-BAF60D60C7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7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5C62CF8A-F32A-4658-B5B0-2EAE34256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5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00"/>
            <a:ext cx="8158983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743BEF4-6617-4D89-9225-778CBC03D2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F7F09D7A-59F9-4850-A7A8-A57DE87F71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33048CE9-4359-4221-BE59-0009DFD157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4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159334B9-2F1B-4245-9D58-6591783B05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3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7150CFAB-674C-434D-9D9D-D7A6BD81C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9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FF56E293-613C-47A6-A5BB-53462F24B1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7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815FEC6E-A327-4B79-822A-867D53BF9D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94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E3F31DC0-0776-49F0-AE4D-B3E2007397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5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849" y="288037"/>
            <a:ext cx="8158983" cy="61192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softEdge rad="12700"/>
          </a:effec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0B1D0FA-CA80-4478-B947-973A17681A5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" y="216000"/>
            <a:ext cx="8280000" cy="62640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Erb">
            <a:extLst>
              <a:ext uri="{FF2B5EF4-FFF2-40B4-BE49-F238E27FC236}">
                <a16:creationId xmlns:a16="http://schemas.microsoft.com/office/drawing/2014/main" id="{D0D0550E-8DA8-4F9B-BFEA-BF65044BD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1997" y="4960620"/>
            <a:ext cx="806004" cy="926904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7" name="Autor">
            <a:extLst>
              <a:ext uri="{FF2B5EF4-FFF2-40B4-BE49-F238E27FC236}">
                <a16:creationId xmlns:a16="http://schemas.microsoft.com/office/drawing/2014/main" id="{3A8B405F-E01C-46CF-A9C2-01EC40BD2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484" y="6250691"/>
            <a:ext cx="129246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ďakovanie">
            <a:extLst>
              <a:ext uri="{FF2B5EF4-FFF2-40B4-BE49-F238E27FC236}">
                <a16:creationId xmlns:a16="http://schemas.microsoft.com/office/drawing/2014/main" id="{72A28969-41B3-43C2-8C07-74FE952CC968}"/>
              </a:ext>
            </a:extLst>
          </p:cNvPr>
          <p:cNvSpPr txBox="1"/>
          <p:nvPr/>
        </p:nvSpPr>
        <p:spPr>
          <a:xfrm>
            <a:off x="468000" y="6046241"/>
            <a:ext cx="790813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407102"/>
            <a:r>
              <a:rPr lang="en-US" sz="2400">
                <a:ln w="3175">
                  <a:solidFill>
                    <a:schemeClr val="tx1"/>
                  </a:solidFill>
                </a:ln>
                <a:solidFill>
                  <a:srgbClr val="F9E7A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ncun" pitchFamily="2" charset="0"/>
              </a:rPr>
              <a:t>Thank you for watching our presentation.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4B5613E-0543-4551-8AA4-EEF0B3277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80625" cy="6840538"/>
          </a:xfrm>
          <a:prstGeom prst="rect">
            <a:avLst/>
          </a:prstGeom>
        </p:spPr>
      </p:pic>
      <p:sp>
        <p:nvSpPr>
          <p:cNvPr id="12" name="Komercia">
            <a:extLst>
              <a:ext uri="{FF2B5EF4-FFF2-40B4-BE49-F238E27FC236}">
                <a16:creationId xmlns:a16="http://schemas.microsoft.com/office/drawing/2014/main" id="{13758338-B87B-4D3C-829B-66299DBE312A}"/>
              </a:ext>
            </a:extLst>
          </p:cNvPr>
          <p:cNvSpPr txBox="1"/>
          <p:nvPr/>
        </p:nvSpPr>
        <p:spPr>
          <a:xfrm>
            <a:off x="468000" y="360000"/>
            <a:ext cx="3041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07102"/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Non-commercial presentation!</a:t>
            </a:r>
          </a:p>
        </p:txBody>
      </p:sp>
      <p:pic>
        <p:nvPicPr>
          <p:cNvPr id="3" name="Ruky">
            <a:extLst>
              <a:ext uri="{FF2B5EF4-FFF2-40B4-BE49-F238E27FC236}">
                <a16:creationId xmlns:a16="http://schemas.microsoft.com/office/drawing/2014/main" id="{A35F14D2-DDC5-4EC0-9DDE-977CEEC20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801" y="416573"/>
            <a:ext cx="6009804" cy="3671991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61000"/>
              </a:prstClr>
            </a:outerShdw>
          </a:effectLst>
        </p:spPr>
      </p:pic>
      <p:sp>
        <p:nvSpPr>
          <p:cNvPr id="6" name="Informácie">
            <a:extLst>
              <a:ext uri="{FF2B5EF4-FFF2-40B4-BE49-F238E27FC236}">
                <a16:creationId xmlns:a16="http://schemas.microsoft.com/office/drawing/2014/main" id="{CB40C6D3-4367-49AA-99C6-27034C4DF801}"/>
              </a:ext>
            </a:extLst>
          </p:cNvPr>
          <p:cNvSpPr txBox="1"/>
          <p:nvPr/>
        </p:nvSpPr>
        <p:spPr>
          <a:xfrm>
            <a:off x="612409" y="4055745"/>
            <a:ext cx="6025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Music :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Vivaldi - L'inverno</a:t>
            </a:r>
          </a:p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Photos : 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Ilja / ilja.rollo@seznam.cz</a:t>
            </a:r>
          </a:p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Arranged by :	Steve / pista2011@gmail.com</a:t>
            </a:r>
          </a:p>
          <a:p>
            <a:pPr defTabSz="407102"/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Year :		</a:t>
            </a:r>
            <a:r>
              <a:rPr lang="sk-SK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	</a:t>
            </a:r>
            <a:r>
              <a:rPr lang="en-US" i="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2019</a:t>
            </a:r>
          </a:p>
        </p:txBody>
      </p:sp>
      <p:sp>
        <p:nvSpPr>
          <p:cNvPr id="10" name="Kruh">
            <a:extLst>
              <a:ext uri="{FF2B5EF4-FFF2-40B4-BE49-F238E27FC236}">
                <a16:creationId xmlns:a16="http://schemas.microsoft.com/office/drawing/2014/main" id="{C93B3862-9A85-4473-9005-4F1DDA9548CE}"/>
              </a:ext>
            </a:extLst>
          </p:cNvPr>
          <p:cNvSpPr/>
          <p:nvPr/>
        </p:nvSpPr>
        <p:spPr>
          <a:xfrm>
            <a:off x="8793635" y="5716422"/>
            <a:ext cx="707543" cy="707543"/>
          </a:xfrm>
          <a:prstGeom prst="ellipse">
            <a:avLst/>
          </a:prstGeom>
          <a:noFill/>
          <a:ln w="19050" cap="flat" cmpd="sng" algn="ctr">
            <a:solidFill>
              <a:srgbClr val="F8CBA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Myš">
            <a:hlinkClick r:id="" action="ppaction://hlinkshowjump?jump=endshow"/>
            <a:extLst>
              <a:ext uri="{FF2B5EF4-FFF2-40B4-BE49-F238E27FC236}">
                <a16:creationId xmlns:a16="http://schemas.microsoft.com/office/drawing/2014/main" id="{89FF4E92-B298-4E77-BE2D-C9F428252C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8939218" y="5862025"/>
            <a:ext cx="416378" cy="416378"/>
          </a:xfrm>
          <a:prstGeom prst="rect">
            <a:avLst/>
          </a:prstGeom>
          <a:effectLst>
            <a:outerShdw blurRad="50800" dist="63500" dir="3600000" algn="tl" rotWithShape="0">
              <a:prstClr val="black">
                <a:alpha val="56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006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67717E-6 -4.29566E-6 L 0.00536 -0.01624 " pathEditMode="relative" rAng="0" ptsTypes="AA">
                                      <p:cBhvr>
                                        <p:cTn id="3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00" y="-81200"/>
                                    </p:animMotion>
                                    <p:animRot by="1500000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9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repeatCount="5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2" grpId="0"/>
      <p:bldP spid="6" grpId="0" uiExpand="1" build="p"/>
      <p:bldP spid="10" grpId="0" animBg="1"/>
      <p:bldP spid="10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908057"/>
            <a:ext cx="10080624" cy="1893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93" tIns="37797" rIns="75593" bIns="37797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756084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5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97381"/>
            <a:ext cx="10080625" cy="415799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5593" tIns="37797" rIns="75593" bIns="37797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756084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5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210" y="585168"/>
            <a:ext cx="4032965" cy="1291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782" y="2160490"/>
            <a:ext cx="7561064" cy="1969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93" tIns="37797" rIns="75593" bIns="3779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756084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495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397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397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67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367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67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367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3656" y="4468104"/>
            <a:ext cx="2205211" cy="157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5593" tIns="37797" rIns="75593" bIns="3779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756084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5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500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756084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500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37" y="4172804"/>
            <a:ext cx="1952779" cy="1952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869" y="4662189"/>
            <a:ext cx="1008539" cy="819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782" y="3042813"/>
            <a:ext cx="440566" cy="44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782" y="3483379"/>
            <a:ext cx="440566" cy="44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782" y="3923945"/>
            <a:ext cx="440566" cy="441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782" y="4365702"/>
            <a:ext cx="440566" cy="44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</Words>
  <Application>Microsoft Office PowerPoint</Application>
  <PresentationFormat>Vlastná</PresentationFormat>
  <Paragraphs>13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46</vt:i4>
      </vt:variant>
    </vt:vector>
  </HeadingPairs>
  <TitlesOfParts>
    <vt:vector size="56" baseType="lpstr">
      <vt:lpstr>Calibri</vt:lpstr>
      <vt:lpstr>Cancun</vt:lpstr>
      <vt:lpstr>Wingdings</vt:lpstr>
      <vt:lpstr>Kristen ITC</vt:lpstr>
      <vt:lpstr>Brooklyn CE</vt:lpstr>
      <vt:lpstr>Arial</vt:lpstr>
      <vt:lpstr>Calibri Light</vt:lpstr>
      <vt:lpstr>Motív balíka Office</vt:lpstr>
      <vt:lpstr>1_Motív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2017-12-03T08:20:41Z</dcterms:created>
  <dcterms:modified xsi:type="dcterms:W3CDTF">2019-09-01T16:14:39Z</dcterms:modified>
</cp:coreProperties>
</file>