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720" r:id="rId1"/>
    <p:sldMasterId id="2147483732" r:id="rId2"/>
    <p:sldMasterId id="2147483744" r:id="rId3"/>
  </p:sldMasterIdLst>
  <p:notesMasterIdLst>
    <p:notesMasterId r:id="rId55"/>
  </p:notesMasterIdLst>
  <p:sldIdLst>
    <p:sldId id="388" r:id="rId4"/>
    <p:sldId id="434" r:id="rId5"/>
    <p:sldId id="499" r:id="rId6"/>
    <p:sldId id="533" r:id="rId7"/>
    <p:sldId id="496" r:id="rId8"/>
    <p:sldId id="567" r:id="rId9"/>
    <p:sldId id="502" r:id="rId10"/>
    <p:sldId id="500" r:id="rId11"/>
    <p:sldId id="503" r:id="rId12"/>
    <p:sldId id="527" r:id="rId13"/>
    <p:sldId id="515" r:id="rId14"/>
    <p:sldId id="522" r:id="rId15"/>
    <p:sldId id="548" r:id="rId16"/>
    <p:sldId id="528" r:id="rId17"/>
    <p:sldId id="565" r:id="rId18"/>
    <p:sldId id="550" r:id="rId19"/>
    <p:sldId id="551" r:id="rId20"/>
    <p:sldId id="556" r:id="rId21"/>
    <p:sldId id="549" r:id="rId22"/>
    <p:sldId id="541" r:id="rId23"/>
    <p:sldId id="542" r:id="rId24"/>
    <p:sldId id="539" r:id="rId25"/>
    <p:sldId id="504" r:id="rId26"/>
    <p:sldId id="524" r:id="rId27"/>
    <p:sldId id="519" r:id="rId28"/>
    <p:sldId id="510" r:id="rId29"/>
    <p:sldId id="518" r:id="rId30"/>
    <p:sldId id="507" r:id="rId31"/>
    <p:sldId id="505" r:id="rId32"/>
    <p:sldId id="506" r:id="rId33"/>
    <p:sldId id="509" r:id="rId34"/>
    <p:sldId id="516" r:id="rId35"/>
    <p:sldId id="517" r:id="rId36"/>
    <p:sldId id="547" r:id="rId37"/>
    <p:sldId id="546" r:id="rId38"/>
    <p:sldId id="569" r:id="rId39"/>
    <p:sldId id="525" r:id="rId40"/>
    <p:sldId id="545" r:id="rId41"/>
    <p:sldId id="526" r:id="rId42"/>
    <p:sldId id="521" r:id="rId43"/>
    <p:sldId id="531" r:id="rId44"/>
    <p:sldId id="532" r:id="rId45"/>
    <p:sldId id="530" r:id="rId46"/>
    <p:sldId id="512" r:id="rId47"/>
    <p:sldId id="534" r:id="rId48"/>
    <p:sldId id="536" r:id="rId49"/>
    <p:sldId id="529" r:id="rId50"/>
    <p:sldId id="514" r:id="rId51"/>
    <p:sldId id="501" r:id="rId52"/>
    <p:sldId id="447" r:id="rId53"/>
    <p:sldId id="268" r:id="rId54"/>
  </p:sldIdLst>
  <p:sldSz cx="10080625" cy="6840538"/>
  <p:notesSz cx="6858000" cy="9144000"/>
  <p:embeddedFontLst>
    <p:embeddedFont>
      <p:font typeface="Arabia CE" pitchFamily="2" charset="0"/>
      <p:regular r:id="rId56"/>
    </p:embeddedFont>
    <p:embeddedFont>
      <p:font typeface="Brooklyn CE" pitchFamily="2" charset="0"/>
      <p:italic r:id="rId57"/>
    </p:embeddedFont>
    <p:embeddedFont>
      <p:font typeface="Calibri" panose="020F0502020204030204" pitchFamily="34" charset="0"/>
      <p:regular r:id="rId58"/>
      <p:bold r:id="rId59"/>
      <p:italic r:id="rId60"/>
      <p:boldItalic r:id="rId61"/>
    </p:embeddedFont>
    <p:embeddedFont>
      <p:font typeface="Calibri Light" panose="020F0302020204030204" pitchFamily="34" charset="0"/>
      <p:regular r:id="rId62"/>
      <p:italic r:id="rId63"/>
    </p:embeddedFont>
    <p:embeddedFont>
      <p:font typeface="Cancun" pitchFamily="2" charset="0"/>
      <p:regular r:id="rId64"/>
    </p:embeddedFont>
    <p:embeddedFont>
      <p:font typeface="Casablanca" pitchFamily="2" charset="0"/>
      <p:boldItalic r:id="rId65"/>
    </p:embeddedFont>
    <p:embeddedFont>
      <p:font typeface="Courgette" panose="02000603070400060004" pitchFamily="2" charset="-18"/>
      <p:regular r:id="rId66"/>
    </p:embeddedFont>
    <p:embeddedFont>
      <p:font typeface="Forte" panose="03060902040502070203" pitchFamily="66" charset="0"/>
      <p:regular r:id="rId67"/>
    </p:embeddedFont>
    <p:embeddedFont>
      <p:font typeface="Kristen ITC" panose="03050502040202030202" pitchFamily="66" charset="0"/>
      <p:regular r:id="rId68"/>
    </p:embeddedFont>
    <p:embeddedFont>
      <p:font typeface="Nuance CE" pitchFamily="2" charset="0"/>
      <p:italic r:id="rId69"/>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V/9xEI1VeHj5uMn/rJc1g==" hashData="iqo13ufjYdCkcbV0p/MV6ILOWcHK7+pKoY5ck0xmzl4LvDFC+lor5moMje7VGaxqQpb2wz6h7wzA7CC/toWPm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1AF47"/>
    <a:srgbClr val="D6A44D"/>
    <a:srgbClr val="7A6950"/>
    <a:srgbClr val="BA9B7D"/>
    <a:srgbClr val="BE9870"/>
    <a:srgbClr val="F8CBAD"/>
    <a:srgbClr val="A95227"/>
    <a:srgbClr val="C36829"/>
    <a:srgbClr val="C75F46"/>
    <a:srgbClr val="7F7F7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06" autoAdjust="0"/>
    <p:restoredTop sz="94660"/>
  </p:normalViewPr>
  <p:slideViewPr>
    <p:cSldViewPr snapToGrid="0">
      <p:cViewPr varScale="1">
        <p:scale>
          <a:sx n="112" d="100"/>
          <a:sy n="112" d="100"/>
        </p:scale>
        <p:origin x="216" y="114"/>
      </p:cViewPr>
      <p:guideLst/>
    </p:cSldViewPr>
  </p:slideViewPr>
  <p:notesTextViewPr>
    <p:cViewPr>
      <p:scale>
        <a:sx n="1" d="1"/>
        <a:sy n="1" d="1"/>
      </p:scale>
      <p:origin x="0" y="0"/>
    </p:cViewPr>
  </p:notesTextViewPr>
  <p:sorterViewPr>
    <p:cViewPr>
      <p:scale>
        <a:sx n="50" d="100"/>
        <a:sy n="50" d="100"/>
      </p:scale>
      <p:origin x="0" y="-1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notesMaster" Target="notesMasters/notesMaster1.xml"/><Relationship Id="rId63" Type="http://schemas.openxmlformats.org/officeDocument/2006/relationships/font" Target="fonts/font8.fntdata"/><Relationship Id="rId68" Type="http://schemas.openxmlformats.org/officeDocument/2006/relationships/font" Target="fonts/font13.fntdata"/><Relationship Id="rId7" Type="http://schemas.openxmlformats.org/officeDocument/2006/relationships/slide" Target="slides/slide4.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font" Target="fonts/font3.fntdata"/><Relationship Id="rId66" Type="http://schemas.openxmlformats.org/officeDocument/2006/relationships/font" Target="fonts/font11.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font" Target="fonts/font2.fntdata"/><Relationship Id="rId61" Type="http://schemas.openxmlformats.org/officeDocument/2006/relationships/font" Target="fonts/font6.fnt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font" Target="fonts/font5.fntdata"/><Relationship Id="rId65" Type="http://schemas.openxmlformats.org/officeDocument/2006/relationships/font" Target="fonts/font10.fntdata"/><Relationship Id="rId73"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font" Target="fonts/font1.fntdata"/><Relationship Id="rId64" Type="http://schemas.openxmlformats.org/officeDocument/2006/relationships/font" Target="fonts/font9.fntdata"/><Relationship Id="rId69" Type="http://schemas.openxmlformats.org/officeDocument/2006/relationships/font" Target="fonts/font14.fntdata"/><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font" Target="fonts/font4.fntdata"/><Relationship Id="rId67" Type="http://schemas.openxmlformats.org/officeDocument/2006/relationships/font" Target="fonts/font12.fntdata"/><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font" Target="fonts/font7.fntdata"/><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1E7A50-5F8B-4413-BD1C-6E70BD24CAC7}" type="datetimeFigureOut">
              <a:rPr lang="sk-SK" smtClean="0"/>
              <a:t>13. 10. 2020</a:t>
            </a:fld>
            <a:endParaRPr lang="sk-SK"/>
          </a:p>
        </p:txBody>
      </p:sp>
      <p:sp>
        <p:nvSpPr>
          <p:cNvPr id="4" name="Zástupný objekt pre obrázok snímky 3"/>
          <p:cNvSpPr>
            <a:spLocks noGrp="1" noRot="1" noChangeAspect="1"/>
          </p:cNvSpPr>
          <p:nvPr>
            <p:ph type="sldImg" idx="2"/>
          </p:nvPr>
        </p:nvSpPr>
        <p:spPr>
          <a:xfrm>
            <a:off x="1155700" y="1143000"/>
            <a:ext cx="45466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BB5142-2A1E-4325-AB40-834AEE290F85}" type="slidenum">
              <a:rPr lang="sk-SK" smtClean="0"/>
              <a:t>‹#›</a:t>
            </a:fld>
            <a:endParaRPr lang="sk-SK"/>
          </a:p>
        </p:txBody>
      </p:sp>
    </p:spTree>
    <p:extLst>
      <p:ext uri="{BB962C8B-B14F-4D97-AF65-F5344CB8AC3E}">
        <p14:creationId xmlns:p14="http://schemas.microsoft.com/office/powerpoint/2010/main" val="2789101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756047" y="1119505"/>
            <a:ext cx="8568531" cy="2381521"/>
          </a:xfrm>
        </p:spPr>
        <p:txBody>
          <a:bodyPr anchor="b"/>
          <a:lstStyle>
            <a:lvl1pPr algn="ctr">
              <a:defRPr sz="5985"/>
            </a:lvl1pPr>
          </a:lstStyle>
          <a:p>
            <a:r>
              <a:rPr lang="sk-SK"/>
              <a:t>Kliknutím upravte štýl predlohy nadpisu</a:t>
            </a:r>
            <a:endParaRPr lang="en-US" dirty="0"/>
          </a:p>
        </p:txBody>
      </p:sp>
      <p:sp>
        <p:nvSpPr>
          <p:cNvPr id="3" name="Subtitle 2"/>
          <p:cNvSpPr>
            <a:spLocks noGrp="1"/>
          </p:cNvSpPr>
          <p:nvPr>
            <p:ph type="subTitle" idx="1"/>
          </p:nvPr>
        </p:nvSpPr>
        <p:spPr>
          <a:xfrm>
            <a:off x="1260078" y="3592866"/>
            <a:ext cx="7560469" cy="1651546"/>
          </a:xfrm>
        </p:spPr>
        <p:txBody>
          <a:bodyPr/>
          <a:lstStyle>
            <a:lvl1pPr marL="0" indent="0" algn="ctr">
              <a:buNone/>
              <a:defRPr sz="2394"/>
            </a:lvl1pPr>
            <a:lvl2pPr marL="456057" indent="0" algn="ctr">
              <a:buNone/>
              <a:defRPr sz="1995"/>
            </a:lvl2pPr>
            <a:lvl3pPr marL="912114" indent="0" algn="ctr">
              <a:buNone/>
              <a:defRPr sz="1795"/>
            </a:lvl3pPr>
            <a:lvl4pPr marL="1368171" indent="0" algn="ctr">
              <a:buNone/>
              <a:defRPr sz="1596"/>
            </a:lvl4pPr>
            <a:lvl5pPr marL="1824228" indent="0" algn="ctr">
              <a:buNone/>
              <a:defRPr sz="1596"/>
            </a:lvl5pPr>
            <a:lvl6pPr marL="2280285" indent="0" algn="ctr">
              <a:buNone/>
              <a:defRPr sz="1596"/>
            </a:lvl6pPr>
            <a:lvl7pPr marL="2736342" indent="0" algn="ctr">
              <a:buNone/>
              <a:defRPr sz="1596"/>
            </a:lvl7pPr>
            <a:lvl8pPr marL="3192399" indent="0" algn="ctr">
              <a:buNone/>
              <a:defRPr sz="1596"/>
            </a:lvl8pPr>
            <a:lvl9pPr marL="3648456" indent="0" algn="ctr">
              <a:buNone/>
              <a:defRPr sz="1596"/>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207673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14282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687793" y="1705386"/>
            <a:ext cx="8694539" cy="2845473"/>
          </a:xfrm>
        </p:spPr>
        <p:txBody>
          <a:bodyPr anchor="b"/>
          <a:lstStyle>
            <a:lvl1pPr>
              <a:defRPr sz="5985"/>
            </a:lvl1pPr>
          </a:lstStyle>
          <a:p>
            <a:r>
              <a:rPr lang="sk-SK"/>
              <a:t>Kliknutím upravte štýl predlohy nadpisu</a:t>
            </a:r>
            <a:endParaRPr lang="en-US" dirty="0"/>
          </a:p>
        </p:txBody>
      </p:sp>
      <p:sp>
        <p:nvSpPr>
          <p:cNvPr id="3" name="Text Placeholder 2"/>
          <p:cNvSpPr>
            <a:spLocks noGrp="1"/>
          </p:cNvSpPr>
          <p:nvPr>
            <p:ph type="body" idx="1"/>
          </p:nvPr>
        </p:nvSpPr>
        <p:spPr>
          <a:xfrm>
            <a:off x="687793" y="4577779"/>
            <a:ext cx="8694539" cy="1496367"/>
          </a:xfrm>
        </p:spPr>
        <p:txBody>
          <a:bodyPr/>
          <a:lstStyle>
            <a:lvl1pPr marL="0" indent="0">
              <a:buNone/>
              <a:defRPr sz="2394">
                <a:solidFill>
                  <a:schemeClr val="tx1"/>
                </a:solidFill>
              </a:defRPr>
            </a:lvl1pPr>
            <a:lvl2pPr marL="456057" indent="0">
              <a:buNone/>
              <a:defRPr sz="1995">
                <a:solidFill>
                  <a:schemeClr val="tx1">
                    <a:tint val="75000"/>
                  </a:schemeClr>
                </a:solidFill>
              </a:defRPr>
            </a:lvl2pPr>
            <a:lvl3pPr marL="912114" indent="0">
              <a:buNone/>
              <a:defRPr sz="1795">
                <a:solidFill>
                  <a:schemeClr val="tx1">
                    <a:tint val="75000"/>
                  </a:schemeClr>
                </a:solidFill>
              </a:defRPr>
            </a:lvl3pPr>
            <a:lvl4pPr marL="1368171" indent="0">
              <a:buNone/>
              <a:defRPr sz="1596">
                <a:solidFill>
                  <a:schemeClr val="tx1">
                    <a:tint val="75000"/>
                  </a:schemeClr>
                </a:solidFill>
              </a:defRPr>
            </a:lvl4pPr>
            <a:lvl5pPr marL="1824228" indent="0">
              <a:buNone/>
              <a:defRPr sz="1596">
                <a:solidFill>
                  <a:schemeClr val="tx1">
                    <a:tint val="75000"/>
                  </a:schemeClr>
                </a:solidFill>
              </a:defRPr>
            </a:lvl5pPr>
            <a:lvl6pPr marL="2280285" indent="0">
              <a:buNone/>
              <a:defRPr sz="1596">
                <a:solidFill>
                  <a:schemeClr val="tx1">
                    <a:tint val="75000"/>
                  </a:schemeClr>
                </a:solidFill>
              </a:defRPr>
            </a:lvl6pPr>
            <a:lvl7pPr marL="2736342" indent="0">
              <a:buNone/>
              <a:defRPr sz="1596">
                <a:solidFill>
                  <a:schemeClr val="tx1">
                    <a:tint val="75000"/>
                  </a:schemeClr>
                </a:solidFill>
              </a:defRPr>
            </a:lvl7pPr>
            <a:lvl8pPr marL="3192399" indent="0">
              <a:buNone/>
              <a:defRPr sz="1596">
                <a:solidFill>
                  <a:schemeClr val="tx1">
                    <a:tint val="75000"/>
                  </a:schemeClr>
                </a:solidFill>
              </a:defRPr>
            </a:lvl8pPr>
            <a:lvl9pPr marL="3648456" indent="0">
              <a:buNone/>
              <a:defRPr sz="1596">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90154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693043" y="1820976"/>
            <a:ext cx="428426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103316" y="1820976"/>
            <a:ext cx="428426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80882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694356" y="364197"/>
            <a:ext cx="8694539" cy="1322188"/>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694357" y="1676882"/>
            <a:ext cx="4264576"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sk-SK"/>
              <a:t>Kliknite sem a upravte štýly predlohy textu</a:t>
            </a:r>
          </a:p>
        </p:txBody>
      </p:sp>
      <p:sp>
        <p:nvSpPr>
          <p:cNvPr id="4" name="Content Placeholder 3"/>
          <p:cNvSpPr>
            <a:spLocks noGrp="1"/>
          </p:cNvSpPr>
          <p:nvPr>
            <p:ph sz="half" idx="2"/>
          </p:nvPr>
        </p:nvSpPr>
        <p:spPr>
          <a:xfrm>
            <a:off x="694357" y="2498697"/>
            <a:ext cx="4264576"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103317" y="1676882"/>
            <a:ext cx="4285579"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sk-SK"/>
              <a:t>Kliknite sem a upravte štýly predlohy textu</a:t>
            </a:r>
          </a:p>
        </p:txBody>
      </p:sp>
      <p:sp>
        <p:nvSpPr>
          <p:cNvPr id="6" name="Content Placeholder 5"/>
          <p:cNvSpPr>
            <a:spLocks noGrp="1"/>
          </p:cNvSpPr>
          <p:nvPr>
            <p:ph sz="quarter" idx="4"/>
          </p:nvPr>
        </p:nvSpPr>
        <p:spPr>
          <a:xfrm>
            <a:off x="5103317" y="2498697"/>
            <a:ext cx="4285579"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13. 10. 2020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84073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13. 10. 2020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50731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13. 10. 2020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01568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694356" y="456036"/>
            <a:ext cx="3251264" cy="1596126"/>
          </a:xfrm>
        </p:spPr>
        <p:txBody>
          <a:bodyPr anchor="b"/>
          <a:lstStyle>
            <a:lvl1pPr>
              <a:defRPr sz="3192"/>
            </a:lvl1pPr>
          </a:lstStyle>
          <a:p>
            <a:r>
              <a:rPr lang="sk-SK"/>
              <a:t>Kliknutím upravte štýl predlohy nadpisu</a:t>
            </a:r>
            <a:endParaRPr lang="en-US" dirty="0"/>
          </a:p>
        </p:txBody>
      </p:sp>
      <p:sp>
        <p:nvSpPr>
          <p:cNvPr id="3" name="Content Placeholder 2"/>
          <p:cNvSpPr>
            <a:spLocks noGrp="1"/>
          </p:cNvSpPr>
          <p:nvPr>
            <p:ph idx="1"/>
          </p:nvPr>
        </p:nvSpPr>
        <p:spPr>
          <a:xfrm>
            <a:off x="4285579" y="984912"/>
            <a:ext cx="5103316" cy="4861216"/>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694356" y="2052161"/>
            <a:ext cx="3251264"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76076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694356" y="456036"/>
            <a:ext cx="3251264" cy="1596126"/>
          </a:xfrm>
        </p:spPr>
        <p:txBody>
          <a:bodyPr anchor="b"/>
          <a:lstStyle>
            <a:lvl1pPr>
              <a:defRPr sz="3192"/>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285579" y="984912"/>
            <a:ext cx="5103316" cy="4861216"/>
          </a:xfrm>
        </p:spPr>
        <p:txBody>
          <a:bodyPr anchor="t"/>
          <a:lstStyle>
            <a:lvl1pPr marL="0" indent="0">
              <a:buNone/>
              <a:defRPr sz="3192"/>
            </a:lvl1pPr>
            <a:lvl2pPr marL="456057" indent="0">
              <a:buNone/>
              <a:defRPr sz="2793"/>
            </a:lvl2pPr>
            <a:lvl3pPr marL="912114" indent="0">
              <a:buNone/>
              <a:defRPr sz="2394"/>
            </a:lvl3pPr>
            <a:lvl4pPr marL="1368171" indent="0">
              <a:buNone/>
              <a:defRPr sz="1995"/>
            </a:lvl4pPr>
            <a:lvl5pPr marL="1824228" indent="0">
              <a:buNone/>
              <a:defRPr sz="1995"/>
            </a:lvl5pPr>
            <a:lvl6pPr marL="2280285" indent="0">
              <a:buNone/>
              <a:defRPr sz="1995"/>
            </a:lvl6pPr>
            <a:lvl7pPr marL="2736342" indent="0">
              <a:buNone/>
              <a:defRPr sz="1995"/>
            </a:lvl7pPr>
            <a:lvl8pPr marL="3192399" indent="0">
              <a:buNone/>
              <a:defRPr sz="1995"/>
            </a:lvl8pPr>
            <a:lvl9pPr marL="3648456" indent="0">
              <a:buNone/>
              <a:defRPr sz="1995"/>
            </a:lvl9pPr>
          </a:lstStyle>
          <a:p>
            <a:r>
              <a:rPr lang="sk-SK"/>
              <a:t>Kliknutím na ikonu pridáte obrázok</a:t>
            </a:r>
            <a:endParaRPr lang="en-US" dirty="0"/>
          </a:p>
        </p:txBody>
      </p:sp>
      <p:sp>
        <p:nvSpPr>
          <p:cNvPr id="4" name="Text Placeholder 3"/>
          <p:cNvSpPr>
            <a:spLocks noGrp="1"/>
          </p:cNvSpPr>
          <p:nvPr>
            <p:ph type="body" sz="half" idx="2"/>
          </p:nvPr>
        </p:nvSpPr>
        <p:spPr>
          <a:xfrm>
            <a:off x="694356" y="2052161"/>
            <a:ext cx="3251264"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958998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445134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13948" y="364195"/>
            <a:ext cx="2173635" cy="5797040"/>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693044" y="364195"/>
            <a:ext cx="6394896" cy="5797040"/>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632185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756047" y="1119505"/>
            <a:ext cx="8568531" cy="2381521"/>
          </a:xfrm>
        </p:spPr>
        <p:txBody>
          <a:bodyPr anchor="b"/>
          <a:lstStyle>
            <a:lvl1pPr algn="ctr">
              <a:defRPr sz="5985"/>
            </a:lvl1pPr>
          </a:lstStyle>
          <a:p>
            <a:r>
              <a:rPr lang="sk-SK"/>
              <a:t>Kliknutím upravte štýl predlohy nadpisu</a:t>
            </a:r>
            <a:endParaRPr lang="en-US" dirty="0"/>
          </a:p>
        </p:txBody>
      </p:sp>
      <p:sp>
        <p:nvSpPr>
          <p:cNvPr id="3" name="Subtitle 2"/>
          <p:cNvSpPr>
            <a:spLocks noGrp="1"/>
          </p:cNvSpPr>
          <p:nvPr>
            <p:ph type="subTitle" idx="1"/>
          </p:nvPr>
        </p:nvSpPr>
        <p:spPr>
          <a:xfrm>
            <a:off x="1260078" y="3592866"/>
            <a:ext cx="7560469" cy="1651546"/>
          </a:xfrm>
        </p:spPr>
        <p:txBody>
          <a:bodyPr/>
          <a:lstStyle>
            <a:lvl1pPr marL="0" indent="0" algn="ctr">
              <a:buNone/>
              <a:defRPr sz="2394"/>
            </a:lvl1pPr>
            <a:lvl2pPr marL="456057" indent="0" algn="ctr">
              <a:buNone/>
              <a:defRPr sz="1995"/>
            </a:lvl2pPr>
            <a:lvl3pPr marL="912114" indent="0" algn="ctr">
              <a:buNone/>
              <a:defRPr sz="1795"/>
            </a:lvl3pPr>
            <a:lvl4pPr marL="1368171" indent="0" algn="ctr">
              <a:buNone/>
              <a:defRPr sz="1596"/>
            </a:lvl4pPr>
            <a:lvl5pPr marL="1824228" indent="0" algn="ctr">
              <a:buNone/>
              <a:defRPr sz="1596"/>
            </a:lvl5pPr>
            <a:lvl6pPr marL="2280285" indent="0" algn="ctr">
              <a:buNone/>
              <a:defRPr sz="1596"/>
            </a:lvl6pPr>
            <a:lvl7pPr marL="2736342" indent="0" algn="ctr">
              <a:buNone/>
              <a:defRPr sz="1596"/>
            </a:lvl7pPr>
            <a:lvl8pPr marL="3192399" indent="0" algn="ctr">
              <a:buNone/>
              <a:defRPr sz="1596"/>
            </a:lvl8pPr>
            <a:lvl9pPr marL="3648456" indent="0" algn="ctr">
              <a:buNone/>
              <a:defRPr sz="1596"/>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E3984A07-EA1D-43C0-AAED-0566BDBC77D2}"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3742918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E3984A07-EA1D-43C0-AAED-0566BDBC77D2}"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32216251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687793" y="1705386"/>
            <a:ext cx="8694539" cy="2845473"/>
          </a:xfrm>
        </p:spPr>
        <p:txBody>
          <a:bodyPr anchor="b"/>
          <a:lstStyle>
            <a:lvl1pPr>
              <a:defRPr sz="5985"/>
            </a:lvl1pPr>
          </a:lstStyle>
          <a:p>
            <a:r>
              <a:rPr lang="sk-SK"/>
              <a:t>Kliknutím upravte štýl predlohy nadpisu</a:t>
            </a:r>
            <a:endParaRPr lang="en-US" dirty="0"/>
          </a:p>
        </p:txBody>
      </p:sp>
      <p:sp>
        <p:nvSpPr>
          <p:cNvPr id="3" name="Text Placeholder 2"/>
          <p:cNvSpPr>
            <a:spLocks noGrp="1"/>
          </p:cNvSpPr>
          <p:nvPr>
            <p:ph type="body" idx="1"/>
          </p:nvPr>
        </p:nvSpPr>
        <p:spPr>
          <a:xfrm>
            <a:off x="687793" y="4577779"/>
            <a:ext cx="8694539" cy="1496367"/>
          </a:xfrm>
        </p:spPr>
        <p:txBody>
          <a:bodyPr/>
          <a:lstStyle>
            <a:lvl1pPr marL="0" indent="0">
              <a:buNone/>
              <a:defRPr sz="2394">
                <a:solidFill>
                  <a:schemeClr val="tx1"/>
                </a:solidFill>
              </a:defRPr>
            </a:lvl1pPr>
            <a:lvl2pPr marL="456057" indent="0">
              <a:buNone/>
              <a:defRPr sz="1995">
                <a:solidFill>
                  <a:schemeClr val="tx1">
                    <a:tint val="75000"/>
                  </a:schemeClr>
                </a:solidFill>
              </a:defRPr>
            </a:lvl2pPr>
            <a:lvl3pPr marL="912114" indent="0">
              <a:buNone/>
              <a:defRPr sz="1795">
                <a:solidFill>
                  <a:schemeClr val="tx1">
                    <a:tint val="75000"/>
                  </a:schemeClr>
                </a:solidFill>
              </a:defRPr>
            </a:lvl3pPr>
            <a:lvl4pPr marL="1368171" indent="0">
              <a:buNone/>
              <a:defRPr sz="1596">
                <a:solidFill>
                  <a:schemeClr val="tx1">
                    <a:tint val="75000"/>
                  </a:schemeClr>
                </a:solidFill>
              </a:defRPr>
            </a:lvl4pPr>
            <a:lvl5pPr marL="1824228" indent="0">
              <a:buNone/>
              <a:defRPr sz="1596">
                <a:solidFill>
                  <a:schemeClr val="tx1">
                    <a:tint val="75000"/>
                  </a:schemeClr>
                </a:solidFill>
              </a:defRPr>
            </a:lvl5pPr>
            <a:lvl6pPr marL="2280285" indent="0">
              <a:buNone/>
              <a:defRPr sz="1596">
                <a:solidFill>
                  <a:schemeClr val="tx1">
                    <a:tint val="75000"/>
                  </a:schemeClr>
                </a:solidFill>
              </a:defRPr>
            </a:lvl6pPr>
            <a:lvl7pPr marL="2736342" indent="0">
              <a:buNone/>
              <a:defRPr sz="1596">
                <a:solidFill>
                  <a:schemeClr val="tx1">
                    <a:tint val="75000"/>
                  </a:schemeClr>
                </a:solidFill>
              </a:defRPr>
            </a:lvl7pPr>
            <a:lvl8pPr marL="3192399" indent="0">
              <a:buNone/>
              <a:defRPr sz="1596">
                <a:solidFill>
                  <a:schemeClr val="tx1">
                    <a:tint val="75000"/>
                  </a:schemeClr>
                </a:solidFill>
              </a:defRPr>
            </a:lvl8pPr>
            <a:lvl9pPr marL="3648456" indent="0">
              <a:buNone/>
              <a:defRPr sz="1596">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E3984A07-EA1D-43C0-AAED-0566BDBC77D2}"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17547915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693043" y="1820976"/>
            <a:ext cx="428426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103316" y="1820976"/>
            <a:ext cx="428426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E3984A07-EA1D-43C0-AAED-0566BDBC77D2}"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29720756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694356" y="364197"/>
            <a:ext cx="8694539" cy="1322188"/>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694357" y="1676882"/>
            <a:ext cx="4264576"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sk-SK"/>
              <a:t>Kliknite sem a upravte štýly predlohy textu</a:t>
            </a:r>
          </a:p>
        </p:txBody>
      </p:sp>
      <p:sp>
        <p:nvSpPr>
          <p:cNvPr id="4" name="Content Placeholder 3"/>
          <p:cNvSpPr>
            <a:spLocks noGrp="1"/>
          </p:cNvSpPr>
          <p:nvPr>
            <p:ph sz="half" idx="2"/>
          </p:nvPr>
        </p:nvSpPr>
        <p:spPr>
          <a:xfrm>
            <a:off x="694357" y="2498697"/>
            <a:ext cx="4264576"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103317" y="1676882"/>
            <a:ext cx="4285579"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sk-SK"/>
              <a:t>Kliknite sem a upravte štýly predlohy textu</a:t>
            </a:r>
          </a:p>
        </p:txBody>
      </p:sp>
      <p:sp>
        <p:nvSpPr>
          <p:cNvPr id="6" name="Content Placeholder 5"/>
          <p:cNvSpPr>
            <a:spLocks noGrp="1"/>
          </p:cNvSpPr>
          <p:nvPr>
            <p:ph sz="quarter" idx="4"/>
          </p:nvPr>
        </p:nvSpPr>
        <p:spPr>
          <a:xfrm>
            <a:off x="5103317" y="2498697"/>
            <a:ext cx="4285579"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E3984A07-EA1D-43C0-AAED-0566BDBC77D2}" type="datetimeFigureOut">
              <a:rPr lang="sk-SK" smtClean="0"/>
              <a:t>13. 10. 2020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34002866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E3984A07-EA1D-43C0-AAED-0566BDBC77D2}" type="datetimeFigureOut">
              <a:rPr lang="sk-SK" smtClean="0"/>
              <a:t>13. 10. 2020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29750065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984A07-EA1D-43C0-AAED-0566BDBC77D2}" type="datetimeFigureOut">
              <a:rPr lang="sk-SK" smtClean="0"/>
              <a:t>13. 10. 2020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16321939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694356" y="456036"/>
            <a:ext cx="3251264" cy="1596126"/>
          </a:xfrm>
        </p:spPr>
        <p:txBody>
          <a:bodyPr anchor="b"/>
          <a:lstStyle>
            <a:lvl1pPr>
              <a:defRPr sz="3192"/>
            </a:lvl1pPr>
          </a:lstStyle>
          <a:p>
            <a:r>
              <a:rPr lang="sk-SK"/>
              <a:t>Kliknutím upravte štýl predlohy nadpisu</a:t>
            </a:r>
            <a:endParaRPr lang="en-US" dirty="0"/>
          </a:p>
        </p:txBody>
      </p:sp>
      <p:sp>
        <p:nvSpPr>
          <p:cNvPr id="3" name="Content Placeholder 2"/>
          <p:cNvSpPr>
            <a:spLocks noGrp="1"/>
          </p:cNvSpPr>
          <p:nvPr>
            <p:ph idx="1"/>
          </p:nvPr>
        </p:nvSpPr>
        <p:spPr>
          <a:xfrm>
            <a:off x="4285579" y="984912"/>
            <a:ext cx="5103316" cy="4861216"/>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694356" y="2052161"/>
            <a:ext cx="3251264"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E3984A07-EA1D-43C0-AAED-0566BDBC77D2}"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29851240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694356" y="456036"/>
            <a:ext cx="3251264" cy="1596126"/>
          </a:xfrm>
        </p:spPr>
        <p:txBody>
          <a:bodyPr anchor="b"/>
          <a:lstStyle>
            <a:lvl1pPr>
              <a:defRPr sz="3192"/>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285579" y="984912"/>
            <a:ext cx="5103316" cy="4861216"/>
          </a:xfrm>
        </p:spPr>
        <p:txBody>
          <a:bodyPr anchor="t"/>
          <a:lstStyle>
            <a:lvl1pPr marL="0" indent="0">
              <a:buNone/>
              <a:defRPr sz="3192"/>
            </a:lvl1pPr>
            <a:lvl2pPr marL="456057" indent="0">
              <a:buNone/>
              <a:defRPr sz="2793"/>
            </a:lvl2pPr>
            <a:lvl3pPr marL="912114" indent="0">
              <a:buNone/>
              <a:defRPr sz="2394"/>
            </a:lvl3pPr>
            <a:lvl4pPr marL="1368171" indent="0">
              <a:buNone/>
              <a:defRPr sz="1995"/>
            </a:lvl4pPr>
            <a:lvl5pPr marL="1824228" indent="0">
              <a:buNone/>
              <a:defRPr sz="1995"/>
            </a:lvl5pPr>
            <a:lvl6pPr marL="2280285" indent="0">
              <a:buNone/>
              <a:defRPr sz="1995"/>
            </a:lvl6pPr>
            <a:lvl7pPr marL="2736342" indent="0">
              <a:buNone/>
              <a:defRPr sz="1995"/>
            </a:lvl7pPr>
            <a:lvl8pPr marL="3192399" indent="0">
              <a:buNone/>
              <a:defRPr sz="1995"/>
            </a:lvl8pPr>
            <a:lvl9pPr marL="3648456" indent="0">
              <a:buNone/>
              <a:defRPr sz="1995"/>
            </a:lvl9pPr>
          </a:lstStyle>
          <a:p>
            <a:r>
              <a:rPr lang="sk-SK"/>
              <a:t>Kliknutím na ikonu pridáte obrázok</a:t>
            </a:r>
            <a:endParaRPr lang="en-US" dirty="0"/>
          </a:p>
        </p:txBody>
      </p:sp>
      <p:sp>
        <p:nvSpPr>
          <p:cNvPr id="4" name="Text Placeholder 3"/>
          <p:cNvSpPr>
            <a:spLocks noGrp="1"/>
          </p:cNvSpPr>
          <p:nvPr>
            <p:ph type="body" sz="half" idx="2"/>
          </p:nvPr>
        </p:nvSpPr>
        <p:spPr>
          <a:xfrm>
            <a:off x="694356" y="2052161"/>
            <a:ext cx="3251264"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E3984A07-EA1D-43C0-AAED-0566BDBC77D2}"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39292917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E3984A07-EA1D-43C0-AAED-0566BDBC77D2}"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26580364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13948" y="364195"/>
            <a:ext cx="2173635" cy="5797040"/>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693044" y="364195"/>
            <a:ext cx="6394896" cy="5797040"/>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E3984A07-EA1D-43C0-AAED-0566BDBC77D2}"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34139249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756047" y="2125001"/>
            <a:ext cx="8568531" cy="1466282"/>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512095" y="3876308"/>
            <a:ext cx="7056438" cy="1748138"/>
          </a:xfrm>
          <a:prstGeom prst="rect">
            <a:avLst/>
          </a:prstGeom>
        </p:spPr>
        <p:txBody>
          <a:bodyPr lIns="100794" tIns="50397" rIns="100794" bIns="50397"/>
          <a:lstStyle>
            <a:lvl1pPr marL="0" indent="0" algn="ctr">
              <a:buNone/>
              <a:defRPr/>
            </a:lvl1pPr>
            <a:lvl2pPr marL="378041" indent="0" algn="ctr">
              <a:buNone/>
              <a:defRPr/>
            </a:lvl2pPr>
            <a:lvl3pPr marL="756084" indent="0" algn="ctr">
              <a:buNone/>
              <a:defRPr/>
            </a:lvl3pPr>
            <a:lvl4pPr marL="1134125" indent="0" algn="ctr">
              <a:buNone/>
              <a:defRPr/>
            </a:lvl4pPr>
            <a:lvl5pPr marL="1512166" indent="0" algn="ctr">
              <a:buNone/>
              <a:defRPr/>
            </a:lvl5pPr>
            <a:lvl6pPr marL="1890208" indent="0" algn="ctr">
              <a:buNone/>
              <a:defRPr/>
            </a:lvl6pPr>
            <a:lvl7pPr marL="2268250" indent="0" algn="ctr">
              <a:buNone/>
              <a:defRPr/>
            </a:lvl7pPr>
            <a:lvl8pPr marL="2646291" indent="0" algn="ctr">
              <a:buNone/>
              <a:defRPr/>
            </a:lvl8pPr>
            <a:lvl9pPr marL="3024333"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13. 10. 2020</a:t>
            </a:fld>
            <a:endParaRPr lang="es-ES" altLang="sk-SK"/>
          </a:p>
        </p:txBody>
      </p:sp>
    </p:spTree>
    <p:extLst>
      <p:ext uri="{BB962C8B-B14F-4D97-AF65-F5344CB8AC3E}">
        <p14:creationId xmlns:p14="http://schemas.microsoft.com/office/powerpoint/2010/main" val="145383386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504031" y="273938"/>
            <a:ext cx="9072563" cy="114009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504031" y="1596126"/>
            <a:ext cx="9072563" cy="4514439"/>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13. 10. 2020</a:t>
            </a:fld>
            <a:endParaRPr lang="es-ES" altLang="sk-SK"/>
          </a:p>
        </p:txBody>
      </p:sp>
    </p:spTree>
    <p:extLst>
      <p:ext uri="{BB962C8B-B14F-4D97-AF65-F5344CB8AC3E}">
        <p14:creationId xmlns:p14="http://schemas.microsoft.com/office/powerpoint/2010/main" val="15504571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96302" y="4395683"/>
            <a:ext cx="8568531" cy="1358606"/>
          </a:xfrm>
          <a:prstGeom prst="rect">
            <a:avLst/>
          </a:prstGeom>
        </p:spPr>
        <p:txBody>
          <a:bodyPr lIns="100794" tIns="50397" rIns="100794" bIns="50397" anchor="t"/>
          <a:lstStyle>
            <a:lvl1pPr algn="l">
              <a:defRPr sz="3300" b="1" cap="all"/>
            </a:lvl1pPr>
          </a:lstStyle>
          <a:p>
            <a:r>
              <a:rPr lang="sk-SK"/>
              <a:t>Upravte štýly predlohy textu</a:t>
            </a:r>
          </a:p>
        </p:txBody>
      </p:sp>
      <p:sp>
        <p:nvSpPr>
          <p:cNvPr id="3" name="Zástupný symbol textu 2"/>
          <p:cNvSpPr>
            <a:spLocks noGrp="1"/>
          </p:cNvSpPr>
          <p:nvPr>
            <p:ph type="body" idx="1"/>
          </p:nvPr>
        </p:nvSpPr>
        <p:spPr>
          <a:xfrm>
            <a:off x="796302" y="2899313"/>
            <a:ext cx="8568531" cy="1496367"/>
          </a:xfrm>
          <a:prstGeom prst="rect">
            <a:avLst/>
          </a:prstGeom>
        </p:spPr>
        <p:txBody>
          <a:bodyPr lIns="100794" tIns="50397" rIns="100794" bIns="50397" anchor="b"/>
          <a:lstStyle>
            <a:lvl1pPr marL="0" indent="0">
              <a:buNone/>
              <a:defRPr sz="1650"/>
            </a:lvl1pPr>
            <a:lvl2pPr marL="378041" indent="0">
              <a:buNone/>
              <a:defRPr sz="1500"/>
            </a:lvl2pPr>
            <a:lvl3pPr marL="756084" indent="0">
              <a:buNone/>
              <a:defRPr sz="1350"/>
            </a:lvl3pPr>
            <a:lvl4pPr marL="1134125" indent="0">
              <a:buNone/>
              <a:defRPr sz="1125"/>
            </a:lvl4pPr>
            <a:lvl5pPr marL="1512166" indent="0">
              <a:buNone/>
              <a:defRPr sz="1125"/>
            </a:lvl5pPr>
            <a:lvl6pPr marL="1890208" indent="0">
              <a:buNone/>
              <a:defRPr sz="1125"/>
            </a:lvl6pPr>
            <a:lvl7pPr marL="2268250" indent="0">
              <a:buNone/>
              <a:defRPr sz="1125"/>
            </a:lvl7pPr>
            <a:lvl8pPr marL="2646291" indent="0">
              <a:buNone/>
              <a:defRPr sz="1125"/>
            </a:lvl8pPr>
            <a:lvl9pPr marL="3024333" indent="0">
              <a:buNone/>
              <a:defRPr sz="1125"/>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13. 10. 2020</a:t>
            </a:fld>
            <a:endParaRPr lang="es-ES" altLang="sk-SK"/>
          </a:p>
        </p:txBody>
      </p:sp>
    </p:spTree>
    <p:extLst>
      <p:ext uri="{BB962C8B-B14F-4D97-AF65-F5344CB8AC3E}">
        <p14:creationId xmlns:p14="http://schemas.microsoft.com/office/powerpoint/2010/main" val="408653339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504031" y="273938"/>
            <a:ext cx="9072563" cy="114009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504031" y="1596126"/>
            <a:ext cx="4452276" cy="4514439"/>
          </a:xfrm>
          <a:prstGeom prst="rect">
            <a:avLst/>
          </a:prstGeom>
        </p:spPr>
        <p:txBody>
          <a:bodyPr lIns="100794" tIns="50397" rIns="100794" bIns="50397"/>
          <a:lstStyle>
            <a:lvl1pPr>
              <a:defRPr sz="2325"/>
            </a:lvl1pPr>
            <a:lvl2pPr>
              <a:defRPr sz="1950"/>
            </a:lvl2pPr>
            <a:lvl3pPr>
              <a:defRPr sz="1650"/>
            </a:lvl3pPr>
            <a:lvl4pPr>
              <a:defRPr sz="1500"/>
            </a:lvl4pPr>
            <a:lvl5pPr>
              <a:defRPr sz="1500"/>
            </a:lvl5pPr>
            <a:lvl6pPr>
              <a:defRPr sz="1500"/>
            </a:lvl6pPr>
            <a:lvl7pPr>
              <a:defRPr sz="1500"/>
            </a:lvl7pPr>
            <a:lvl8pPr>
              <a:defRPr sz="1500"/>
            </a:lvl8pPr>
            <a:lvl9pPr>
              <a:defRPr sz="15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5124319" y="1596126"/>
            <a:ext cx="4452276" cy="4514439"/>
          </a:xfrm>
          <a:prstGeom prst="rect">
            <a:avLst/>
          </a:prstGeom>
        </p:spPr>
        <p:txBody>
          <a:bodyPr lIns="100794" tIns="50397" rIns="100794" bIns="50397"/>
          <a:lstStyle>
            <a:lvl1pPr>
              <a:defRPr sz="2325"/>
            </a:lvl1pPr>
            <a:lvl2pPr>
              <a:defRPr sz="1950"/>
            </a:lvl2pPr>
            <a:lvl3pPr>
              <a:defRPr sz="1650"/>
            </a:lvl3pPr>
            <a:lvl4pPr>
              <a:defRPr sz="1500"/>
            </a:lvl4pPr>
            <a:lvl5pPr>
              <a:defRPr sz="1500"/>
            </a:lvl5pPr>
            <a:lvl6pPr>
              <a:defRPr sz="1500"/>
            </a:lvl6pPr>
            <a:lvl7pPr>
              <a:defRPr sz="1500"/>
            </a:lvl7pPr>
            <a:lvl8pPr>
              <a:defRPr sz="1500"/>
            </a:lvl8pPr>
            <a:lvl9pPr>
              <a:defRPr sz="15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13. 10. 2020</a:t>
            </a:fld>
            <a:endParaRPr lang="es-ES" altLang="sk-SK"/>
          </a:p>
        </p:txBody>
      </p:sp>
    </p:spTree>
    <p:extLst>
      <p:ext uri="{BB962C8B-B14F-4D97-AF65-F5344CB8AC3E}">
        <p14:creationId xmlns:p14="http://schemas.microsoft.com/office/powerpoint/2010/main" val="73867269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504031" y="273938"/>
            <a:ext cx="9072563" cy="114009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504033" y="1531206"/>
            <a:ext cx="4454027" cy="638133"/>
          </a:xfrm>
          <a:prstGeom prst="rect">
            <a:avLst/>
          </a:prstGeom>
        </p:spPr>
        <p:txBody>
          <a:bodyPr lIns="100794" tIns="50397" rIns="100794" bIns="50397" anchor="b"/>
          <a:lstStyle>
            <a:lvl1pPr marL="0" indent="0">
              <a:buNone/>
              <a:defRPr sz="1950" b="1"/>
            </a:lvl1pPr>
            <a:lvl2pPr marL="378041" indent="0">
              <a:buNone/>
              <a:defRPr sz="1650" b="1"/>
            </a:lvl2pPr>
            <a:lvl3pPr marL="756084" indent="0">
              <a:buNone/>
              <a:defRPr sz="1500" b="1"/>
            </a:lvl3pPr>
            <a:lvl4pPr marL="1134125" indent="0">
              <a:buNone/>
              <a:defRPr sz="1350" b="1"/>
            </a:lvl4pPr>
            <a:lvl5pPr marL="1512166" indent="0">
              <a:buNone/>
              <a:defRPr sz="1350" b="1"/>
            </a:lvl5pPr>
            <a:lvl6pPr marL="1890208" indent="0">
              <a:buNone/>
              <a:defRPr sz="1350" b="1"/>
            </a:lvl6pPr>
            <a:lvl7pPr marL="2268250" indent="0">
              <a:buNone/>
              <a:defRPr sz="1350" b="1"/>
            </a:lvl7pPr>
            <a:lvl8pPr marL="2646291" indent="0">
              <a:buNone/>
              <a:defRPr sz="1350" b="1"/>
            </a:lvl8pPr>
            <a:lvl9pPr marL="3024333" indent="0">
              <a:buNone/>
              <a:defRPr sz="1350" b="1"/>
            </a:lvl9pPr>
          </a:lstStyle>
          <a:p>
            <a:pPr lvl="0"/>
            <a:r>
              <a:rPr lang="sk-SK"/>
              <a:t>Upravte štýl predlohy textu.</a:t>
            </a:r>
          </a:p>
        </p:txBody>
      </p:sp>
      <p:sp>
        <p:nvSpPr>
          <p:cNvPr id="4" name="Zástupný symbol obsahu 3"/>
          <p:cNvSpPr>
            <a:spLocks noGrp="1"/>
          </p:cNvSpPr>
          <p:nvPr>
            <p:ph sz="half" idx="2"/>
          </p:nvPr>
        </p:nvSpPr>
        <p:spPr>
          <a:xfrm>
            <a:off x="504033" y="2169340"/>
            <a:ext cx="4454027" cy="3941227"/>
          </a:xfrm>
          <a:prstGeom prst="rect">
            <a:avLst/>
          </a:prstGeom>
        </p:spPr>
        <p:txBody>
          <a:bodyPr lIns="100794" tIns="50397" rIns="100794" bIns="50397"/>
          <a:lstStyle>
            <a:lvl1pPr>
              <a:defRPr sz="1950"/>
            </a:lvl1pPr>
            <a:lvl2pPr>
              <a:defRPr sz="1650"/>
            </a:lvl2pPr>
            <a:lvl3pPr>
              <a:defRPr sz="1500"/>
            </a:lvl3pPr>
            <a:lvl4pPr>
              <a:defRPr sz="1350"/>
            </a:lvl4pPr>
            <a:lvl5pPr>
              <a:defRPr sz="1350"/>
            </a:lvl5pPr>
            <a:lvl6pPr>
              <a:defRPr sz="1350"/>
            </a:lvl6pPr>
            <a:lvl7pPr>
              <a:defRPr sz="1350"/>
            </a:lvl7pPr>
            <a:lvl8pPr>
              <a:defRPr sz="1350"/>
            </a:lvl8pPr>
            <a:lvl9pPr>
              <a:defRPr sz="135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5120819" y="1531206"/>
            <a:ext cx="4455776" cy="638133"/>
          </a:xfrm>
          <a:prstGeom prst="rect">
            <a:avLst/>
          </a:prstGeom>
        </p:spPr>
        <p:txBody>
          <a:bodyPr lIns="100794" tIns="50397" rIns="100794" bIns="50397" anchor="b"/>
          <a:lstStyle>
            <a:lvl1pPr marL="0" indent="0">
              <a:buNone/>
              <a:defRPr sz="1950" b="1"/>
            </a:lvl1pPr>
            <a:lvl2pPr marL="378041" indent="0">
              <a:buNone/>
              <a:defRPr sz="1650" b="1"/>
            </a:lvl2pPr>
            <a:lvl3pPr marL="756084" indent="0">
              <a:buNone/>
              <a:defRPr sz="1500" b="1"/>
            </a:lvl3pPr>
            <a:lvl4pPr marL="1134125" indent="0">
              <a:buNone/>
              <a:defRPr sz="1350" b="1"/>
            </a:lvl4pPr>
            <a:lvl5pPr marL="1512166" indent="0">
              <a:buNone/>
              <a:defRPr sz="1350" b="1"/>
            </a:lvl5pPr>
            <a:lvl6pPr marL="1890208" indent="0">
              <a:buNone/>
              <a:defRPr sz="1350" b="1"/>
            </a:lvl6pPr>
            <a:lvl7pPr marL="2268250" indent="0">
              <a:buNone/>
              <a:defRPr sz="1350" b="1"/>
            </a:lvl7pPr>
            <a:lvl8pPr marL="2646291" indent="0">
              <a:buNone/>
              <a:defRPr sz="1350" b="1"/>
            </a:lvl8pPr>
            <a:lvl9pPr marL="3024333" indent="0">
              <a:buNone/>
              <a:defRPr sz="1350" b="1"/>
            </a:lvl9pPr>
          </a:lstStyle>
          <a:p>
            <a:pPr lvl="0"/>
            <a:r>
              <a:rPr lang="sk-SK"/>
              <a:t>Upravte štýl predlohy textu.</a:t>
            </a:r>
          </a:p>
        </p:txBody>
      </p:sp>
      <p:sp>
        <p:nvSpPr>
          <p:cNvPr id="6" name="Zástupný symbol obsahu 5"/>
          <p:cNvSpPr>
            <a:spLocks noGrp="1"/>
          </p:cNvSpPr>
          <p:nvPr>
            <p:ph sz="quarter" idx="4"/>
          </p:nvPr>
        </p:nvSpPr>
        <p:spPr>
          <a:xfrm>
            <a:off x="5120819" y="2169340"/>
            <a:ext cx="4455776" cy="3941227"/>
          </a:xfrm>
          <a:prstGeom prst="rect">
            <a:avLst/>
          </a:prstGeom>
        </p:spPr>
        <p:txBody>
          <a:bodyPr lIns="100794" tIns="50397" rIns="100794" bIns="50397"/>
          <a:lstStyle>
            <a:lvl1pPr>
              <a:defRPr sz="1950"/>
            </a:lvl1pPr>
            <a:lvl2pPr>
              <a:defRPr sz="1650"/>
            </a:lvl2pPr>
            <a:lvl3pPr>
              <a:defRPr sz="1500"/>
            </a:lvl3pPr>
            <a:lvl4pPr>
              <a:defRPr sz="1350"/>
            </a:lvl4pPr>
            <a:lvl5pPr>
              <a:defRPr sz="1350"/>
            </a:lvl5pPr>
            <a:lvl6pPr>
              <a:defRPr sz="1350"/>
            </a:lvl6pPr>
            <a:lvl7pPr>
              <a:defRPr sz="1350"/>
            </a:lvl7pPr>
            <a:lvl8pPr>
              <a:defRPr sz="1350"/>
            </a:lvl8pPr>
            <a:lvl9pPr>
              <a:defRPr sz="135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13. 10. 2020</a:t>
            </a:fld>
            <a:endParaRPr lang="es-ES" altLang="sk-SK"/>
          </a:p>
        </p:txBody>
      </p:sp>
    </p:spTree>
    <p:extLst>
      <p:ext uri="{BB962C8B-B14F-4D97-AF65-F5344CB8AC3E}">
        <p14:creationId xmlns:p14="http://schemas.microsoft.com/office/powerpoint/2010/main" val="9428383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504031" y="273938"/>
            <a:ext cx="9072563" cy="114009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13. 10. 2020</a:t>
            </a:fld>
            <a:endParaRPr lang="es-ES" altLang="sk-SK"/>
          </a:p>
        </p:txBody>
      </p:sp>
    </p:spTree>
    <p:extLst>
      <p:ext uri="{BB962C8B-B14F-4D97-AF65-F5344CB8AC3E}">
        <p14:creationId xmlns:p14="http://schemas.microsoft.com/office/powerpoint/2010/main" val="139237630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13. 10. 2020</a:t>
            </a:fld>
            <a:endParaRPr lang="es-ES" altLang="sk-SK"/>
          </a:p>
        </p:txBody>
      </p:sp>
    </p:spTree>
    <p:extLst>
      <p:ext uri="{BB962C8B-B14F-4D97-AF65-F5344CB8AC3E}">
        <p14:creationId xmlns:p14="http://schemas.microsoft.com/office/powerpoint/2010/main" val="210323285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504033" y="272358"/>
            <a:ext cx="3316456" cy="1159091"/>
          </a:xfrm>
          <a:prstGeom prst="rect">
            <a:avLst/>
          </a:prstGeom>
        </p:spPr>
        <p:txBody>
          <a:bodyPr lIns="100794" tIns="50397" rIns="100794" bIns="50397" anchor="b"/>
          <a:lstStyle>
            <a:lvl1pPr algn="l">
              <a:defRPr sz="1650" b="1"/>
            </a:lvl1pPr>
          </a:lstStyle>
          <a:p>
            <a:r>
              <a:rPr lang="sk-SK"/>
              <a:t>Upravte štýly predlohy textu</a:t>
            </a:r>
          </a:p>
        </p:txBody>
      </p:sp>
      <p:sp>
        <p:nvSpPr>
          <p:cNvPr id="3" name="Zástupný symbol obsahu 2"/>
          <p:cNvSpPr>
            <a:spLocks noGrp="1"/>
          </p:cNvSpPr>
          <p:nvPr>
            <p:ph idx="1"/>
          </p:nvPr>
        </p:nvSpPr>
        <p:spPr>
          <a:xfrm>
            <a:off x="3941247" y="272359"/>
            <a:ext cx="5635349" cy="5838210"/>
          </a:xfrm>
          <a:prstGeom prst="rect">
            <a:avLst/>
          </a:prstGeom>
        </p:spPr>
        <p:txBody>
          <a:bodyPr lIns="100794" tIns="50397" rIns="100794" bIns="50397"/>
          <a:lstStyle>
            <a:lvl1pPr>
              <a:defRPr sz="2625"/>
            </a:lvl1pPr>
            <a:lvl2pPr>
              <a:defRPr sz="2325"/>
            </a:lvl2pPr>
            <a:lvl3pPr>
              <a:defRPr sz="1950"/>
            </a:lvl3pPr>
            <a:lvl4pPr>
              <a:defRPr sz="1650"/>
            </a:lvl4pPr>
            <a:lvl5pPr>
              <a:defRPr sz="1650"/>
            </a:lvl5pPr>
            <a:lvl6pPr>
              <a:defRPr sz="1650"/>
            </a:lvl6pPr>
            <a:lvl7pPr>
              <a:defRPr sz="1650"/>
            </a:lvl7pPr>
            <a:lvl8pPr>
              <a:defRPr sz="1650"/>
            </a:lvl8pPr>
            <a:lvl9pPr>
              <a:defRPr sz="165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504033" y="1431447"/>
            <a:ext cx="3316456" cy="4679118"/>
          </a:xfrm>
          <a:prstGeom prst="rect">
            <a:avLst/>
          </a:prstGeom>
        </p:spPr>
        <p:txBody>
          <a:bodyPr lIns="100794" tIns="50397" rIns="100794" bIns="50397"/>
          <a:lstStyle>
            <a:lvl1pPr marL="0" indent="0">
              <a:buNone/>
              <a:defRPr sz="1125"/>
            </a:lvl1pPr>
            <a:lvl2pPr marL="378041" indent="0">
              <a:buNone/>
              <a:defRPr sz="975"/>
            </a:lvl2pPr>
            <a:lvl3pPr marL="756084" indent="0">
              <a:buNone/>
              <a:defRPr sz="825"/>
            </a:lvl3pPr>
            <a:lvl4pPr marL="1134125" indent="0">
              <a:buNone/>
              <a:defRPr sz="750"/>
            </a:lvl4pPr>
            <a:lvl5pPr marL="1512166" indent="0">
              <a:buNone/>
              <a:defRPr sz="750"/>
            </a:lvl5pPr>
            <a:lvl6pPr marL="1890208" indent="0">
              <a:buNone/>
              <a:defRPr sz="750"/>
            </a:lvl6pPr>
            <a:lvl7pPr marL="2268250" indent="0">
              <a:buNone/>
              <a:defRPr sz="750"/>
            </a:lvl7pPr>
            <a:lvl8pPr marL="2646291" indent="0">
              <a:buNone/>
              <a:defRPr sz="750"/>
            </a:lvl8pPr>
            <a:lvl9pPr marL="3024333" indent="0">
              <a:buNone/>
              <a:defRPr sz="750"/>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13. 10. 2020</a:t>
            </a:fld>
            <a:endParaRPr lang="es-ES" altLang="sk-SK"/>
          </a:p>
        </p:txBody>
      </p:sp>
    </p:spTree>
    <p:extLst>
      <p:ext uri="{BB962C8B-B14F-4D97-AF65-F5344CB8AC3E}">
        <p14:creationId xmlns:p14="http://schemas.microsoft.com/office/powerpoint/2010/main" val="272158236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975875" y="4788376"/>
            <a:ext cx="6048375" cy="565295"/>
          </a:xfrm>
          <a:prstGeom prst="rect">
            <a:avLst/>
          </a:prstGeom>
        </p:spPr>
        <p:txBody>
          <a:bodyPr lIns="100794" tIns="50397" rIns="100794" bIns="50397" anchor="b"/>
          <a:lstStyle>
            <a:lvl1pPr algn="l">
              <a:defRPr sz="1650" b="1"/>
            </a:lvl1pPr>
          </a:lstStyle>
          <a:p>
            <a:r>
              <a:rPr lang="sk-SK"/>
              <a:t>Upravte štýly predlohy textu</a:t>
            </a:r>
          </a:p>
        </p:txBody>
      </p:sp>
      <p:sp>
        <p:nvSpPr>
          <p:cNvPr id="3" name="Zástupný symbol obrázka 2"/>
          <p:cNvSpPr>
            <a:spLocks noGrp="1"/>
          </p:cNvSpPr>
          <p:nvPr>
            <p:ph type="pic" idx="1"/>
          </p:nvPr>
        </p:nvSpPr>
        <p:spPr>
          <a:xfrm>
            <a:off x="1975875" y="611218"/>
            <a:ext cx="6048375" cy="4104323"/>
          </a:xfrm>
          <a:prstGeom prst="rect">
            <a:avLst/>
          </a:prstGeom>
        </p:spPr>
        <p:txBody>
          <a:bodyPr lIns="100794" tIns="50397" rIns="100794" bIns="50397"/>
          <a:lstStyle>
            <a:lvl1pPr marL="0" indent="0">
              <a:buNone/>
              <a:defRPr sz="2625"/>
            </a:lvl1pPr>
            <a:lvl2pPr marL="378041" indent="0">
              <a:buNone/>
              <a:defRPr sz="2325"/>
            </a:lvl2pPr>
            <a:lvl3pPr marL="756084" indent="0">
              <a:buNone/>
              <a:defRPr sz="1950"/>
            </a:lvl3pPr>
            <a:lvl4pPr marL="1134125" indent="0">
              <a:buNone/>
              <a:defRPr sz="1650"/>
            </a:lvl4pPr>
            <a:lvl5pPr marL="1512166" indent="0">
              <a:buNone/>
              <a:defRPr sz="1650"/>
            </a:lvl5pPr>
            <a:lvl6pPr marL="1890208" indent="0">
              <a:buNone/>
              <a:defRPr sz="1650"/>
            </a:lvl6pPr>
            <a:lvl7pPr marL="2268250" indent="0">
              <a:buNone/>
              <a:defRPr sz="1650"/>
            </a:lvl7pPr>
            <a:lvl8pPr marL="2646291" indent="0">
              <a:buNone/>
              <a:defRPr sz="1650"/>
            </a:lvl8pPr>
            <a:lvl9pPr marL="3024333" indent="0">
              <a:buNone/>
              <a:defRPr sz="1650"/>
            </a:lvl9pPr>
          </a:lstStyle>
          <a:p>
            <a:pPr lvl="0"/>
            <a:endParaRPr lang="sk-SK" noProof="0"/>
          </a:p>
        </p:txBody>
      </p:sp>
      <p:sp>
        <p:nvSpPr>
          <p:cNvPr id="4" name="Zástupný symbol textu 3"/>
          <p:cNvSpPr>
            <a:spLocks noGrp="1"/>
          </p:cNvSpPr>
          <p:nvPr>
            <p:ph type="body" sz="half" idx="2"/>
          </p:nvPr>
        </p:nvSpPr>
        <p:spPr>
          <a:xfrm>
            <a:off x="1975875" y="5353675"/>
            <a:ext cx="6048375" cy="802812"/>
          </a:xfrm>
          <a:prstGeom prst="rect">
            <a:avLst/>
          </a:prstGeom>
        </p:spPr>
        <p:txBody>
          <a:bodyPr lIns="100794" tIns="50397" rIns="100794" bIns="50397"/>
          <a:lstStyle>
            <a:lvl1pPr marL="0" indent="0">
              <a:buNone/>
              <a:defRPr sz="1125"/>
            </a:lvl1pPr>
            <a:lvl2pPr marL="378041" indent="0">
              <a:buNone/>
              <a:defRPr sz="975"/>
            </a:lvl2pPr>
            <a:lvl3pPr marL="756084" indent="0">
              <a:buNone/>
              <a:defRPr sz="825"/>
            </a:lvl3pPr>
            <a:lvl4pPr marL="1134125" indent="0">
              <a:buNone/>
              <a:defRPr sz="750"/>
            </a:lvl4pPr>
            <a:lvl5pPr marL="1512166" indent="0">
              <a:buNone/>
              <a:defRPr sz="750"/>
            </a:lvl5pPr>
            <a:lvl6pPr marL="1890208" indent="0">
              <a:buNone/>
              <a:defRPr sz="750"/>
            </a:lvl6pPr>
            <a:lvl7pPr marL="2268250" indent="0">
              <a:buNone/>
              <a:defRPr sz="750"/>
            </a:lvl7pPr>
            <a:lvl8pPr marL="2646291" indent="0">
              <a:buNone/>
              <a:defRPr sz="750"/>
            </a:lvl8pPr>
            <a:lvl9pPr marL="3024333" indent="0">
              <a:buNone/>
              <a:defRPr sz="750"/>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13. 10. 2020</a:t>
            </a:fld>
            <a:endParaRPr lang="es-ES" altLang="sk-SK"/>
          </a:p>
        </p:txBody>
      </p:sp>
    </p:spTree>
    <p:extLst>
      <p:ext uri="{BB962C8B-B14F-4D97-AF65-F5344CB8AC3E}">
        <p14:creationId xmlns:p14="http://schemas.microsoft.com/office/powerpoint/2010/main" val="260991430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504031" y="273938"/>
            <a:ext cx="9072563" cy="114009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504031" y="1596126"/>
            <a:ext cx="9072563" cy="4514439"/>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13. 10. 2020</a:t>
            </a:fld>
            <a:endParaRPr lang="es-ES" altLang="sk-SK"/>
          </a:p>
        </p:txBody>
      </p:sp>
    </p:spTree>
    <p:extLst>
      <p:ext uri="{BB962C8B-B14F-4D97-AF65-F5344CB8AC3E}">
        <p14:creationId xmlns:p14="http://schemas.microsoft.com/office/powerpoint/2010/main" val="362442344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7308453" y="273942"/>
            <a:ext cx="2268141" cy="5836626"/>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504033" y="273942"/>
            <a:ext cx="6636411" cy="5836626"/>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13. 10. 2020</a:t>
            </a:fld>
            <a:endParaRPr lang="es-ES" altLang="sk-SK"/>
          </a:p>
        </p:txBody>
      </p:sp>
    </p:spTree>
    <p:extLst>
      <p:ext uri="{BB962C8B-B14F-4D97-AF65-F5344CB8AC3E}">
        <p14:creationId xmlns:p14="http://schemas.microsoft.com/office/powerpoint/2010/main" val="40805373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5000"/>
            <a:lum/>
          </a:blip>
          <a:srcRect/>
          <a:stretch>
            <a:fillRect l="-10000" r="-10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3043" y="364197"/>
            <a:ext cx="8694539" cy="1322188"/>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693043" y="1820976"/>
            <a:ext cx="8694539"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693043" y="6340167"/>
            <a:ext cx="2268141" cy="364195"/>
          </a:xfrm>
          <a:prstGeom prst="rect">
            <a:avLst/>
          </a:prstGeom>
        </p:spPr>
        <p:txBody>
          <a:bodyPr vert="horz" lIns="91440" tIns="45720" rIns="91440" bIns="45720" rtlCol="0" anchor="ctr"/>
          <a:lstStyle>
            <a:lvl1pPr algn="l">
              <a:defRPr sz="1197">
                <a:solidFill>
                  <a:schemeClr val="tx1">
                    <a:tint val="75000"/>
                  </a:schemeClr>
                </a:solidFill>
              </a:defRPr>
            </a:lvl1pPr>
          </a:lstStyle>
          <a:p>
            <a:fld id="{5AF66897-4934-487E-864C-D2566DDFCD31}" type="datetime1">
              <a:rPr lang="sk-SK" smtClean="0"/>
              <a:t>13. 10. 2020</a:t>
            </a:fld>
            <a:endParaRPr lang="sk-SK"/>
          </a:p>
        </p:txBody>
      </p:sp>
      <p:sp>
        <p:nvSpPr>
          <p:cNvPr id="5" name="Footer Placeholder 4"/>
          <p:cNvSpPr>
            <a:spLocks noGrp="1"/>
          </p:cNvSpPr>
          <p:nvPr>
            <p:ph type="ftr" sz="quarter" idx="3"/>
          </p:nvPr>
        </p:nvSpPr>
        <p:spPr>
          <a:xfrm>
            <a:off x="3339207" y="6340167"/>
            <a:ext cx="3402211" cy="364195"/>
          </a:xfrm>
          <a:prstGeom prst="rect">
            <a:avLst/>
          </a:prstGeom>
        </p:spPr>
        <p:txBody>
          <a:bodyPr vert="horz" lIns="91440" tIns="45720" rIns="91440" bIns="45720" rtlCol="0" anchor="ctr"/>
          <a:lstStyle>
            <a:lvl1pPr algn="ctr">
              <a:defRPr sz="1197">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7119441" y="6340167"/>
            <a:ext cx="2268141" cy="364195"/>
          </a:xfrm>
          <a:prstGeom prst="rect">
            <a:avLst/>
          </a:prstGeom>
        </p:spPr>
        <p:txBody>
          <a:bodyPr vert="horz" lIns="91440" tIns="45720" rIns="91440" bIns="45720" rtlCol="0" anchor="ctr"/>
          <a:lstStyle>
            <a:lvl1pPr algn="r">
              <a:defRPr sz="1197">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3295377553"/>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sldNum="0" hdr="0" ftr="0" dt="0"/>
  <p:txStyles>
    <p:titleStyle>
      <a:lvl1pPr algn="l" defTabSz="912114" rtl="0" eaLnBrk="1" latinLnBrk="0" hangingPunct="1">
        <a:lnSpc>
          <a:spcPct val="90000"/>
        </a:lnSpc>
        <a:spcBef>
          <a:spcPct val="0"/>
        </a:spcBef>
        <a:buNone/>
        <a:defRPr sz="4389" kern="1200">
          <a:solidFill>
            <a:schemeClr val="tx1"/>
          </a:solidFill>
          <a:latin typeface="+mj-lt"/>
          <a:ea typeface="+mj-ea"/>
          <a:cs typeface="+mj-cs"/>
        </a:defRPr>
      </a:lvl1pPr>
    </p:titleStyle>
    <p:bodyStyle>
      <a:lvl1pPr marL="228029" indent="-228029" algn="l" defTabSz="912114" rtl="0" eaLnBrk="1" latinLnBrk="0" hangingPunct="1">
        <a:lnSpc>
          <a:spcPct val="90000"/>
        </a:lnSpc>
        <a:spcBef>
          <a:spcPts val="998"/>
        </a:spcBef>
        <a:buFont typeface="Arial" panose="020B0604020202020204" pitchFamily="34" charset="0"/>
        <a:buChar char="•"/>
        <a:defRPr sz="2793" kern="1200">
          <a:solidFill>
            <a:schemeClr val="tx1"/>
          </a:solidFill>
          <a:latin typeface="+mn-lt"/>
          <a:ea typeface="+mn-ea"/>
          <a:cs typeface="+mn-cs"/>
        </a:defRPr>
      </a:lvl1pPr>
      <a:lvl2pPr marL="684086" indent="-228029" algn="l" defTabSz="912114" rtl="0" eaLnBrk="1" latinLnBrk="0" hangingPunct="1">
        <a:lnSpc>
          <a:spcPct val="90000"/>
        </a:lnSpc>
        <a:spcBef>
          <a:spcPts val="499"/>
        </a:spcBef>
        <a:buFont typeface="Arial" panose="020B0604020202020204" pitchFamily="34" charset="0"/>
        <a:buChar char="•"/>
        <a:defRPr sz="2394" kern="1200">
          <a:solidFill>
            <a:schemeClr val="tx1"/>
          </a:solidFill>
          <a:latin typeface="+mn-lt"/>
          <a:ea typeface="+mn-ea"/>
          <a:cs typeface="+mn-cs"/>
        </a:defRPr>
      </a:lvl2pPr>
      <a:lvl3pPr marL="1140143" indent="-228029" algn="l" defTabSz="912114" rtl="0" eaLnBrk="1" latinLnBrk="0" hangingPunct="1">
        <a:lnSpc>
          <a:spcPct val="90000"/>
        </a:lnSpc>
        <a:spcBef>
          <a:spcPts val="499"/>
        </a:spcBef>
        <a:buFont typeface="Arial" panose="020B0604020202020204" pitchFamily="34" charset="0"/>
        <a:buChar char="•"/>
        <a:defRPr sz="1995" kern="1200">
          <a:solidFill>
            <a:schemeClr val="tx1"/>
          </a:solidFill>
          <a:latin typeface="+mn-lt"/>
          <a:ea typeface="+mn-ea"/>
          <a:cs typeface="+mn-cs"/>
        </a:defRPr>
      </a:lvl3pPr>
      <a:lvl4pPr marL="1596200"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4pPr>
      <a:lvl5pPr marL="2052257"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5pPr>
      <a:lvl6pPr marL="2508314"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4371"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20428"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6485"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114" rtl="0" eaLnBrk="1" latinLnBrk="0" hangingPunct="1">
        <a:defRPr sz="1795" kern="1200">
          <a:solidFill>
            <a:schemeClr val="tx1"/>
          </a:solidFill>
          <a:latin typeface="+mn-lt"/>
          <a:ea typeface="+mn-ea"/>
          <a:cs typeface="+mn-cs"/>
        </a:defRPr>
      </a:lvl1pPr>
      <a:lvl2pPr marL="456057" algn="l" defTabSz="912114" rtl="0" eaLnBrk="1" latinLnBrk="0" hangingPunct="1">
        <a:defRPr sz="1795" kern="1200">
          <a:solidFill>
            <a:schemeClr val="tx1"/>
          </a:solidFill>
          <a:latin typeface="+mn-lt"/>
          <a:ea typeface="+mn-ea"/>
          <a:cs typeface="+mn-cs"/>
        </a:defRPr>
      </a:lvl2pPr>
      <a:lvl3pPr marL="912114" algn="l" defTabSz="912114" rtl="0" eaLnBrk="1" latinLnBrk="0" hangingPunct="1">
        <a:defRPr sz="1795" kern="1200">
          <a:solidFill>
            <a:schemeClr val="tx1"/>
          </a:solidFill>
          <a:latin typeface="+mn-lt"/>
          <a:ea typeface="+mn-ea"/>
          <a:cs typeface="+mn-cs"/>
        </a:defRPr>
      </a:lvl3pPr>
      <a:lvl4pPr marL="1368171" algn="l" defTabSz="912114" rtl="0" eaLnBrk="1" latinLnBrk="0" hangingPunct="1">
        <a:defRPr sz="1795" kern="1200">
          <a:solidFill>
            <a:schemeClr val="tx1"/>
          </a:solidFill>
          <a:latin typeface="+mn-lt"/>
          <a:ea typeface="+mn-ea"/>
          <a:cs typeface="+mn-cs"/>
        </a:defRPr>
      </a:lvl4pPr>
      <a:lvl5pPr marL="1824228" algn="l" defTabSz="912114" rtl="0" eaLnBrk="1" latinLnBrk="0" hangingPunct="1">
        <a:defRPr sz="1795" kern="1200">
          <a:solidFill>
            <a:schemeClr val="tx1"/>
          </a:solidFill>
          <a:latin typeface="+mn-lt"/>
          <a:ea typeface="+mn-ea"/>
          <a:cs typeface="+mn-cs"/>
        </a:defRPr>
      </a:lvl5pPr>
      <a:lvl6pPr marL="2280285" algn="l" defTabSz="912114" rtl="0" eaLnBrk="1" latinLnBrk="0" hangingPunct="1">
        <a:defRPr sz="1795" kern="1200">
          <a:solidFill>
            <a:schemeClr val="tx1"/>
          </a:solidFill>
          <a:latin typeface="+mn-lt"/>
          <a:ea typeface="+mn-ea"/>
          <a:cs typeface="+mn-cs"/>
        </a:defRPr>
      </a:lvl6pPr>
      <a:lvl7pPr marL="2736342" algn="l" defTabSz="912114" rtl="0" eaLnBrk="1" latinLnBrk="0" hangingPunct="1">
        <a:defRPr sz="1795" kern="1200">
          <a:solidFill>
            <a:schemeClr val="tx1"/>
          </a:solidFill>
          <a:latin typeface="+mn-lt"/>
          <a:ea typeface="+mn-ea"/>
          <a:cs typeface="+mn-cs"/>
        </a:defRPr>
      </a:lvl7pPr>
      <a:lvl8pPr marL="3192399" algn="l" defTabSz="912114" rtl="0" eaLnBrk="1" latinLnBrk="0" hangingPunct="1">
        <a:defRPr sz="1795" kern="1200">
          <a:solidFill>
            <a:schemeClr val="tx1"/>
          </a:solidFill>
          <a:latin typeface="+mn-lt"/>
          <a:ea typeface="+mn-ea"/>
          <a:cs typeface="+mn-cs"/>
        </a:defRPr>
      </a:lvl8pPr>
      <a:lvl9pPr marL="3648456" algn="l" defTabSz="912114" rtl="0" eaLnBrk="1" latinLnBrk="0" hangingPunct="1">
        <a:defRPr sz="179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5000"/>
            <a:lum/>
          </a:blip>
          <a:srcRect/>
          <a:stretch>
            <a:fillRect l="-10000" r="-10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3043" y="364197"/>
            <a:ext cx="8694539" cy="1322188"/>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693043" y="1820976"/>
            <a:ext cx="8694539"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693043" y="6340167"/>
            <a:ext cx="2268141" cy="364195"/>
          </a:xfrm>
          <a:prstGeom prst="rect">
            <a:avLst/>
          </a:prstGeom>
        </p:spPr>
        <p:txBody>
          <a:bodyPr vert="horz" lIns="91440" tIns="45720" rIns="91440" bIns="45720" rtlCol="0" anchor="ctr"/>
          <a:lstStyle>
            <a:lvl1pPr algn="l">
              <a:defRPr sz="1197">
                <a:solidFill>
                  <a:schemeClr val="tx1">
                    <a:tint val="75000"/>
                  </a:schemeClr>
                </a:solidFill>
              </a:defRPr>
            </a:lvl1pPr>
          </a:lstStyle>
          <a:p>
            <a:fld id="{E3984A07-EA1D-43C0-AAED-0566BDBC77D2}" type="datetimeFigureOut">
              <a:rPr lang="sk-SK" smtClean="0"/>
              <a:t>13. 10. 2020</a:t>
            </a:fld>
            <a:endParaRPr lang="sk-SK"/>
          </a:p>
        </p:txBody>
      </p:sp>
      <p:sp>
        <p:nvSpPr>
          <p:cNvPr id="5" name="Footer Placeholder 4"/>
          <p:cNvSpPr>
            <a:spLocks noGrp="1"/>
          </p:cNvSpPr>
          <p:nvPr>
            <p:ph type="ftr" sz="quarter" idx="3"/>
          </p:nvPr>
        </p:nvSpPr>
        <p:spPr>
          <a:xfrm>
            <a:off x="3339207" y="6340167"/>
            <a:ext cx="3402211" cy="364195"/>
          </a:xfrm>
          <a:prstGeom prst="rect">
            <a:avLst/>
          </a:prstGeom>
        </p:spPr>
        <p:txBody>
          <a:bodyPr vert="horz" lIns="91440" tIns="45720" rIns="91440" bIns="45720" rtlCol="0" anchor="ctr"/>
          <a:lstStyle>
            <a:lvl1pPr algn="ctr">
              <a:defRPr sz="1197">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7119441" y="6340167"/>
            <a:ext cx="2268141" cy="364195"/>
          </a:xfrm>
          <a:prstGeom prst="rect">
            <a:avLst/>
          </a:prstGeom>
        </p:spPr>
        <p:txBody>
          <a:bodyPr vert="horz" lIns="91440" tIns="45720" rIns="91440" bIns="45720" rtlCol="0" anchor="ctr"/>
          <a:lstStyle>
            <a:lvl1pPr algn="r">
              <a:defRPr sz="1197">
                <a:solidFill>
                  <a:schemeClr val="tx1">
                    <a:tint val="75000"/>
                  </a:schemeClr>
                </a:solidFill>
              </a:defRPr>
            </a:lvl1pPr>
          </a:lstStyle>
          <a:p>
            <a:fld id="{0BC768BD-D5EB-489E-A30F-D92F0E5BB627}" type="slidenum">
              <a:rPr lang="sk-SK" smtClean="0"/>
              <a:t>‹#›</a:t>
            </a:fld>
            <a:endParaRPr lang="sk-SK"/>
          </a:p>
        </p:txBody>
      </p:sp>
    </p:spTree>
    <p:extLst>
      <p:ext uri="{BB962C8B-B14F-4D97-AF65-F5344CB8AC3E}">
        <p14:creationId xmlns:p14="http://schemas.microsoft.com/office/powerpoint/2010/main" val="138738449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2114" rtl="0" eaLnBrk="1" latinLnBrk="0" hangingPunct="1">
        <a:lnSpc>
          <a:spcPct val="90000"/>
        </a:lnSpc>
        <a:spcBef>
          <a:spcPct val="0"/>
        </a:spcBef>
        <a:buNone/>
        <a:defRPr sz="4389" kern="1200">
          <a:solidFill>
            <a:schemeClr val="tx1"/>
          </a:solidFill>
          <a:latin typeface="+mj-lt"/>
          <a:ea typeface="+mj-ea"/>
          <a:cs typeface="+mj-cs"/>
        </a:defRPr>
      </a:lvl1pPr>
    </p:titleStyle>
    <p:bodyStyle>
      <a:lvl1pPr marL="228029" indent="-228029" algn="l" defTabSz="912114" rtl="0" eaLnBrk="1" latinLnBrk="0" hangingPunct="1">
        <a:lnSpc>
          <a:spcPct val="90000"/>
        </a:lnSpc>
        <a:spcBef>
          <a:spcPts val="998"/>
        </a:spcBef>
        <a:buFont typeface="Arial" panose="020B0604020202020204" pitchFamily="34" charset="0"/>
        <a:buChar char="•"/>
        <a:defRPr sz="2793" kern="1200">
          <a:solidFill>
            <a:schemeClr val="tx1"/>
          </a:solidFill>
          <a:latin typeface="+mn-lt"/>
          <a:ea typeface="+mn-ea"/>
          <a:cs typeface="+mn-cs"/>
        </a:defRPr>
      </a:lvl1pPr>
      <a:lvl2pPr marL="684086" indent="-228029" algn="l" defTabSz="912114" rtl="0" eaLnBrk="1" latinLnBrk="0" hangingPunct="1">
        <a:lnSpc>
          <a:spcPct val="90000"/>
        </a:lnSpc>
        <a:spcBef>
          <a:spcPts val="499"/>
        </a:spcBef>
        <a:buFont typeface="Arial" panose="020B0604020202020204" pitchFamily="34" charset="0"/>
        <a:buChar char="•"/>
        <a:defRPr sz="2394" kern="1200">
          <a:solidFill>
            <a:schemeClr val="tx1"/>
          </a:solidFill>
          <a:latin typeface="+mn-lt"/>
          <a:ea typeface="+mn-ea"/>
          <a:cs typeface="+mn-cs"/>
        </a:defRPr>
      </a:lvl2pPr>
      <a:lvl3pPr marL="1140143" indent="-228029" algn="l" defTabSz="912114" rtl="0" eaLnBrk="1" latinLnBrk="0" hangingPunct="1">
        <a:lnSpc>
          <a:spcPct val="90000"/>
        </a:lnSpc>
        <a:spcBef>
          <a:spcPts val="499"/>
        </a:spcBef>
        <a:buFont typeface="Arial" panose="020B0604020202020204" pitchFamily="34" charset="0"/>
        <a:buChar char="•"/>
        <a:defRPr sz="1995" kern="1200">
          <a:solidFill>
            <a:schemeClr val="tx1"/>
          </a:solidFill>
          <a:latin typeface="+mn-lt"/>
          <a:ea typeface="+mn-ea"/>
          <a:cs typeface="+mn-cs"/>
        </a:defRPr>
      </a:lvl3pPr>
      <a:lvl4pPr marL="1596200"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4pPr>
      <a:lvl5pPr marL="2052257"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5pPr>
      <a:lvl6pPr marL="2508314"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4371"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20428"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6485"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114" rtl="0" eaLnBrk="1" latinLnBrk="0" hangingPunct="1">
        <a:defRPr sz="1795" kern="1200">
          <a:solidFill>
            <a:schemeClr val="tx1"/>
          </a:solidFill>
          <a:latin typeface="+mn-lt"/>
          <a:ea typeface="+mn-ea"/>
          <a:cs typeface="+mn-cs"/>
        </a:defRPr>
      </a:lvl1pPr>
      <a:lvl2pPr marL="456057" algn="l" defTabSz="912114" rtl="0" eaLnBrk="1" latinLnBrk="0" hangingPunct="1">
        <a:defRPr sz="1795" kern="1200">
          <a:solidFill>
            <a:schemeClr val="tx1"/>
          </a:solidFill>
          <a:latin typeface="+mn-lt"/>
          <a:ea typeface="+mn-ea"/>
          <a:cs typeface="+mn-cs"/>
        </a:defRPr>
      </a:lvl2pPr>
      <a:lvl3pPr marL="912114" algn="l" defTabSz="912114" rtl="0" eaLnBrk="1" latinLnBrk="0" hangingPunct="1">
        <a:defRPr sz="1795" kern="1200">
          <a:solidFill>
            <a:schemeClr val="tx1"/>
          </a:solidFill>
          <a:latin typeface="+mn-lt"/>
          <a:ea typeface="+mn-ea"/>
          <a:cs typeface="+mn-cs"/>
        </a:defRPr>
      </a:lvl3pPr>
      <a:lvl4pPr marL="1368171" algn="l" defTabSz="912114" rtl="0" eaLnBrk="1" latinLnBrk="0" hangingPunct="1">
        <a:defRPr sz="1795" kern="1200">
          <a:solidFill>
            <a:schemeClr val="tx1"/>
          </a:solidFill>
          <a:latin typeface="+mn-lt"/>
          <a:ea typeface="+mn-ea"/>
          <a:cs typeface="+mn-cs"/>
        </a:defRPr>
      </a:lvl4pPr>
      <a:lvl5pPr marL="1824228" algn="l" defTabSz="912114" rtl="0" eaLnBrk="1" latinLnBrk="0" hangingPunct="1">
        <a:defRPr sz="1795" kern="1200">
          <a:solidFill>
            <a:schemeClr val="tx1"/>
          </a:solidFill>
          <a:latin typeface="+mn-lt"/>
          <a:ea typeface="+mn-ea"/>
          <a:cs typeface="+mn-cs"/>
        </a:defRPr>
      </a:lvl5pPr>
      <a:lvl6pPr marL="2280285" algn="l" defTabSz="912114" rtl="0" eaLnBrk="1" latinLnBrk="0" hangingPunct="1">
        <a:defRPr sz="1795" kern="1200">
          <a:solidFill>
            <a:schemeClr val="tx1"/>
          </a:solidFill>
          <a:latin typeface="+mn-lt"/>
          <a:ea typeface="+mn-ea"/>
          <a:cs typeface="+mn-cs"/>
        </a:defRPr>
      </a:lvl6pPr>
      <a:lvl7pPr marL="2736342" algn="l" defTabSz="912114" rtl="0" eaLnBrk="1" latinLnBrk="0" hangingPunct="1">
        <a:defRPr sz="1795" kern="1200">
          <a:solidFill>
            <a:schemeClr val="tx1"/>
          </a:solidFill>
          <a:latin typeface="+mn-lt"/>
          <a:ea typeface="+mn-ea"/>
          <a:cs typeface="+mn-cs"/>
        </a:defRPr>
      </a:lvl7pPr>
      <a:lvl8pPr marL="3192399" algn="l" defTabSz="912114" rtl="0" eaLnBrk="1" latinLnBrk="0" hangingPunct="1">
        <a:defRPr sz="1795" kern="1200">
          <a:solidFill>
            <a:schemeClr val="tx1"/>
          </a:solidFill>
          <a:latin typeface="+mn-lt"/>
          <a:ea typeface="+mn-ea"/>
          <a:cs typeface="+mn-cs"/>
        </a:defRPr>
      </a:lvl8pPr>
      <a:lvl9pPr marL="3648456" algn="l" defTabSz="912114" rtl="0" eaLnBrk="1" latinLnBrk="0" hangingPunct="1">
        <a:defRPr sz="1795"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503240" y="6230036"/>
            <a:ext cx="2352675" cy="474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685914" eaLnBrk="1" hangingPunct="1">
              <a:lnSpc>
                <a:spcPct val="100000"/>
              </a:lnSpc>
              <a:buClrTx/>
              <a:buSzTx/>
              <a:buFontTx/>
              <a:buNone/>
              <a:defRPr sz="1125" u="none">
                <a:solidFill>
                  <a:srgbClr val="000000"/>
                </a:solidFill>
                <a:latin typeface="Arial" charset="0"/>
                <a:ea typeface="+mn-ea"/>
                <a:cs typeface="Arial" charset="0"/>
              </a:defRPr>
            </a:lvl1pPr>
          </a:lstStyle>
          <a:p>
            <a:pPr>
              <a:defRPr/>
            </a:pPr>
            <a:fld id="{14735D88-9579-4667-A696-FED41C5A8FBE}" type="datetime1">
              <a:rPr lang="sk-SK" altLang="sk-SK"/>
              <a:pPr>
                <a:defRPr/>
              </a:pPr>
              <a:t>13. 10. 2020</a:t>
            </a:fld>
            <a:endParaRPr lang="es-ES" altLang="sk-SK"/>
          </a:p>
        </p:txBody>
      </p:sp>
    </p:spTree>
    <p:extLst>
      <p:ext uri="{BB962C8B-B14F-4D97-AF65-F5344CB8AC3E}">
        <p14:creationId xmlns:p14="http://schemas.microsoft.com/office/powerpoint/2010/main" val="4003279998"/>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hf sldNum="0" hdr="0" ftr="0" dt="0"/>
  <p:txStyles>
    <p:titleStyle>
      <a:lvl1pPr algn="ctr" rtl="0" eaLnBrk="0" fontAlgn="base" hangingPunct="0">
        <a:spcBef>
          <a:spcPct val="0"/>
        </a:spcBef>
        <a:spcAft>
          <a:spcPct val="0"/>
        </a:spcAft>
        <a:defRPr sz="3675">
          <a:solidFill>
            <a:schemeClr val="tx2"/>
          </a:solidFill>
          <a:latin typeface="+mj-lt"/>
          <a:ea typeface="+mj-ea"/>
          <a:cs typeface="+mj-cs"/>
        </a:defRPr>
      </a:lvl1pPr>
      <a:lvl2pPr algn="ctr" rtl="0" eaLnBrk="0" fontAlgn="base" hangingPunct="0">
        <a:spcBef>
          <a:spcPct val="0"/>
        </a:spcBef>
        <a:spcAft>
          <a:spcPct val="0"/>
        </a:spcAft>
        <a:defRPr sz="3675">
          <a:solidFill>
            <a:schemeClr val="tx2"/>
          </a:solidFill>
          <a:latin typeface="Arial" charset="0"/>
          <a:cs typeface="Arial" charset="0"/>
        </a:defRPr>
      </a:lvl2pPr>
      <a:lvl3pPr algn="ctr" rtl="0" eaLnBrk="0" fontAlgn="base" hangingPunct="0">
        <a:spcBef>
          <a:spcPct val="0"/>
        </a:spcBef>
        <a:spcAft>
          <a:spcPct val="0"/>
        </a:spcAft>
        <a:defRPr sz="3675">
          <a:solidFill>
            <a:schemeClr val="tx2"/>
          </a:solidFill>
          <a:latin typeface="Arial" charset="0"/>
          <a:cs typeface="Arial" charset="0"/>
        </a:defRPr>
      </a:lvl3pPr>
      <a:lvl4pPr algn="ctr" rtl="0" eaLnBrk="0" fontAlgn="base" hangingPunct="0">
        <a:spcBef>
          <a:spcPct val="0"/>
        </a:spcBef>
        <a:spcAft>
          <a:spcPct val="0"/>
        </a:spcAft>
        <a:defRPr sz="3675">
          <a:solidFill>
            <a:schemeClr val="tx2"/>
          </a:solidFill>
          <a:latin typeface="Arial" charset="0"/>
          <a:cs typeface="Arial" charset="0"/>
        </a:defRPr>
      </a:lvl4pPr>
      <a:lvl5pPr algn="ctr" rtl="0" eaLnBrk="0" fontAlgn="base" hangingPunct="0">
        <a:spcBef>
          <a:spcPct val="0"/>
        </a:spcBef>
        <a:spcAft>
          <a:spcPct val="0"/>
        </a:spcAft>
        <a:defRPr sz="3675">
          <a:solidFill>
            <a:schemeClr val="tx2"/>
          </a:solidFill>
          <a:latin typeface="Arial" charset="0"/>
          <a:cs typeface="Arial" charset="0"/>
        </a:defRPr>
      </a:lvl5pPr>
      <a:lvl6pPr marL="378041" algn="ctr" rtl="0" fontAlgn="base">
        <a:spcBef>
          <a:spcPct val="0"/>
        </a:spcBef>
        <a:spcAft>
          <a:spcPct val="0"/>
        </a:spcAft>
        <a:defRPr sz="3675">
          <a:solidFill>
            <a:schemeClr val="tx2"/>
          </a:solidFill>
          <a:latin typeface="Arial" charset="0"/>
          <a:cs typeface="Arial" charset="0"/>
        </a:defRPr>
      </a:lvl6pPr>
      <a:lvl7pPr marL="756084" algn="ctr" rtl="0" fontAlgn="base">
        <a:spcBef>
          <a:spcPct val="0"/>
        </a:spcBef>
        <a:spcAft>
          <a:spcPct val="0"/>
        </a:spcAft>
        <a:defRPr sz="3675">
          <a:solidFill>
            <a:schemeClr val="tx2"/>
          </a:solidFill>
          <a:latin typeface="Arial" charset="0"/>
          <a:cs typeface="Arial" charset="0"/>
        </a:defRPr>
      </a:lvl7pPr>
      <a:lvl8pPr marL="1134125" algn="ctr" rtl="0" fontAlgn="base">
        <a:spcBef>
          <a:spcPct val="0"/>
        </a:spcBef>
        <a:spcAft>
          <a:spcPct val="0"/>
        </a:spcAft>
        <a:defRPr sz="3675">
          <a:solidFill>
            <a:schemeClr val="tx2"/>
          </a:solidFill>
          <a:latin typeface="Arial" charset="0"/>
          <a:cs typeface="Arial" charset="0"/>
        </a:defRPr>
      </a:lvl8pPr>
      <a:lvl9pPr marL="1512166" algn="ctr" rtl="0" fontAlgn="base">
        <a:spcBef>
          <a:spcPct val="0"/>
        </a:spcBef>
        <a:spcAft>
          <a:spcPct val="0"/>
        </a:spcAft>
        <a:defRPr sz="3675">
          <a:solidFill>
            <a:schemeClr val="tx2"/>
          </a:solidFill>
          <a:latin typeface="Arial" charset="0"/>
          <a:cs typeface="Arial" charset="0"/>
        </a:defRPr>
      </a:lvl9pPr>
    </p:titleStyle>
    <p:bodyStyle>
      <a:lvl1pPr marL="283416" indent="-283416" algn="l" rtl="0" eaLnBrk="0" fontAlgn="base" hangingPunct="0">
        <a:spcBef>
          <a:spcPct val="20000"/>
        </a:spcBef>
        <a:spcAft>
          <a:spcPct val="0"/>
        </a:spcAft>
        <a:buChar char="•"/>
        <a:defRPr sz="2625">
          <a:solidFill>
            <a:schemeClr val="tx1"/>
          </a:solidFill>
          <a:latin typeface="+mn-lt"/>
          <a:ea typeface="+mn-ea"/>
          <a:cs typeface="+mn-cs"/>
        </a:defRPr>
      </a:lvl1pPr>
      <a:lvl2pPr marL="613274" indent="-235783" algn="l" rtl="0" eaLnBrk="0" fontAlgn="base" hangingPunct="0">
        <a:spcBef>
          <a:spcPct val="20000"/>
        </a:spcBef>
        <a:spcAft>
          <a:spcPct val="0"/>
        </a:spcAft>
        <a:buChar char="–"/>
        <a:defRPr sz="2325">
          <a:solidFill>
            <a:schemeClr val="tx1"/>
          </a:solidFill>
          <a:latin typeface="+mn-lt"/>
          <a:cs typeface="+mn-cs"/>
        </a:defRPr>
      </a:lvl2pPr>
      <a:lvl3pPr marL="944323" indent="-188150" algn="l" rtl="0" eaLnBrk="0" fontAlgn="base" hangingPunct="0">
        <a:spcBef>
          <a:spcPct val="20000"/>
        </a:spcBef>
        <a:spcAft>
          <a:spcPct val="0"/>
        </a:spcAft>
        <a:buChar char="•"/>
        <a:defRPr sz="1950">
          <a:solidFill>
            <a:schemeClr val="tx1"/>
          </a:solidFill>
          <a:latin typeface="+mn-lt"/>
          <a:cs typeface="+mn-cs"/>
        </a:defRPr>
      </a:lvl3pPr>
      <a:lvl4pPr marL="1323005" indent="-188150" algn="l" rtl="0" eaLnBrk="0" fontAlgn="base" hangingPunct="0">
        <a:spcBef>
          <a:spcPct val="20000"/>
        </a:spcBef>
        <a:spcAft>
          <a:spcPct val="0"/>
        </a:spcAft>
        <a:buChar char="–"/>
        <a:defRPr sz="1650">
          <a:solidFill>
            <a:schemeClr val="tx1"/>
          </a:solidFill>
          <a:latin typeface="+mn-lt"/>
          <a:cs typeface="+mn-cs"/>
        </a:defRPr>
      </a:lvl4pPr>
      <a:lvl5pPr marL="1700496" indent="-188150" algn="l" rtl="0" eaLnBrk="0" fontAlgn="base" hangingPunct="0">
        <a:spcBef>
          <a:spcPct val="20000"/>
        </a:spcBef>
        <a:spcAft>
          <a:spcPct val="0"/>
        </a:spcAft>
        <a:buChar char="»"/>
        <a:defRPr sz="1650">
          <a:solidFill>
            <a:schemeClr val="tx1"/>
          </a:solidFill>
          <a:latin typeface="+mn-lt"/>
          <a:cs typeface="+mn-cs"/>
        </a:defRPr>
      </a:lvl5pPr>
      <a:lvl6pPr marL="2079229" indent="-189021" algn="l" rtl="0" fontAlgn="base">
        <a:spcBef>
          <a:spcPct val="20000"/>
        </a:spcBef>
        <a:spcAft>
          <a:spcPct val="0"/>
        </a:spcAft>
        <a:buChar char="»"/>
        <a:defRPr sz="1650">
          <a:solidFill>
            <a:schemeClr val="tx1"/>
          </a:solidFill>
          <a:latin typeface="+mn-lt"/>
          <a:cs typeface="+mn-cs"/>
        </a:defRPr>
      </a:lvl6pPr>
      <a:lvl7pPr marL="2457271" indent="-189021" algn="l" rtl="0" fontAlgn="base">
        <a:spcBef>
          <a:spcPct val="20000"/>
        </a:spcBef>
        <a:spcAft>
          <a:spcPct val="0"/>
        </a:spcAft>
        <a:buChar char="»"/>
        <a:defRPr sz="1650">
          <a:solidFill>
            <a:schemeClr val="tx1"/>
          </a:solidFill>
          <a:latin typeface="+mn-lt"/>
          <a:cs typeface="+mn-cs"/>
        </a:defRPr>
      </a:lvl7pPr>
      <a:lvl8pPr marL="2835313" indent="-189021" algn="l" rtl="0" fontAlgn="base">
        <a:spcBef>
          <a:spcPct val="20000"/>
        </a:spcBef>
        <a:spcAft>
          <a:spcPct val="0"/>
        </a:spcAft>
        <a:buChar char="»"/>
        <a:defRPr sz="1650">
          <a:solidFill>
            <a:schemeClr val="tx1"/>
          </a:solidFill>
          <a:latin typeface="+mn-lt"/>
          <a:cs typeface="+mn-cs"/>
        </a:defRPr>
      </a:lvl8pPr>
      <a:lvl9pPr marL="3213354" indent="-189021" algn="l" rtl="0" fontAlgn="base">
        <a:spcBef>
          <a:spcPct val="20000"/>
        </a:spcBef>
        <a:spcAft>
          <a:spcPct val="0"/>
        </a:spcAft>
        <a:buChar char="»"/>
        <a:defRPr sz="1650">
          <a:solidFill>
            <a:schemeClr val="tx1"/>
          </a:solidFill>
          <a:latin typeface="+mn-lt"/>
          <a:cs typeface="+mn-cs"/>
        </a:defRPr>
      </a:lvl9pPr>
    </p:bodyStyle>
    <p:otherStyle>
      <a:defPPr>
        <a:defRPr lang="sk-SK"/>
      </a:defPPr>
      <a:lvl1pPr marL="0" algn="l" defTabSz="756084" rtl="0" eaLnBrk="1" latinLnBrk="0" hangingPunct="1">
        <a:defRPr sz="1500" kern="1200">
          <a:solidFill>
            <a:schemeClr val="tx1"/>
          </a:solidFill>
          <a:latin typeface="+mn-lt"/>
          <a:ea typeface="+mn-ea"/>
          <a:cs typeface="+mn-cs"/>
        </a:defRPr>
      </a:lvl1pPr>
      <a:lvl2pPr marL="378041" algn="l" defTabSz="756084" rtl="0" eaLnBrk="1" latinLnBrk="0" hangingPunct="1">
        <a:defRPr sz="1500" kern="1200">
          <a:solidFill>
            <a:schemeClr val="tx1"/>
          </a:solidFill>
          <a:latin typeface="+mn-lt"/>
          <a:ea typeface="+mn-ea"/>
          <a:cs typeface="+mn-cs"/>
        </a:defRPr>
      </a:lvl2pPr>
      <a:lvl3pPr marL="756084" algn="l" defTabSz="756084" rtl="0" eaLnBrk="1" latinLnBrk="0" hangingPunct="1">
        <a:defRPr sz="1500" kern="1200">
          <a:solidFill>
            <a:schemeClr val="tx1"/>
          </a:solidFill>
          <a:latin typeface="+mn-lt"/>
          <a:ea typeface="+mn-ea"/>
          <a:cs typeface="+mn-cs"/>
        </a:defRPr>
      </a:lvl3pPr>
      <a:lvl4pPr marL="1134125" algn="l" defTabSz="756084" rtl="0" eaLnBrk="1" latinLnBrk="0" hangingPunct="1">
        <a:defRPr sz="1500" kern="1200">
          <a:solidFill>
            <a:schemeClr val="tx1"/>
          </a:solidFill>
          <a:latin typeface="+mn-lt"/>
          <a:ea typeface="+mn-ea"/>
          <a:cs typeface="+mn-cs"/>
        </a:defRPr>
      </a:lvl4pPr>
      <a:lvl5pPr marL="1512166" algn="l" defTabSz="756084" rtl="0" eaLnBrk="1" latinLnBrk="0" hangingPunct="1">
        <a:defRPr sz="1500" kern="1200">
          <a:solidFill>
            <a:schemeClr val="tx1"/>
          </a:solidFill>
          <a:latin typeface="+mn-lt"/>
          <a:ea typeface="+mn-ea"/>
          <a:cs typeface="+mn-cs"/>
        </a:defRPr>
      </a:lvl5pPr>
      <a:lvl6pPr marL="1890208" algn="l" defTabSz="756084" rtl="0" eaLnBrk="1" latinLnBrk="0" hangingPunct="1">
        <a:defRPr sz="1500" kern="1200">
          <a:solidFill>
            <a:schemeClr val="tx1"/>
          </a:solidFill>
          <a:latin typeface="+mn-lt"/>
          <a:ea typeface="+mn-ea"/>
          <a:cs typeface="+mn-cs"/>
        </a:defRPr>
      </a:lvl6pPr>
      <a:lvl7pPr marL="2268250" algn="l" defTabSz="756084" rtl="0" eaLnBrk="1" latinLnBrk="0" hangingPunct="1">
        <a:defRPr sz="1500" kern="1200">
          <a:solidFill>
            <a:schemeClr val="tx1"/>
          </a:solidFill>
          <a:latin typeface="+mn-lt"/>
          <a:ea typeface="+mn-ea"/>
          <a:cs typeface="+mn-cs"/>
        </a:defRPr>
      </a:lvl7pPr>
      <a:lvl8pPr marL="2646291" algn="l" defTabSz="756084" rtl="0" eaLnBrk="1" latinLnBrk="0" hangingPunct="1">
        <a:defRPr sz="1500" kern="1200">
          <a:solidFill>
            <a:schemeClr val="tx1"/>
          </a:solidFill>
          <a:latin typeface="+mn-lt"/>
          <a:ea typeface="+mn-ea"/>
          <a:cs typeface="+mn-cs"/>
        </a:defRPr>
      </a:lvl8pPr>
      <a:lvl9pPr marL="3024333" algn="l" defTabSz="756084"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slide" Target="slide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slide" Target="slide4.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5.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6.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9.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1.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2.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3.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4.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5.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6.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7.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8.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9.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5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61.png"/><Relationship Id="rId4" Type="http://schemas.openxmlformats.org/officeDocument/2006/relationships/image" Target="../media/image60.png"/></Relationships>
</file>

<file path=ppt/slides/_rels/slide51.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233D945B-CAB5-4B43-83A3-3E471F61566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57"/>
            <a:ext cx="10080624" cy="6840424"/>
          </a:xfrm>
          <a:prstGeom prst="rect">
            <a:avLst/>
          </a:prstGeom>
        </p:spPr>
      </p:pic>
      <p:sp>
        <p:nvSpPr>
          <p:cNvPr id="6" name="Autor">
            <a:extLst>
              <a:ext uri="{FF2B5EF4-FFF2-40B4-BE49-F238E27FC236}">
                <a16:creationId xmlns:a16="http://schemas.microsoft.com/office/drawing/2014/main" id="{F1101F75-F1E5-436A-BB2A-D3EF13D61B9B}"/>
              </a:ext>
            </a:extLst>
          </p:cNvPr>
          <p:cNvSpPr/>
          <p:nvPr/>
        </p:nvSpPr>
        <p:spPr>
          <a:xfrm>
            <a:off x="522486" y="6115432"/>
            <a:ext cx="2052418" cy="420956"/>
          </a:xfrm>
          <a:prstGeom prst="roundRect">
            <a:avLst/>
          </a:prstGeom>
          <a:solidFill>
            <a:srgbClr val="71AF47"/>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36000" rIns="108000" bIns="36000" rtlCol="0" anchor="ctr">
            <a:spAutoFit/>
          </a:bodyPr>
          <a:lstStyle/>
          <a:p>
            <a:pPr algn="r" defTabSz="625063"/>
            <a:r>
              <a:rPr lang="sk-SK" sz="2000">
                <a:ln w="0" cmpd="sng">
                  <a:solidFill>
                    <a:schemeClr val="tx1"/>
                  </a:solidFill>
                </a:ln>
                <a:solidFill>
                  <a:schemeClr val="bg1"/>
                </a:solidFill>
                <a:effectLst>
                  <a:outerShdw blurRad="50800" dist="38100" dir="2700000" algn="tl" rotWithShape="0">
                    <a:prstClr val="black"/>
                  </a:outerShdw>
                </a:effectLst>
                <a:latin typeface="Cancun" pitchFamily="2" charset="0"/>
              </a:rPr>
              <a:t>ILJA / STEVE</a:t>
            </a:r>
          </a:p>
        </p:txBody>
      </p:sp>
      <p:pic>
        <p:nvPicPr>
          <p:cNvPr id="8" name="Kresba">
            <a:extLst>
              <a:ext uri="{FF2B5EF4-FFF2-40B4-BE49-F238E27FC236}">
                <a16:creationId xmlns:a16="http://schemas.microsoft.com/office/drawing/2014/main" id="{013CDC11-37CA-4736-A712-EEF3650B3E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1232826">
            <a:off x="1568968" y="1359128"/>
            <a:ext cx="7242371" cy="4077454"/>
          </a:xfrm>
          <a:prstGeom prst="rect">
            <a:avLst/>
          </a:prstGeom>
          <a:ln w="44450" cmpd="sng">
            <a:solidFill>
              <a:schemeClr val="accent6">
                <a:lumMod val="75000"/>
              </a:schemeClr>
            </a:solidFill>
          </a:ln>
          <a:effectLst>
            <a:outerShdw blurRad="254000" dist="190500" dir="2700000" algn="tl" rotWithShape="0">
              <a:srgbClr val="333333">
                <a:alpha val="95000"/>
              </a:srgbClr>
            </a:outerShdw>
          </a:effectLst>
        </p:spPr>
      </p:pic>
      <p:sp>
        <p:nvSpPr>
          <p:cNvPr id="9" name="Krajina">
            <a:extLst>
              <a:ext uri="{FF2B5EF4-FFF2-40B4-BE49-F238E27FC236}">
                <a16:creationId xmlns:a16="http://schemas.microsoft.com/office/drawing/2014/main" id="{51D0D24D-FE1E-432C-8D4B-C1F9834031E1}"/>
              </a:ext>
            </a:extLst>
          </p:cNvPr>
          <p:cNvSpPr txBox="1"/>
          <p:nvPr/>
        </p:nvSpPr>
        <p:spPr>
          <a:xfrm rot="21236500">
            <a:off x="2899747" y="529525"/>
            <a:ext cx="4580813" cy="769441"/>
          </a:xfrm>
          <a:prstGeom prst="rect">
            <a:avLst/>
          </a:prstGeom>
          <a:noFill/>
          <a:effectLst>
            <a:outerShdw blurRad="63500" dist="63500" dir="2700000" algn="tl" rotWithShape="0">
              <a:schemeClr val="accent6">
                <a:lumMod val="50000"/>
                <a:alpha val="40000"/>
              </a:schemeClr>
            </a:outerShdw>
          </a:effectLst>
        </p:spPr>
        <p:txBody>
          <a:bodyPr wrap="square" rtlCol="0">
            <a:spAutoFit/>
          </a:bodyPr>
          <a:lstStyle/>
          <a:p>
            <a:pPr algn="r" defTabSz="625063">
              <a:defRPr/>
            </a:pPr>
            <a:r>
              <a:rPr lang="sk-SK" sz="4400" spc="204">
                <a:ln w="6350" cmpd="sng">
                  <a:solidFill>
                    <a:schemeClr val="tx1"/>
                  </a:solidFill>
                </a:ln>
                <a:solidFill>
                  <a:schemeClr val="bg1"/>
                </a:solidFill>
                <a:effectLst>
                  <a:outerShdw blurRad="50800" dist="38100" dir="2700000" algn="tl" rotWithShape="0">
                    <a:schemeClr val="tx1">
                      <a:lumMod val="75000"/>
                      <a:lumOff val="25000"/>
                    </a:schemeClr>
                  </a:outerShdw>
                </a:effectLst>
                <a:latin typeface="Cancun" pitchFamily="2" charset="0"/>
              </a:rPr>
              <a:t>CZECH REP.</a:t>
            </a:r>
          </a:p>
        </p:txBody>
      </p:sp>
      <p:sp>
        <p:nvSpPr>
          <p:cNvPr id="12" name="Číslo">
            <a:extLst>
              <a:ext uri="{FF2B5EF4-FFF2-40B4-BE49-F238E27FC236}">
                <a16:creationId xmlns:a16="http://schemas.microsoft.com/office/drawing/2014/main" id="{F9CAC828-C6BC-4148-A90B-D5038786A4E5}"/>
              </a:ext>
            </a:extLst>
          </p:cNvPr>
          <p:cNvSpPr/>
          <p:nvPr/>
        </p:nvSpPr>
        <p:spPr>
          <a:xfrm rot="21160645">
            <a:off x="935960" y="1438698"/>
            <a:ext cx="828967" cy="544830"/>
          </a:xfrm>
          <a:prstGeom prst="roundRect">
            <a:avLst/>
          </a:prstGeom>
          <a:solidFill>
            <a:srgbClr val="71AF47"/>
          </a:solidFill>
          <a:ln w="25400">
            <a:solidFill>
              <a:schemeClr val="tx1">
                <a:lumMod val="75000"/>
                <a:lumOff val="25000"/>
              </a:schemeClr>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80000" tIns="0" rIns="180000" bIns="0" rtlCol="0" anchor="ctr">
            <a:spAutoFit/>
          </a:bodyPr>
          <a:lstStyle/>
          <a:p>
            <a:pPr defTabSz="625063"/>
            <a:r>
              <a:rPr lang="sk-SK" sz="3200">
                <a:ln w="0" cmpd="sng">
                  <a:solidFill>
                    <a:schemeClr val="tx1"/>
                  </a:solidFill>
                </a:ln>
                <a:solidFill>
                  <a:schemeClr val="bg1"/>
                </a:solidFill>
                <a:effectLst>
                  <a:outerShdw blurRad="50800" dist="38100" dir="2700000" algn="tl" rotWithShape="0">
                    <a:prstClr val="black">
                      <a:alpha val="65000"/>
                    </a:prstClr>
                  </a:outerShdw>
                </a:effectLst>
                <a:latin typeface="Forte" panose="03060902040502070203" pitchFamily="66" charset="0"/>
              </a:rPr>
              <a:t>04</a:t>
            </a:r>
          </a:p>
        </p:txBody>
      </p:sp>
      <p:sp>
        <p:nvSpPr>
          <p:cNvPr id="14" name="Miesto">
            <a:extLst>
              <a:ext uri="{FF2B5EF4-FFF2-40B4-BE49-F238E27FC236}">
                <a16:creationId xmlns:a16="http://schemas.microsoft.com/office/drawing/2014/main" id="{A2A8F376-35A1-428B-BADB-5BE59BC7211E}"/>
              </a:ext>
            </a:extLst>
          </p:cNvPr>
          <p:cNvSpPr/>
          <p:nvPr/>
        </p:nvSpPr>
        <p:spPr>
          <a:xfrm rot="21268878">
            <a:off x="5853579" y="5065884"/>
            <a:ext cx="3602897" cy="573197"/>
          </a:xfrm>
          <a:prstGeom prst="roundRect">
            <a:avLst/>
          </a:prstGeom>
          <a:solidFill>
            <a:srgbClr val="71AF47"/>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36000" rIns="108000" bIns="36000" rtlCol="0" anchor="ctr">
            <a:spAutoFit/>
          </a:bodyPr>
          <a:lstStyle/>
          <a:p>
            <a:pPr lvl="0" algn="r" defTabSz="625063"/>
            <a:r>
              <a:rPr lang="sk-SK" sz="2894">
                <a:ln w="0" cmpd="sng">
                  <a:solidFill>
                    <a:schemeClr val="tx1"/>
                  </a:solidFill>
                </a:ln>
                <a:solidFill>
                  <a:schemeClr val="bg1"/>
                </a:solidFill>
                <a:effectLst>
                  <a:outerShdw blurRad="50800" dist="38100" dir="2700000" algn="tl" rotWithShape="0">
                    <a:prstClr val="black"/>
                  </a:outerShdw>
                </a:effectLst>
                <a:latin typeface="Cancun" pitchFamily="2" charset="0"/>
              </a:rPr>
              <a:t>ČESKÝ KRUMLOV</a:t>
            </a:r>
          </a:p>
        </p:txBody>
      </p:sp>
    </p:spTree>
    <p:extLst>
      <p:ext uri="{BB962C8B-B14F-4D97-AF65-F5344CB8AC3E}">
        <p14:creationId xmlns:p14="http://schemas.microsoft.com/office/powerpoint/2010/main" val="1494616267"/>
      </p:ext>
    </p:extLst>
  </p:cSld>
  <p:clrMapOvr>
    <a:masterClrMapping/>
  </p:clrMapOvr>
  <mc:AlternateContent xmlns:mc="http://schemas.openxmlformats.org/markup-compatibility/2006" xmlns:p14="http://schemas.microsoft.com/office/powerpoint/2010/main">
    <mc:Choice Requires="p14">
      <p:transition spd="slow" p14:dur="2000" advClick="0" advTm="10000">
        <p:fade/>
        <p:sndAc>
          <p:stSnd loop="1">
            <p:snd r:embed="rId2" name="Mozart 1.wav"/>
          </p:stSnd>
        </p:sndAc>
      </p:transition>
    </mc:Choice>
    <mc:Fallback xmlns="">
      <p:transition spd="slow" advClick="0" advTm="10000">
        <p:fade/>
        <p:sndAc>
          <p:stSnd loop="1">
            <p:snd r:embed="rId5" name="Mozart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fltVal val="0"/>
                                          </p:val>
                                        </p:tav>
                                        <p:tav tm="100000">
                                          <p:val>
                                            <p:strVal val="#ppt_w"/>
                                          </p:val>
                                        </p:tav>
                                      </p:tavLst>
                                    </p:anim>
                                    <p:anim calcmode="lin" valueType="num">
                                      <p:cBhvr>
                                        <p:cTn id="8" dur="2000" fill="hold"/>
                                        <p:tgtEl>
                                          <p:spTgt spid="9"/>
                                        </p:tgtEl>
                                        <p:attrNameLst>
                                          <p:attrName>ppt_h</p:attrName>
                                        </p:attrNameLst>
                                      </p:cBhvr>
                                      <p:tavLst>
                                        <p:tav tm="0">
                                          <p:val>
                                            <p:fltVal val="0"/>
                                          </p:val>
                                        </p:tav>
                                        <p:tav tm="100000">
                                          <p:val>
                                            <p:strVal val="#ppt_h"/>
                                          </p:val>
                                        </p:tav>
                                      </p:tavLst>
                                    </p:anim>
                                    <p:animEffect transition="in" filter="fade">
                                      <p:cBhvr>
                                        <p:cTn id="9" dur="2000"/>
                                        <p:tgtEl>
                                          <p:spTgt spid="9"/>
                                        </p:tgtEl>
                                      </p:cBhvr>
                                    </p:animEffect>
                                  </p:childTnLst>
                                </p:cTn>
                              </p:par>
                              <p:par>
                                <p:cTn id="10" presetID="53" presetClass="entr" presetSubtype="528" fill="hold" grpId="0" nodeType="withEffect">
                                  <p:stCondLst>
                                    <p:cond delay="1000"/>
                                  </p:stCondLst>
                                  <p:childTnLst>
                                    <p:set>
                                      <p:cBhvr>
                                        <p:cTn id="11" dur="1" fill="hold">
                                          <p:stCondLst>
                                            <p:cond delay="0"/>
                                          </p:stCondLst>
                                        </p:cTn>
                                        <p:tgtEl>
                                          <p:spTgt spid="12"/>
                                        </p:tgtEl>
                                        <p:attrNameLst>
                                          <p:attrName>style.visibility</p:attrName>
                                        </p:attrNameLst>
                                      </p:cBhvr>
                                      <p:to>
                                        <p:strVal val="visible"/>
                                      </p:to>
                                    </p:set>
                                    <p:anim calcmode="lin" valueType="num">
                                      <p:cBhvr>
                                        <p:cTn id="12" dur="2500" fill="hold"/>
                                        <p:tgtEl>
                                          <p:spTgt spid="12"/>
                                        </p:tgtEl>
                                        <p:attrNameLst>
                                          <p:attrName>ppt_w</p:attrName>
                                        </p:attrNameLst>
                                      </p:cBhvr>
                                      <p:tavLst>
                                        <p:tav tm="0">
                                          <p:val>
                                            <p:fltVal val="0"/>
                                          </p:val>
                                        </p:tav>
                                        <p:tav tm="100000">
                                          <p:val>
                                            <p:strVal val="#ppt_w"/>
                                          </p:val>
                                        </p:tav>
                                      </p:tavLst>
                                    </p:anim>
                                    <p:anim calcmode="lin" valueType="num">
                                      <p:cBhvr>
                                        <p:cTn id="13" dur="2500" fill="hold"/>
                                        <p:tgtEl>
                                          <p:spTgt spid="12"/>
                                        </p:tgtEl>
                                        <p:attrNameLst>
                                          <p:attrName>ppt_h</p:attrName>
                                        </p:attrNameLst>
                                      </p:cBhvr>
                                      <p:tavLst>
                                        <p:tav tm="0">
                                          <p:val>
                                            <p:fltVal val="0"/>
                                          </p:val>
                                        </p:tav>
                                        <p:tav tm="100000">
                                          <p:val>
                                            <p:strVal val="#ppt_h"/>
                                          </p:val>
                                        </p:tav>
                                      </p:tavLst>
                                    </p:anim>
                                    <p:animEffect transition="in" filter="fade">
                                      <p:cBhvr>
                                        <p:cTn id="14" dur="2500"/>
                                        <p:tgtEl>
                                          <p:spTgt spid="12"/>
                                        </p:tgtEl>
                                      </p:cBhvr>
                                    </p:animEffect>
                                    <p:anim calcmode="lin" valueType="num">
                                      <p:cBhvr>
                                        <p:cTn id="15" dur="2500" fill="hold"/>
                                        <p:tgtEl>
                                          <p:spTgt spid="12"/>
                                        </p:tgtEl>
                                        <p:attrNameLst>
                                          <p:attrName>ppt_x</p:attrName>
                                        </p:attrNameLst>
                                      </p:cBhvr>
                                      <p:tavLst>
                                        <p:tav tm="0">
                                          <p:val>
                                            <p:fltVal val="0.5"/>
                                          </p:val>
                                        </p:tav>
                                        <p:tav tm="100000">
                                          <p:val>
                                            <p:strVal val="#ppt_x"/>
                                          </p:val>
                                        </p:tav>
                                      </p:tavLst>
                                    </p:anim>
                                    <p:anim calcmode="lin" valueType="num">
                                      <p:cBhvr>
                                        <p:cTn id="16" dur="2500" fill="hold"/>
                                        <p:tgtEl>
                                          <p:spTgt spid="12"/>
                                        </p:tgtEl>
                                        <p:attrNameLst>
                                          <p:attrName>ppt_y</p:attrName>
                                        </p:attrNameLst>
                                      </p:cBhvr>
                                      <p:tavLst>
                                        <p:tav tm="0">
                                          <p:val>
                                            <p:fltVal val="0.5"/>
                                          </p:val>
                                        </p:tav>
                                        <p:tav tm="100000">
                                          <p:val>
                                            <p:strVal val="#ppt_y"/>
                                          </p:val>
                                        </p:tav>
                                      </p:tavLst>
                                    </p:anim>
                                  </p:childTnLst>
                                </p:cTn>
                              </p:par>
                            </p:childTnLst>
                          </p:cTn>
                        </p:par>
                        <p:par>
                          <p:cTn id="17" fill="hold">
                            <p:stCondLst>
                              <p:cond delay="3500"/>
                            </p:stCondLst>
                            <p:childTnLst>
                              <p:par>
                                <p:cTn id="18" presetID="22" presetClass="entr" presetSubtype="8" fill="hold" grpId="0" nodeType="afterEffect">
                                  <p:stCondLst>
                                    <p:cond delay="100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2000"/>
                                        <p:tgtEl>
                                          <p:spTgt spid="14"/>
                                        </p:tgtEl>
                                      </p:cBhvr>
                                    </p:animEffect>
                                  </p:childTnLst>
                                </p:cTn>
                              </p:par>
                              <p:par>
                                <p:cTn id="21" presetID="52" presetClass="entr" presetSubtype="0" fill="hold" grpId="0" nodeType="withEffect">
                                  <p:stCondLst>
                                    <p:cond delay="1500"/>
                                  </p:stCondLst>
                                  <p:iterate type="lt">
                                    <p:tmPct val="3000"/>
                                  </p:iterate>
                                  <p:childTnLst>
                                    <p:set>
                                      <p:cBhvr>
                                        <p:cTn id="22" dur="1" fill="hold">
                                          <p:stCondLst>
                                            <p:cond delay="0"/>
                                          </p:stCondLst>
                                        </p:cTn>
                                        <p:tgtEl>
                                          <p:spTgt spid="6">
                                            <p:bg/>
                                          </p:spTgt>
                                        </p:tgtEl>
                                        <p:attrNameLst>
                                          <p:attrName>style.visibility</p:attrName>
                                        </p:attrNameLst>
                                      </p:cBhvr>
                                      <p:to>
                                        <p:strVal val="visible"/>
                                      </p:to>
                                    </p:set>
                                    <p:animScale>
                                      <p:cBhvr>
                                        <p:cTn id="23" dur="2500" decel="50000" fill="hold">
                                          <p:stCondLst>
                                            <p:cond delay="0"/>
                                          </p:stCondLst>
                                        </p:cTn>
                                        <p:tgtEl>
                                          <p:spTgt spid="6">
                                            <p:bg/>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2500" decel="50000" fill="hold">
                                          <p:stCondLst>
                                            <p:cond delay="0"/>
                                          </p:stCondLst>
                                        </p:cTn>
                                        <p:tgtEl>
                                          <p:spTgt spid="6">
                                            <p:bg/>
                                          </p:spTgt>
                                        </p:tgtEl>
                                        <p:attrNameLst>
                                          <p:attrName>ppt_x</p:attrName>
                                          <p:attrName>ppt_y</p:attrName>
                                        </p:attrNameLst>
                                      </p:cBhvr>
                                    </p:animMotion>
                                    <p:animEffect transition="in" filter="fade">
                                      <p:cBhvr>
                                        <p:cTn id="25" dur="2500"/>
                                        <p:tgtEl>
                                          <p:spTgt spid="6">
                                            <p:bg/>
                                          </p:spTgt>
                                        </p:tgtEl>
                                      </p:cBhvr>
                                    </p:animEffect>
                                  </p:childTnLst>
                                </p:cTn>
                              </p:par>
                              <p:par>
                                <p:cTn id="26" presetID="52" presetClass="entr" presetSubtype="0" fill="hold" grpId="0" nodeType="withEffect">
                                  <p:stCondLst>
                                    <p:cond delay="1500"/>
                                  </p:stCondLst>
                                  <p:iterate type="lt">
                                    <p:tmPct val="3000"/>
                                  </p:iterate>
                                  <p:childTnLst>
                                    <p:set>
                                      <p:cBhvr>
                                        <p:cTn id="27" dur="1" fill="hold">
                                          <p:stCondLst>
                                            <p:cond delay="0"/>
                                          </p:stCondLst>
                                        </p:cTn>
                                        <p:tgtEl>
                                          <p:spTgt spid="6">
                                            <p:txEl>
                                              <p:pRg st="0" end="0"/>
                                            </p:txEl>
                                          </p:spTgt>
                                        </p:tgtEl>
                                        <p:attrNameLst>
                                          <p:attrName>style.visibility</p:attrName>
                                        </p:attrNameLst>
                                      </p:cBhvr>
                                      <p:to>
                                        <p:strVal val="visible"/>
                                      </p:to>
                                    </p:set>
                                    <p:animScale>
                                      <p:cBhvr>
                                        <p:cTn id="28" dur="2500" decel="50000" fill="hold">
                                          <p:stCondLst>
                                            <p:cond delay="0"/>
                                          </p:stCondLst>
                                        </p:cTn>
                                        <p:tgtEl>
                                          <p:spTgt spid="6">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2500" decel="50000" fill="hold">
                                          <p:stCondLst>
                                            <p:cond delay="0"/>
                                          </p:stCondLst>
                                        </p:cTn>
                                        <p:tgtEl>
                                          <p:spTgt spid="6">
                                            <p:txEl>
                                              <p:pRg st="0" end="0"/>
                                            </p:txEl>
                                          </p:spTgt>
                                        </p:tgtEl>
                                        <p:attrNameLst>
                                          <p:attrName>ppt_x</p:attrName>
                                          <p:attrName>ppt_y</p:attrName>
                                        </p:attrNameLst>
                                      </p:cBhvr>
                                    </p:animMotion>
                                    <p:animEffect transition="in" filter="fade">
                                      <p:cBhvr>
                                        <p:cTn id="30" dur="2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allAtOnce" animBg="1"/>
      <p:bldP spid="9" grpId="0"/>
      <p:bldP spid="12" grpId="0" animBg="1"/>
      <p:bldP spid="1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Rám">
            <a:extLst>
              <a:ext uri="{FF2B5EF4-FFF2-40B4-BE49-F238E27FC236}">
                <a16:creationId xmlns:a16="http://schemas.microsoft.com/office/drawing/2014/main" id="{5E23C294-B7DE-4E0B-8A91-EA63CB2A626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5" name="Mapa">
            <a:extLst>
              <a:ext uri="{FF2B5EF4-FFF2-40B4-BE49-F238E27FC236}">
                <a16:creationId xmlns:a16="http://schemas.microsoft.com/office/drawing/2014/main" id="{AB2FB49D-6C75-43D0-89AC-26D55AABBF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232826">
            <a:off x="1524954" y="1315250"/>
            <a:ext cx="7323869" cy="4163503"/>
          </a:xfrm>
          <a:prstGeom prst="rect">
            <a:avLst/>
          </a:prstGeom>
          <a:ln w="44450" cmpd="sng">
            <a:noFill/>
          </a:ln>
          <a:effectLst>
            <a:outerShdw blurRad="241300" dist="190500" dir="2700000" sx="101000" sy="101000" algn="tl" rotWithShape="0">
              <a:prstClr val="black"/>
            </a:outerShdw>
          </a:effectLst>
        </p:spPr>
      </p:pic>
      <p:sp>
        <p:nvSpPr>
          <p:cNvPr id="17" name="GPS">
            <a:extLst>
              <a:ext uri="{FF2B5EF4-FFF2-40B4-BE49-F238E27FC236}">
                <a16:creationId xmlns:a16="http://schemas.microsoft.com/office/drawing/2014/main" id="{8F174ED3-56E5-4903-9A38-2CC4F7DD16C6}"/>
              </a:ext>
            </a:extLst>
          </p:cNvPr>
          <p:cNvSpPr txBox="1"/>
          <p:nvPr/>
        </p:nvSpPr>
        <p:spPr>
          <a:xfrm rot="21240888">
            <a:off x="2994415" y="5562000"/>
            <a:ext cx="2839129" cy="276999"/>
          </a:xfrm>
          <a:prstGeom prst="rect">
            <a:avLst/>
          </a:prstGeom>
          <a:noFill/>
          <a:effectLst>
            <a:outerShdw blurRad="63500" dist="12700" dir="2700000" algn="tl" rotWithShape="0">
              <a:prstClr val="black">
                <a:alpha val="20000"/>
              </a:prstClr>
            </a:outerShdw>
          </a:effectLst>
        </p:spPr>
        <p:txBody>
          <a:bodyPr wrap="square" rtlCol="0">
            <a:spAutoFit/>
          </a:bodyPr>
          <a:lstStyle/>
          <a:p>
            <a:pPr algn="ctr" defTabSz="684015">
              <a:defRPr/>
            </a:pPr>
            <a:r>
              <a:rPr lang="sk-SK" sz="1200" b="1" i="1" kern="0" dirty="0">
                <a:solidFill>
                  <a:schemeClr val="bg1"/>
                </a:solidFill>
                <a:effectLst>
                  <a:outerShdw blurRad="38100" dist="38100" dir="2700000" algn="tl">
                    <a:srgbClr val="000000">
                      <a:alpha val="43137"/>
                    </a:srgbClr>
                  </a:outerShdw>
                </a:effectLst>
                <a:latin typeface="Brooklyn CE" pitchFamily="2" charset="0"/>
              </a:rPr>
              <a:t>GPS   </a:t>
            </a:r>
            <a:r>
              <a:rPr lang="sk-SK" sz="1200" b="1" i="1" kern="0">
                <a:solidFill>
                  <a:schemeClr val="bg1"/>
                </a:solidFill>
                <a:effectLst>
                  <a:outerShdw blurRad="38100" dist="38100" dir="2700000" algn="tl">
                    <a:srgbClr val="000000">
                      <a:alpha val="43137"/>
                    </a:srgbClr>
                  </a:outerShdw>
                </a:effectLst>
                <a:latin typeface="Brooklyn CE" pitchFamily="2" charset="0"/>
              </a:rPr>
              <a:t>N 48°48‘40‘‘   E 14°18‘55‘‘</a:t>
            </a:r>
            <a:endParaRPr lang="sk-SK" sz="1200" b="1" i="1" kern="0" dirty="0">
              <a:solidFill>
                <a:schemeClr val="bg1"/>
              </a:solidFill>
              <a:effectLst>
                <a:outerShdw blurRad="38100" dist="38100" dir="2700000" algn="tl">
                  <a:srgbClr val="000000">
                    <a:alpha val="43137"/>
                  </a:srgbClr>
                </a:outerShdw>
              </a:effectLst>
              <a:latin typeface="Brooklyn CE" pitchFamily="2" charset="0"/>
            </a:endParaRPr>
          </a:p>
        </p:txBody>
      </p:sp>
      <p:pic>
        <p:nvPicPr>
          <p:cNvPr id="16" name="Šípka">
            <a:extLst>
              <a:ext uri="{FF2B5EF4-FFF2-40B4-BE49-F238E27FC236}">
                <a16:creationId xmlns:a16="http://schemas.microsoft.com/office/drawing/2014/main" id="{6B50E1D5-CBE4-4FEE-AA77-C0E17AB030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212286">
            <a:off x="3953693" y="4918853"/>
            <a:ext cx="396854" cy="385183"/>
          </a:xfrm>
          <a:prstGeom prst="rect">
            <a:avLst/>
          </a:prstGeom>
        </p:spPr>
      </p:pic>
      <p:sp>
        <p:nvSpPr>
          <p:cNvPr id="10" name="Kruh">
            <a:extLst>
              <a:ext uri="{FF2B5EF4-FFF2-40B4-BE49-F238E27FC236}">
                <a16:creationId xmlns:a16="http://schemas.microsoft.com/office/drawing/2014/main" id="{01BED0A4-47F4-431E-A160-857D039755B5}"/>
              </a:ext>
            </a:extLst>
          </p:cNvPr>
          <p:cNvSpPr/>
          <p:nvPr/>
        </p:nvSpPr>
        <p:spPr>
          <a:xfrm>
            <a:off x="9179972" y="5986265"/>
            <a:ext cx="591434" cy="591434"/>
          </a:xfrm>
          <a:prstGeom prst="ellipse">
            <a:avLst/>
          </a:prstGeom>
          <a:noFill/>
          <a:ln w="19050" cap="flat" cmpd="sng" algn="ctr">
            <a:solidFill>
              <a:schemeClr val="tx1">
                <a:lumMod val="65000"/>
                <a:lumOff val="3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1" name="Myš">
            <a:hlinkClick r:id="rId5" action="ppaction://hlinksldjump"/>
            <a:extLst>
              <a:ext uri="{FF2B5EF4-FFF2-40B4-BE49-F238E27FC236}">
                <a16:creationId xmlns:a16="http://schemas.microsoft.com/office/drawing/2014/main" id="{625835A4-0429-4303-9EC9-F2A5B2BB1B4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20683170">
            <a:off x="9318072" y="6124365"/>
            <a:ext cx="315234" cy="315234"/>
          </a:xfrm>
          <a:prstGeom prst="rect">
            <a:avLst/>
          </a:prstGeom>
          <a:effectLst>
            <a:outerShdw blurRad="50800" dist="63500" dir="3600000" algn="tl" rotWithShape="0">
              <a:prstClr val="black">
                <a:alpha val="56000"/>
              </a:prstClr>
            </a:outerShdw>
          </a:effectLst>
        </p:spPr>
      </p:pic>
      <p:sp>
        <p:nvSpPr>
          <p:cNvPr id="13" name="Autor">
            <a:extLst>
              <a:ext uri="{FF2B5EF4-FFF2-40B4-BE49-F238E27FC236}">
                <a16:creationId xmlns:a16="http://schemas.microsoft.com/office/drawing/2014/main" id="{B02C02B9-EE1D-4625-90FE-7B01630036C9}"/>
              </a:ext>
            </a:extLst>
          </p:cNvPr>
          <p:cNvSpPr/>
          <p:nvPr/>
        </p:nvSpPr>
        <p:spPr>
          <a:xfrm>
            <a:off x="522486" y="6115432"/>
            <a:ext cx="2052418" cy="420956"/>
          </a:xfrm>
          <a:prstGeom prst="roundRect">
            <a:avLst/>
          </a:prstGeom>
          <a:solidFill>
            <a:srgbClr val="71AF47"/>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36000" rIns="108000" bIns="36000" rtlCol="0" anchor="ctr">
            <a:spAutoFit/>
          </a:bodyPr>
          <a:lstStyle/>
          <a:p>
            <a:pPr algn="r" defTabSz="625063"/>
            <a:r>
              <a:rPr lang="sk-SK" sz="2000">
                <a:ln w="0" cmpd="sng">
                  <a:solidFill>
                    <a:schemeClr val="tx1"/>
                  </a:solidFill>
                </a:ln>
                <a:solidFill>
                  <a:schemeClr val="bg1"/>
                </a:solidFill>
                <a:effectLst>
                  <a:outerShdw blurRad="50800" dist="38100" dir="2700000" algn="tl" rotWithShape="0">
                    <a:prstClr val="black"/>
                  </a:outerShdw>
                </a:effectLst>
                <a:latin typeface="Cancun" pitchFamily="2" charset="0"/>
              </a:rPr>
              <a:t>ILJA / STEVE</a:t>
            </a:r>
          </a:p>
        </p:txBody>
      </p:sp>
      <p:sp>
        <p:nvSpPr>
          <p:cNvPr id="19" name="Krajina">
            <a:extLst>
              <a:ext uri="{FF2B5EF4-FFF2-40B4-BE49-F238E27FC236}">
                <a16:creationId xmlns:a16="http://schemas.microsoft.com/office/drawing/2014/main" id="{2E4AE51C-8622-4119-8832-42770576D442}"/>
              </a:ext>
            </a:extLst>
          </p:cNvPr>
          <p:cNvSpPr txBox="1"/>
          <p:nvPr/>
        </p:nvSpPr>
        <p:spPr>
          <a:xfrm rot="21236500">
            <a:off x="2899747" y="529525"/>
            <a:ext cx="4580813" cy="769441"/>
          </a:xfrm>
          <a:prstGeom prst="rect">
            <a:avLst/>
          </a:prstGeom>
          <a:noFill/>
          <a:effectLst>
            <a:outerShdw blurRad="63500" dist="63500" dir="2700000" algn="tl" rotWithShape="0">
              <a:schemeClr val="accent6">
                <a:lumMod val="50000"/>
                <a:alpha val="40000"/>
              </a:schemeClr>
            </a:outerShdw>
          </a:effectLst>
        </p:spPr>
        <p:txBody>
          <a:bodyPr wrap="square" rtlCol="0">
            <a:spAutoFit/>
          </a:bodyPr>
          <a:lstStyle/>
          <a:p>
            <a:pPr algn="r" defTabSz="625063">
              <a:defRPr/>
            </a:pPr>
            <a:r>
              <a:rPr lang="sk-SK" sz="4400" spc="204">
                <a:ln w="6350" cmpd="sng">
                  <a:solidFill>
                    <a:schemeClr val="tx1"/>
                  </a:solidFill>
                </a:ln>
                <a:solidFill>
                  <a:schemeClr val="bg1"/>
                </a:solidFill>
                <a:effectLst>
                  <a:outerShdw blurRad="50800" dist="38100" dir="2700000" algn="tl" rotWithShape="0">
                    <a:schemeClr val="tx1">
                      <a:lumMod val="75000"/>
                      <a:lumOff val="25000"/>
                    </a:schemeClr>
                  </a:outerShdw>
                </a:effectLst>
                <a:latin typeface="Cancun" pitchFamily="2" charset="0"/>
              </a:rPr>
              <a:t>CZECH REP.</a:t>
            </a:r>
          </a:p>
        </p:txBody>
      </p:sp>
      <p:sp>
        <p:nvSpPr>
          <p:cNvPr id="20" name="Číslo">
            <a:extLst>
              <a:ext uri="{FF2B5EF4-FFF2-40B4-BE49-F238E27FC236}">
                <a16:creationId xmlns:a16="http://schemas.microsoft.com/office/drawing/2014/main" id="{CB0BB0A6-B44F-4BD8-B2B8-41E2D29D1ACA}"/>
              </a:ext>
            </a:extLst>
          </p:cNvPr>
          <p:cNvSpPr/>
          <p:nvPr/>
        </p:nvSpPr>
        <p:spPr>
          <a:xfrm rot="21160645">
            <a:off x="935960" y="1438698"/>
            <a:ext cx="828967" cy="544830"/>
          </a:xfrm>
          <a:prstGeom prst="roundRect">
            <a:avLst/>
          </a:prstGeom>
          <a:solidFill>
            <a:srgbClr val="71AF47"/>
          </a:solidFill>
          <a:ln w="25400">
            <a:solidFill>
              <a:schemeClr val="tx1">
                <a:lumMod val="75000"/>
                <a:lumOff val="25000"/>
              </a:schemeClr>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80000" tIns="0" rIns="180000" bIns="0" rtlCol="0" anchor="ctr">
            <a:spAutoFit/>
          </a:bodyPr>
          <a:lstStyle/>
          <a:p>
            <a:pPr defTabSz="625063"/>
            <a:r>
              <a:rPr lang="sk-SK" sz="3200">
                <a:ln w="0" cmpd="sng">
                  <a:solidFill>
                    <a:schemeClr val="tx1"/>
                  </a:solidFill>
                </a:ln>
                <a:solidFill>
                  <a:schemeClr val="bg1"/>
                </a:solidFill>
                <a:effectLst>
                  <a:outerShdw blurRad="50800" dist="38100" dir="2700000" algn="tl" rotWithShape="0">
                    <a:prstClr val="black">
                      <a:alpha val="65000"/>
                    </a:prstClr>
                  </a:outerShdw>
                </a:effectLst>
                <a:latin typeface="Forte" panose="03060902040502070203" pitchFamily="66" charset="0"/>
              </a:rPr>
              <a:t>04</a:t>
            </a:r>
          </a:p>
        </p:txBody>
      </p:sp>
      <p:sp>
        <p:nvSpPr>
          <p:cNvPr id="24" name="Miesto">
            <a:extLst>
              <a:ext uri="{FF2B5EF4-FFF2-40B4-BE49-F238E27FC236}">
                <a16:creationId xmlns:a16="http://schemas.microsoft.com/office/drawing/2014/main" id="{B014AC42-1340-4828-A2F7-832CC638E494}"/>
              </a:ext>
            </a:extLst>
          </p:cNvPr>
          <p:cNvSpPr/>
          <p:nvPr/>
        </p:nvSpPr>
        <p:spPr>
          <a:xfrm rot="21268878">
            <a:off x="5853579" y="5065884"/>
            <a:ext cx="3602897" cy="573197"/>
          </a:xfrm>
          <a:prstGeom prst="roundRect">
            <a:avLst/>
          </a:prstGeom>
          <a:solidFill>
            <a:srgbClr val="71AF47"/>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36000" rIns="108000" bIns="36000" rtlCol="0" anchor="ctr">
            <a:spAutoFit/>
          </a:bodyPr>
          <a:lstStyle/>
          <a:p>
            <a:pPr lvl="0" algn="r" defTabSz="625063"/>
            <a:r>
              <a:rPr lang="sk-SK" sz="2894">
                <a:ln w="0" cmpd="sng">
                  <a:solidFill>
                    <a:schemeClr val="tx1"/>
                  </a:solidFill>
                </a:ln>
                <a:solidFill>
                  <a:schemeClr val="bg1"/>
                </a:solidFill>
                <a:effectLst>
                  <a:outerShdw blurRad="50800" dist="38100" dir="2700000" algn="tl" rotWithShape="0">
                    <a:prstClr val="black"/>
                  </a:outerShdw>
                </a:effectLst>
                <a:latin typeface="Cancun" pitchFamily="2" charset="0"/>
              </a:rPr>
              <a:t>ČESKÝ KRUMLOV</a:t>
            </a:r>
          </a:p>
        </p:txBody>
      </p:sp>
      <p:sp>
        <p:nvSpPr>
          <p:cNvPr id="14" name="Betlia">
            <a:extLst>
              <a:ext uri="{FF2B5EF4-FFF2-40B4-BE49-F238E27FC236}">
                <a16:creationId xmlns:a16="http://schemas.microsoft.com/office/drawing/2014/main" id="{732AF785-3FA2-456A-B63F-42BE52ED937C}"/>
              </a:ext>
            </a:extLst>
          </p:cNvPr>
          <p:cNvSpPr/>
          <p:nvPr/>
        </p:nvSpPr>
        <p:spPr>
          <a:xfrm rot="21181670">
            <a:off x="3937760" y="4774351"/>
            <a:ext cx="808680" cy="123111"/>
          </a:xfrm>
          <a:prstGeom prst="rect">
            <a:avLst/>
          </a:prstGeom>
          <a:solidFill>
            <a:sysClr val="window" lastClr="FFFFFF">
              <a:lumMod val="85000"/>
            </a:sysClr>
          </a:solidFill>
          <a:ln w="6350" cap="flat" cmpd="sng" algn="ctr">
            <a:solidFill>
              <a:sysClr val="windowText" lastClr="000000"/>
            </a:solidFill>
            <a:prstDash val="solid"/>
          </a:ln>
          <a:effectLst/>
        </p:spPr>
        <p:txBody>
          <a:bodyPr wrap="none" lIns="71817" tIns="0" rIns="71817" bIns="0" rtlCol="0" anchor="ctr">
            <a:spAutoFit/>
          </a:bodyPr>
          <a:lstStyle/>
          <a:p>
            <a:pPr algn="ctr" defTabSz="912114">
              <a:defRPr/>
            </a:pPr>
            <a:r>
              <a:rPr lang="sk-SK" sz="800" kern="0">
                <a:solidFill>
                  <a:prstClr val="black"/>
                </a:solidFill>
                <a:latin typeface="Courgette" panose="02000603070400060004" pitchFamily="2" charset="-18"/>
              </a:rPr>
              <a:t>Český Krumlov</a:t>
            </a:r>
          </a:p>
        </p:txBody>
      </p:sp>
    </p:spTree>
    <p:extLst>
      <p:ext uri="{BB962C8B-B14F-4D97-AF65-F5344CB8AC3E}">
        <p14:creationId xmlns:p14="http://schemas.microsoft.com/office/powerpoint/2010/main" val="344629532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50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anim calcmode="lin" valueType="num">
                                      <p:cBhvr>
                                        <p:cTn id="8" dur="2000" fill="hold"/>
                                        <p:tgtEl>
                                          <p:spTgt spid="16"/>
                                        </p:tgtEl>
                                        <p:attrNameLst>
                                          <p:attrName>ppt_x</p:attrName>
                                        </p:attrNameLst>
                                      </p:cBhvr>
                                      <p:tavLst>
                                        <p:tav tm="0">
                                          <p:val>
                                            <p:strVal val="#ppt_x"/>
                                          </p:val>
                                        </p:tav>
                                        <p:tav tm="100000">
                                          <p:val>
                                            <p:strVal val="#ppt_x"/>
                                          </p:val>
                                        </p:tav>
                                      </p:tavLst>
                                    </p:anim>
                                    <p:anim calcmode="lin" valueType="num">
                                      <p:cBhvr>
                                        <p:cTn id="9" dur="2000" fill="hold"/>
                                        <p:tgtEl>
                                          <p:spTgt spid="16"/>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200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500" fill="hold"/>
                                        <p:tgtEl>
                                          <p:spTgt spid="14"/>
                                        </p:tgtEl>
                                        <p:attrNameLst>
                                          <p:attrName>ppt_w</p:attrName>
                                        </p:attrNameLst>
                                      </p:cBhvr>
                                      <p:tavLst>
                                        <p:tav tm="0">
                                          <p:val>
                                            <p:fltVal val="0"/>
                                          </p:val>
                                        </p:tav>
                                        <p:tav tm="100000">
                                          <p:val>
                                            <p:strVal val="#ppt_w"/>
                                          </p:val>
                                        </p:tav>
                                      </p:tavLst>
                                    </p:anim>
                                    <p:anim calcmode="lin" valueType="num">
                                      <p:cBhvr>
                                        <p:cTn id="13" dur="1500" fill="hold"/>
                                        <p:tgtEl>
                                          <p:spTgt spid="14"/>
                                        </p:tgtEl>
                                        <p:attrNameLst>
                                          <p:attrName>ppt_h</p:attrName>
                                        </p:attrNameLst>
                                      </p:cBhvr>
                                      <p:tavLst>
                                        <p:tav tm="0">
                                          <p:val>
                                            <p:fltVal val="0"/>
                                          </p:val>
                                        </p:tav>
                                        <p:tav tm="100000">
                                          <p:val>
                                            <p:strVal val="#ppt_h"/>
                                          </p:val>
                                        </p:tav>
                                      </p:tavLst>
                                    </p:anim>
                                    <p:animEffect transition="in" filter="fade">
                                      <p:cBhvr>
                                        <p:cTn id="14" dur="1500"/>
                                        <p:tgtEl>
                                          <p:spTgt spid="14"/>
                                        </p:tgtEl>
                                      </p:cBhvr>
                                    </p:animEffect>
                                  </p:childTnLst>
                                </p:cTn>
                              </p:par>
                            </p:childTnLst>
                          </p:cTn>
                        </p:par>
                        <p:par>
                          <p:cTn id="15" fill="hold">
                            <p:stCondLst>
                              <p:cond delay="3500"/>
                            </p:stCondLst>
                            <p:childTnLst>
                              <p:par>
                                <p:cTn id="16" presetID="1" presetClass="entr" presetSubtype="0" fill="hold" grpId="0" nodeType="afterEffect">
                                  <p:stCondLst>
                                    <p:cond delay="1000"/>
                                  </p:stCondLst>
                                  <p:iterate type="lt">
                                    <p:tmAbs val="200"/>
                                  </p:iterate>
                                  <p:childTnLst>
                                    <p:set>
                                      <p:cBhvr>
                                        <p:cTn id="17" dur="1" fill="hold">
                                          <p:stCondLst>
                                            <p:cond delay="0"/>
                                          </p:stCondLst>
                                        </p:cTn>
                                        <p:tgtEl>
                                          <p:spTgt spid="17"/>
                                        </p:tgtEl>
                                        <p:attrNameLst>
                                          <p:attrName>style.visibility</p:attrName>
                                        </p:attrNameLst>
                                      </p:cBhvr>
                                      <p:to>
                                        <p:strVal val="visible"/>
                                      </p:to>
                                    </p:set>
                                  </p:childTnLst>
                                </p:cTn>
                              </p:par>
                            </p:childTnLst>
                          </p:cTn>
                        </p:par>
                        <p:par>
                          <p:cTn id="18" fill="hold">
                            <p:stCondLst>
                              <p:cond delay="9301"/>
                            </p:stCondLst>
                            <p:childTnLst>
                              <p:par>
                                <p:cTn id="19" presetID="53" presetClass="entr" presetSubtype="16" fill="hold" nodeType="afterEffect">
                                  <p:stCondLst>
                                    <p:cond delay="500"/>
                                  </p:stCondLst>
                                  <p:childTnLst>
                                    <p:set>
                                      <p:cBhvr>
                                        <p:cTn id="20" dur="1" fill="hold">
                                          <p:stCondLst>
                                            <p:cond delay="0"/>
                                          </p:stCondLst>
                                        </p:cTn>
                                        <p:tgtEl>
                                          <p:spTgt spid="11"/>
                                        </p:tgtEl>
                                        <p:attrNameLst>
                                          <p:attrName>style.visibility</p:attrName>
                                        </p:attrNameLst>
                                      </p:cBhvr>
                                      <p:to>
                                        <p:strVal val="visible"/>
                                      </p:to>
                                    </p:set>
                                    <p:anim calcmode="lin" valueType="num">
                                      <p:cBhvr>
                                        <p:cTn id="21" dur="1000" fill="hold"/>
                                        <p:tgtEl>
                                          <p:spTgt spid="11"/>
                                        </p:tgtEl>
                                        <p:attrNameLst>
                                          <p:attrName>ppt_w</p:attrName>
                                        </p:attrNameLst>
                                      </p:cBhvr>
                                      <p:tavLst>
                                        <p:tav tm="0">
                                          <p:val>
                                            <p:fltVal val="0"/>
                                          </p:val>
                                        </p:tav>
                                        <p:tav tm="100000">
                                          <p:val>
                                            <p:strVal val="#ppt_w"/>
                                          </p:val>
                                        </p:tav>
                                      </p:tavLst>
                                    </p:anim>
                                    <p:anim calcmode="lin" valueType="num">
                                      <p:cBhvr>
                                        <p:cTn id="22" dur="1000" fill="hold"/>
                                        <p:tgtEl>
                                          <p:spTgt spid="11"/>
                                        </p:tgtEl>
                                        <p:attrNameLst>
                                          <p:attrName>ppt_h</p:attrName>
                                        </p:attrNameLst>
                                      </p:cBhvr>
                                      <p:tavLst>
                                        <p:tav tm="0">
                                          <p:val>
                                            <p:fltVal val="0"/>
                                          </p:val>
                                        </p:tav>
                                        <p:tav tm="100000">
                                          <p:val>
                                            <p:strVal val="#ppt_h"/>
                                          </p:val>
                                        </p:tav>
                                      </p:tavLst>
                                    </p:anim>
                                    <p:animEffect transition="in" filter="fade">
                                      <p:cBhvr>
                                        <p:cTn id="23" dur="1000"/>
                                        <p:tgtEl>
                                          <p:spTgt spid="11"/>
                                        </p:tgtEl>
                                      </p:cBhvr>
                                    </p:animEffect>
                                  </p:childTnLst>
                                </p:cTn>
                              </p:par>
                              <p:par>
                                <p:cTn id="24" presetID="53" presetClass="entr" presetSubtype="16" fill="hold" grpId="0" nodeType="withEffect">
                                  <p:stCondLst>
                                    <p:cond delay="500"/>
                                  </p:stCondLst>
                                  <p:childTnLst>
                                    <p:set>
                                      <p:cBhvr>
                                        <p:cTn id="25" dur="1" fill="hold">
                                          <p:stCondLst>
                                            <p:cond delay="0"/>
                                          </p:stCondLst>
                                        </p:cTn>
                                        <p:tgtEl>
                                          <p:spTgt spid="10"/>
                                        </p:tgtEl>
                                        <p:attrNameLst>
                                          <p:attrName>style.visibility</p:attrName>
                                        </p:attrNameLst>
                                      </p:cBhvr>
                                      <p:to>
                                        <p:strVal val="visible"/>
                                      </p:to>
                                    </p:set>
                                    <p:anim calcmode="lin" valueType="num">
                                      <p:cBhvr>
                                        <p:cTn id="26" dur="1000" fill="hold"/>
                                        <p:tgtEl>
                                          <p:spTgt spid="10"/>
                                        </p:tgtEl>
                                        <p:attrNameLst>
                                          <p:attrName>ppt_w</p:attrName>
                                        </p:attrNameLst>
                                      </p:cBhvr>
                                      <p:tavLst>
                                        <p:tav tm="0">
                                          <p:val>
                                            <p:fltVal val="0"/>
                                          </p:val>
                                        </p:tav>
                                        <p:tav tm="100000">
                                          <p:val>
                                            <p:strVal val="#ppt_w"/>
                                          </p:val>
                                        </p:tav>
                                      </p:tavLst>
                                    </p:anim>
                                    <p:anim calcmode="lin" valueType="num">
                                      <p:cBhvr>
                                        <p:cTn id="27" dur="1000" fill="hold"/>
                                        <p:tgtEl>
                                          <p:spTgt spid="10"/>
                                        </p:tgtEl>
                                        <p:attrNameLst>
                                          <p:attrName>ppt_h</p:attrName>
                                        </p:attrNameLst>
                                      </p:cBhvr>
                                      <p:tavLst>
                                        <p:tav tm="0">
                                          <p:val>
                                            <p:fltVal val="0"/>
                                          </p:val>
                                        </p:tav>
                                        <p:tav tm="100000">
                                          <p:val>
                                            <p:strVal val="#ppt_h"/>
                                          </p:val>
                                        </p:tav>
                                      </p:tavLst>
                                    </p:anim>
                                    <p:animEffect transition="in" filter="fade">
                                      <p:cBhvr>
                                        <p:cTn id="2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0"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Rám">
            <a:extLst>
              <a:ext uri="{FF2B5EF4-FFF2-40B4-BE49-F238E27FC236}">
                <a16:creationId xmlns:a16="http://schemas.microsoft.com/office/drawing/2014/main" id="{11B29B67-4EDC-46D2-B3F3-45C08022EBB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30" name="Pergamen">
            <a:extLst>
              <a:ext uri="{FF2B5EF4-FFF2-40B4-BE49-F238E27FC236}">
                <a16:creationId xmlns:a16="http://schemas.microsoft.com/office/drawing/2014/main" id="{925E46D5-B7FF-4177-B3C6-9DD9CDF1FD5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4111200" y="464400"/>
            <a:ext cx="5527934" cy="6094800"/>
          </a:xfrm>
          <a:prstGeom prst="rect">
            <a:avLst/>
          </a:prstGeom>
          <a:effectLst>
            <a:outerShdw blurRad="63500" dist="63500" dir="2700000" algn="tl" rotWithShape="0">
              <a:prstClr val="black">
                <a:alpha val="70000"/>
              </a:prstClr>
            </a:outerShdw>
          </a:effectLst>
        </p:spPr>
      </p:pic>
      <p:sp>
        <p:nvSpPr>
          <p:cNvPr id="32" name="Text CZE">
            <a:extLst>
              <a:ext uri="{FF2B5EF4-FFF2-40B4-BE49-F238E27FC236}">
                <a16:creationId xmlns:a16="http://schemas.microsoft.com/office/drawing/2014/main" id="{4C2D2108-DE38-412F-B84B-562BB384CB3B}"/>
              </a:ext>
            </a:extLst>
          </p:cNvPr>
          <p:cNvSpPr txBox="1"/>
          <p:nvPr/>
        </p:nvSpPr>
        <p:spPr>
          <a:xfrm>
            <a:off x="4737046" y="1625810"/>
            <a:ext cx="4230038" cy="3570208"/>
          </a:xfrm>
          <a:prstGeom prst="rect">
            <a:avLst/>
          </a:prstGeom>
          <a:noFill/>
        </p:spPr>
        <p:txBody>
          <a:bodyPr wrap="square" rtlCol="0">
            <a:spAutoFit/>
          </a:bodyPr>
          <a:lstStyle/>
          <a:p>
            <a:pPr algn="just"/>
            <a:r>
              <a:rPr lang="sk-SK" sz="2400">
                <a:ln>
                  <a:solidFill>
                    <a:schemeClr val="bg1"/>
                  </a:solidFill>
                </a:ln>
                <a:solidFill>
                  <a:srgbClr val="FF0000"/>
                </a:solidFill>
                <a:effectLst>
                  <a:outerShdw blurRad="38100" dist="38100" dir="2700000" algn="tl">
                    <a:srgbClr val="000000"/>
                  </a:outerShdw>
                </a:effectLst>
                <a:latin typeface="Arabia CE" pitchFamily="2" charset="0"/>
              </a:rPr>
              <a:t>  Č</a:t>
            </a:r>
            <a:r>
              <a:rPr lang="sk-SK" sz="1400">
                <a:latin typeface="Casablanca" pitchFamily="2" charset="0"/>
              </a:rPr>
              <a:t>eský Krumlov je město v jižních Čechách. Rozkládá se pod hřebenem Blanského lesa a protéká jím řeka Vltava. Žije zde přibližně 14 tisíc obyvatel.</a:t>
            </a:r>
          </a:p>
          <a:p>
            <a:pPr algn="just"/>
            <a:r>
              <a:rPr lang="sk-SK" sz="1400">
                <a:ln>
                  <a:solidFill>
                    <a:schemeClr val="bg1"/>
                  </a:solidFill>
                </a:ln>
                <a:solidFill>
                  <a:schemeClr val="bg1"/>
                </a:solidFill>
                <a:effectLst>
                  <a:outerShdw blurRad="38100" dist="38100" dir="2700000" algn="tl">
                    <a:srgbClr val="000000"/>
                  </a:outerShdw>
                </a:effectLst>
                <a:latin typeface="Casablanca" pitchFamily="2" charset="0"/>
              </a:rPr>
              <a:t>   </a:t>
            </a:r>
            <a:r>
              <a:rPr lang="sk-SK" sz="1600">
                <a:ln>
                  <a:solidFill>
                    <a:schemeClr val="bg1"/>
                  </a:solidFill>
                </a:ln>
                <a:solidFill>
                  <a:schemeClr val="bg1"/>
                </a:solidFill>
                <a:effectLst>
                  <a:outerShdw blurRad="38100" dist="38100" dir="2700000" algn="tl">
                    <a:srgbClr val="000000"/>
                  </a:outerShdw>
                </a:effectLst>
                <a:latin typeface="Arabia CE" pitchFamily="2" charset="0"/>
              </a:rPr>
              <a:t>P</a:t>
            </a:r>
            <a:r>
              <a:rPr lang="sk-SK" sz="1400">
                <a:latin typeface="Casablanca" pitchFamily="2" charset="0"/>
              </a:rPr>
              <a:t>rvní písemná zmínka o existenci sídla na Krumlově pochází z roku 1240. Již od založení města vedle sebe žili čeští i němečtí obyvatelé.</a:t>
            </a:r>
          </a:p>
          <a:p>
            <a:pPr algn="just"/>
            <a:r>
              <a:rPr lang="sk-SK" sz="1600">
                <a:ln>
                  <a:solidFill>
                    <a:schemeClr val="bg1"/>
                  </a:solidFill>
                </a:ln>
                <a:solidFill>
                  <a:schemeClr val="bg1"/>
                </a:solidFill>
                <a:effectLst>
                  <a:outerShdw blurRad="38100" dist="38100" dir="2700000" algn="tl">
                    <a:srgbClr val="000000"/>
                  </a:outerShdw>
                </a:effectLst>
                <a:latin typeface="Arabia CE" pitchFamily="2" charset="0"/>
              </a:rPr>
              <a:t>   Z</a:t>
            </a:r>
            <a:r>
              <a:rPr lang="sk-SK" sz="1400">
                <a:latin typeface="Casablanca" pitchFamily="2" charset="0"/>
              </a:rPr>
              <a:t>ámek Český Krumlov je po Pražském hradě druhý nejrozsáhlejší zámecký areál v České republice. Středověké centrum města, které obklopuje meandry Vltavy, je od roku 1963 městskou památkovou rezervací a od roku 1992 je zapsáno na seznamu světového dědictví UNESCO.</a:t>
            </a:r>
          </a:p>
          <a:p>
            <a:pPr algn="just"/>
            <a:r>
              <a:rPr lang="sk-SK" sz="1400">
                <a:latin typeface="Casablanca" pitchFamily="2" charset="0"/>
              </a:rPr>
              <a:t>   </a:t>
            </a:r>
            <a:r>
              <a:rPr lang="sk-SK" sz="1600">
                <a:ln>
                  <a:solidFill>
                    <a:schemeClr val="bg1"/>
                  </a:solidFill>
                </a:ln>
                <a:solidFill>
                  <a:schemeClr val="bg1"/>
                </a:solidFill>
                <a:effectLst>
                  <a:outerShdw blurRad="38100" dist="38100" dir="2700000" algn="tl">
                    <a:srgbClr val="000000"/>
                  </a:outerShdw>
                </a:effectLst>
                <a:latin typeface="Arabia CE" pitchFamily="2" charset="0"/>
              </a:rPr>
              <a:t>H</a:t>
            </a:r>
            <a:r>
              <a:rPr lang="sk-SK" sz="1400">
                <a:latin typeface="Casablanca" pitchFamily="2" charset="0"/>
              </a:rPr>
              <a:t>istorické jádro města nabízí velký počet galerií umění a muzeí. Po roce 1989 se Český Krumlov stal jedním z nejvýznamnějších cílů zahraničních turistů v České republice.</a:t>
            </a:r>
          </a:p>
        </p:txBody>
      </p:sp>
      <p:sp>
        <p:nvSpPr>
          <p:cNvPr id="19" name="Text ŠPA">
            <a:extLst>
              <a:ext uri="{FF2B5EF4-FFF2-40B4-BE49-F238E27FC236}">
                <a16:creationId xmlns:a16="http://schemas.microsoft.com/office/drawing/2014/main" id="{07B6F46B-FFB7-47B0-991D-6C75DD7A1D07}"/>
              </a:ext>
            </a:extLst>
          </p:cNvPr>
          <p:cNvSpPr txBox="1"/>
          <p:nvPr/>
        </p:nvSpPr>
        <p:spPr>
          <a:xfrm>
            <a:off x="4759583" y="1403530"/>
            <a:ext cx="4230038" cy="4216539"/>
          </a:xfrm>
          <a:prstGeom prst="rect">
            <a:avLst/>
          </a:prstGeom>
          <a:noFill/>
        </p:spPr>
        <p:txBody>
          <a:bodyPr wrap="square" rtlCol="0">
            <a:spAutoFit/>
          </a:bodyPr>
          <a:lstStyle/>
          <a:p>
            <a:pPr algn="just"/>
            <a:r>
              <a:rPr lang="sk-SK" sz="2400">
                <a:ln>
                  <a:solidFill>
                    <a:schemeClr val="bg1"/>
                  </a:solidFill>
                </a:ln>
                <a:solidFill>
                  <a:srgbClr val="FF0000"/>
                </a:solidFill>
                <a:effectLst>
                  <a:outerShdw blurRad="38100" dist="38100" dir="2700000" algn="tl">
                    <a:srgbClr val="000000"/>
                  </a:outerShdw>
                </a:effectLst>
                <a:latin typeface="Arabia CE" pitchFamily="2" charset="0"/>
              </a:rPr>
              <a:t>  Č</a:t>
            </a:r>
            <a:r>
              <a:rPr lang="es-ES" sz="1400">
                <a:latin typeface="Casablanca" pitchFamily="2" charset="0"/>
              </a:rPr>
              <a:t>eský Krumlov es una ciudad en el sur de Bohemia. Está situad</a:t>
            </a:r>
            <a:r>
              <a:rPr lang="sk-SK" sz="1400">
                <a:latin typeface="Casablanca" pitchFamily="2" charset="0"/>
              </a:rPr>
              <a:t>a</a:t>
            </a:r>
            <a:r>
              <a:rPr lang="es-ES" sz="1400">
                <a:latin typeface="Casablanca" pitchFamily="2" charset="0"/>
              </a:rPr>
              <a:t> debajo de la cresta del bosque de Blanský y el río Moldava lo atraviesa. Allí viven unos 14 mil habitantes.</a:t>
            </a:r>
            <a:endParaRPr lang="sk-SK" sz="1400">
              <a:latin typeface="Casablanca" pitchFamily="2" charset="0"/>
            </a:endParaRPr>
          </a:p>
          <a:p>
            <a:pPr algn="just"/>
            <a:r>
              <a:rPr lang="sk-SK" sz="1600">
                <a:ln>
                  <a:solidFill>
                    <a:schemeClr val="bg1"/>
                  </a:solidFill>
                </a:ln>
                <a:solidFill>
                  <a:schemeClr val="bg1"/>
                </a:solidFill>
                <a:effectLst>
                  <a:outerShdw blurRad="38100" dist="38100" dir="2700000" algn="tl">
                    <a:srgbClr val="000000"/>
                  </a:outerShdw>
                </a:effectLst>
                <a:latin typeface="Arabia CE" pitchFamily="2" charset="0"/>
              </a:rPr>
              <a:t>   L</a:t>
            </a:r>
            <a:r>
              <a:rPr lang="es-ES" sz="1400">
                <a:latin typeface="Casablanca" pitchFamily="2" charset="0"/>
              </a:rPr>
              <a:t>a primera mención escrita de la existencia del asiento en Krumlov proviene de 1240. Desde la fundación de la ciudad, los residentes checos y alemanes vivieron uno al lado del otro.</a:t>
            </a:r>
            <a:endParaRPr lang="sk-SK" sz="1400">
              <a:latin typeface="Casablanca" pitchFamily="2" charset="0"/>
            </a:endParaRPr>
          </a:p>
          <a:p>
            <a:pPr algn="just"/>
            <a:r>
              <a:rPr lang="sk-SK" sz="1600">
                <a:ln>
                  <a:solidFill>
                    <a:schemeClr val="bg1"/>
                  </a:solidFill>
                </a:ln>
                <a:solidFill>
                  <a:schemeClr val="bg1"/>
                </a:solidFill>
                <a:effectLst>
                  <a:outerShdw blurRad="38100" dist="38100" dir="2700000" algn="tl">
                    <a:srgbClr val="000000"/>
                  </a:outerShdw>
                </a:effectLst>
                <a:latin typeface="Arabia CE" pitchFamily="2" charset="0"/>
              </a:rPr>
              <a:t>   E</a:t>
            </a:r>
            <a:r>
              <a:rPr lang="es-ES" sz="1400">
                <a:latin typeface="Casablanca" pitchFamily="2" charset="0"/>
              </a:rPr>
              <a:t>l castillo de Český Krumlov es el segundo complejo de castillo más grande de la República Checa después del castillo de Praga. El centro de la ciudad medieval, rodeado de meandros del río Moldava, ha sido un área de conservación urbana desde 1963 y desde 1992 ha sido Patrimonio de la Humanidad por la UNESCO.</a:t>
            </a:r>
            <a:endParaRPr lang="sk-SK" sz="1400">
              <a:latin typeface="Casablanca" pitchFamily="2" charset="0"/>
            </a:endParaRPr>
          </a:p>
          <a:p>
            <a:pPr algn="just"/>
            <a:r>
              <a:rPr lang="sk-SK" sz="1600">
                <a:ln>
                  <a:solidFill>
                    <a:schemeClr val="bg1"/>
                  </a:solidFill>
                </a:ln>
                <a:solidFill>
                  <a:schemeClr val="bg1"/>
                </a:solidFill>
                <a:effectLst>
                  <a:outerShdw blurRad="38100" dist="38100" dir="2700000" algn="tl">
                    <a:srgbClr val="000000"/>
                  </a:outerShdw>
                </a:effectLst>
                <a:latin typeface="Arabia CE" pitchFamily="2" charset="0"/>
              </a:rPr>
              <a:t>   E</a:t>
            </a:r>
            <a:r>
              <a:rPr lang="es-ES" sz="1400">
                <a:latin typeface="Casablanca" pitchFamily="2" charset="0"/>
              </a:rPr>
              <a:t>l centro histórico de la ciudad ofrece una gran cantidad de galerías de arte y museos. Después de 1989, Český Krumlov se convirtió en uno de los destinos más importantes de turistas extranjeros en la República Checa.</a:t>
            </a:r>
            <a:endParaRPr lang="sk-SK" sz="1400">
              <a:latin typeface="Casablanca" pitchFamily="2" charset="0"/>
            </a:endParaRPr>
          </a:p>
        </p:txBody>
      </p:sp>
      <p:sp>
        <p:nvSpPr>
          <p:cNvPr id="31" name="Text ANG">
            <a:extLst>
              <a:ext uri="{FF2B5EF4-FFF2-40B4-BE49-F238E27FC236}">
                <a16:creationId xmlns:a16="http://schemas.microsoft.com/office/drawing/2014/main" id="{D9F1D1D6-08D9-4FAA-AF8D-427D9303EAFA}"/>
              </a:ext>
            </a:extLst>
          </p:cNvPr>
          <p:cNvSpPr txBox="1"/>
          <p:nvPr/>
        </p:nvSpPr>
        <p:spPr>
          <a:xfrm>
            <a:off x="4661044" y="1637208"/>
            <a:ext cx="4230038" cy="3785652"/>
          </a:xfrm>
          <a:prstGeom prst="rect">
            <a:avLst/>
          </a:prstGeom>
          <a:noFill/>
        </p:spPr>
        <p:txBody>
          <a:bodyPr wrap="square" rtlCol="0">
            <a:spAutoFit/>
          </a:bodyPr>
          <a:lstStyle/>
          <a:p>
            <a:pPr algn="just"/>
            <a:r>
              <a:rPr lang="sk-SK" sz="2400">
                <a:ln>
                  <a:solidFill>
                    <a:schemeClr val="bg1"/>
                  </a:solidFill>
                </a:ln>
                <a:solidFill>
                  <a:srgbClr val="FF0000"/>
                </a:solidFill>
                <a:effectLst>
                  <a:outerShdw blurRad="38100" dist="38100" dir="2700000" algn="tl">
                    <a:srgbClr val="000000"/>
                  </a:outerShdw>
                </a:effectLst>
                <a:latin typeface="Arabia CE" pitchFamily="2" charset="0"/>
              </a:rPr>
              <a:t>   Č</a:t>
            </a:r>
            <a:r>
              <a:rPr lang="en-US" sz="1400">
                <a:latin typeface="Casablanca" pitchFamily="2" charset="0"/>
              </a:rPr>
              <a:t>eský Krumlov is a town in the South Bohemia. It is situated under the ridge of Blanský forest and the river Vltava flows through it. There live about 14 thousand inhabitants.</a:t>
            </a:r>
            <a:endParaRPr lang="sk-SK" sz="1400">
              <a:latin typeface="Casablanca" pitchFamily="2" charset="0"/>
            </a:endParaRPr>
          </a:p>
          <a:p>
            <a:pPr algn="just"/>
            <a:r>
              <a:rPr lang="sk-SK" sz="1600">
                <a:ln>
                  <a:solidFill>
                    <a:schemeClr val="bg1"/>
                  </a:solidFill>
                </a:ln>
                <a:solidFill>
                  <a:schemeClr val="bg1"/>
                </a:solidFill>
                <a:effectLst>
                  <a:outerShdw blurRad="38100" dist="38100" dir="2700000" algn="tl">
                    <a:srgbClr val="000000"/>
                  </a:outerShdw>
                </a:effectLst>
                <a:latin typeface="Arabia CE" pitchFamily="2" charset="0"/>
              </a:rPr>
              <a:t>   T</a:t>
            </a:r>
            <a:r>
              <a:rPr lang="en-US" sz="1400">
                <a:latin typeface="Casablanca" pitchFamily="2" charset="0"/>
              </a:rPr>
              <a:t>he first written mention of the existence of the seat in Krumlov comes from 1240. Since the foundation of the city, Czech and German residents lived side by side.</a:t>
            </a:r>
            <a:endParaRPr lang="sk-SK" sz="1400">
              <a:latin typeface="Casablanca" pitchFamily="2" charset="0"/>
            </a:endParaRPr>
          </a:p>
          <a:p>
            <a:pPr algn="just"/>
            <a:r>
              <a:rPr lang="sk-SK" sz="1600">
                <a:ln>
                  <a:solidFill>
                    <a:schemeClr val="bg1"/>
                  </a:solidFill>
                </a:ln>
                <a:solidFill>
                  <a:schemeClr val="bg1"/>
                </a:solidFill>
                <a:effectLst>
                  <a:outerShdw blurRad="38100" dist="38100" dir="2700000" algn="tl">
                    <a:srgbClr val="000000"/>
                  </a:outerShdw>
                </a:effectLst>
                <a:latin typeface="Arabia CE" pitchFamily="2" charset="0"/>
              </a:rPr>
              <a:t>   Č</a:t>
            </a:r>
            <a:r>
              <a:rPr lang="en-US" sz="1400">
                <a:latin typeface="Casablanca" pitchFamily="2" charset="0"/>
              </a:rPr>
              <a:t>eský Krumlov Castle is the second largest castle complex in the Czech Republic after Prague Castle. The medieval city center, which is surrounded by meanders of the Vltava River, has been an urban conservation area since 1963 and since 1992 has been a UNESCO World Heritage Site.</a:t>
            </a:r>
            <a:endParaRPr lang="sk-SK" sz="1400">
              <a:latin typeface="Casablanca" pitchFamily="2" charset="0"/>
            </a:endParaRPr>
          </a:p>
          <a:p>
            <a:pPr algn="just"/>
            <a:r>
              <a:rPr lang="sk-SK" sz="1600">
                <a:ln>
                  <a:solidFill>
                    <a:prstClr val="white"/>
                  </a:solidFill>
                </a:ln>
                <a:solidFill>
                  <a:prstClr val="white"/>
                </a:solidFill>
                <a:effectLst>
                  <a:outerShdw blurRad="38100" dist="38100" dir="2700000" algn="tl">
                    <a:srgbClr val="000000"/>
                  </a:outerShdw>
                </a:effectLst>
                <a:latin typeface="Arabia CE" pitchFamily="2" charset="0"/>
              </a:rPr>
              <a:t>   T</a:t>
            </a:r>
            <a:r>
              <a:rPr lang="en-US" sz="1400">
                <a:solidFill>
                  <a:prstClr val="black"/>
                </a:solidFill>
                <a:latin typeface="Casablanca" pitchFamily="2" charset="0"/>
              </a:rPr>
              <a:t>he historic city center offers a large number of art galleries and museums. After 1989, Český Krumlov became one of the most important destinations of foreign tourists in the Czech Republic.</a:t>
            </a:r>
            <a:endParaRPr lang="sk-SK" sz="1400">
              <a:latin typeface="Casablanca" pitchFamily="2" charset="0"/>
            </a:endParaRPr>
          </a:p>
        </p:txBody>
      </p:sp>
      <p:pic>
        <p:nvPicPr>
          <p:cNvPr id="25" name="CZE">
            <a:extLst>
              <a:ext uri="{FF2B5EF4-FFF2-40B4-BE49-F238E27FC236}">
                <a16:creationId xmlns:a16="http://schemas.microsoft.com/office/drawing/2014/main" id="{E5594148-2F88-45D0-B1E2-0F312293A96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55040" y="1152000"/>
            <a:ext cx="432001" cy="288000"/>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6" name="ŠPA">
            <a:extLst>
              <a:ext uri="{FF2B5EF4-FFF2-40B4-BE49-F238E27FC236}">
                <a16:creationId xmlns:a16="http://schemas.microsoft.com/office/drawing/2014/main" id="{D3CE7F98-A84E-48A4-BABF-E11E5167B0C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86322" y="1152000"/>
            <a:ext cx="432001" cy="288000"/>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7" name="ANG">
            <a:extLst>
              <a:ext uri="{FF2B5EF4-FFF2-40B4-BE49-F238E27FC236}">
                <a16:creationId xmlns:a16="http://schemas.microsoft.com/office/drawing/2014/main" id="{0579FBF4-32E1-4A57-8212-3142E72F187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17604" y="1152000"/>
            <a:ext cx="431999" cy="288000"/>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28" name="Wiki">
            <a:extLst>
              <a:ext uri="{FF2B5EF4-FFF2-40B4-BE49-F238E27FC236}">
                <a16:creationId xmlns:a16="http://schemas.microsoft.com/office/drawing/2014/main" id="{8657BDAF-9350-468C-9805-5686A7E723C4}"/>
              </a:ext>
            </a:extLst>
          </p:cNvPr>
          <p:cNvSpPr txBox="1"/>
          <p:nvPr/>
        </p:nvSpPr>
        <p:spPr>
          <a:xfrm>
            <a:off x="7688744" y="5577024"/>
            <a:ext cx="1189171" cy="30777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400" b="0" i="0" u="none" strike="noStrike" kern="1200" cap="none" spc="0" normalizeH="0" baseline="0" noProof="0">
                <a:ln>
                  <a:noFill/>
                </a:ln>
                <a:effectLst/>
                <a:uLnTx/>
                <a:uFillTx/>
                <a:latin typeface="Brooklyn CE" pitchFamily="2" charset="0"/>
                <a:ea typeface="+mn-ea"/>
                <a:cs typeface="+mn-cs"/>
              </a:rPr>
              <a:t>Wikipedia</a:t>
            </a:r>
            <a:endParaRPr kumimoji="0" lang="sk-SK" sz="1400" b="0" i="0" u="none" strike="noStrike" kern="1200" cap="none" spc="0" normalizeH="0" baseline="0" noProof="0">
              <a:ln>
                <a:noFill/>
              </a:ln>
              <a:effectLst/>
              <a:uLnTx/>
              <a:uFillTx/>
              <a:latin typeface="Calibri" panose="020F0502020204030204"/>
              <a:ea typeface="+mn-ea"/>
              <a:cs typeface="+mn-cs"/>
            </a:endParaRPr>
          </a:p>
        </p:txBody>
      </p:sp>
      <p:sp>
        <p:nvSpPr>
          <p:cNvPr id="2" name="Jazyk">
            <a:extLst>
              <a:ext uri="{FF2B5EF4-FFF2-40B4-BE49-F238E27FC236}">
                <a16:creationId xmlns:a16="http://schemas.microsoft.com/office/drawing/2014/main" id="{2D2A81D5-526E-4138-B2C7-EF3023C68C0A}"/>
              </a:ext>
            </a:extLst>
          </p:cNvPr>
          <p:cNvSpPr txBox="1"/>
          <p:nvPr/>
        </p:nvSpPr>
        <p:spPr>
          <a:xfrm>
            <a:off x="6124157" y="740904"/>
            <a:ext cx="1500891" cy="338554"/>
          </a:xfrm>
          <a:prstGeom prst="rect">
            <a:avLst/>
          </a:prstGeom>
          <a:noFill/>
        </p:spPr>
        <p:txBody>
          <a:bodyPr wrap="square" rtlCol="0">
            <a:spAutoFit/>
          </a:bodyPr>
          <a:lstStyle/>
          <a:p>
            <a:pPr algn="ctr"/>
            <a:r>
              <a:rPr lang="sk-SK" sz="1600">
                <a:solidFill>
                  <a:schemeClr val="tx1">
                    <a:lumMod val="75000"/>
                    <a:lumOff val="25000"/>
                  </a:schemeClr>
                </a:solidFill>
                <a:latin typeface="Cancun" pitchFamily="2" charset="0"/>
              </a:rPr>
              <a:t>LANGUAGE</a:t>
            </a:r>
          </a:p>
        </p:txBody>
      </p:sp>
      <p:pic>
        <p:nvPicPr>
          <p:cNvPr id="20" name="Pergamen +">
            <a:extLst>
              <a:ext uri="{FF2B5EF4-FFF2-40B4-BE49-F238E27FC236}">
                <a16:creationId xmlns:a16="http://schemas.microsoft.com/office/drawing/2014/main" id="{268450CB-5821-4263-9420-F1F6F5224DA3}"/>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4111200" y="464400"/>
            <a:ext cx="5527934" cy="6094800"/>
          </a:xfrm>
          <a:prstGeom prst="rect">
            <a:avLst/>
          </a:prstGeom>
          <a:effectLst>
            <a:outerShdw blurRad="63500" dist="63500" dir="2700000" algn="tl" rotWithShape="0">
              <a:prstClr val="black">
                <a:alpha val="70000"/>
              </a:prstClr>
            </a:outerShdw>
          </a:effectLst>
        </p:spPr>
      </p:pic>
      <p:sp>
        <p:nvSpPr>
          <p:cNvPr id="15" name="Kruh">
            <a:extLst>
              <a:ext uri="{FF2B5EF4-FFF2-40B4-BE49-F238E27FC236}">
                <a16:creationId xmlns:a16="http://schemas.microsoft.com/office/drawing/2014/main" id="{B22B6EF9-CA2B-4F8B-82B6-C3C11099BB61}"/>
              </a:ext>
            </a:extLst>
          </p:cNvPr>
          <p:cNvSpPr/>
          <p:nvPr/>
        </p:nvSpPr>
        <p:spPr>
          <a:xfrm>
            <a:off x="9307580" y="6092457"/>
            <a:ext cx="540400" cy="540400"/>
          </a:xfrm>
          <a:prstGeom prst="ellipse">
            <a:avLst/>
          </a:prstGeom>
          <a:noFill/>
          <a:ln w="19050" cap="flat" cmpd="sng" algn="ctr">
            <a:solidFill>
              <a:schemeClr val="tx1">
                <a:lumMod val="75000"/>
                <a:lumOff val="2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6" name="Šípka">
            <a:hlinkClick r:id="rId7" action="ppaction://hlinksldjump"/>
            <a:extLst>
              <a:ext uri="{FF2B5EF4-FFF2-40B4-BE49-F238E27FC236}">
                <a16:creationId xmlns:a16="http://schemas.microsoft.com/office/drawing/2014/main" id="{3AE0332A-7C10-4B48-BE04-3C3731E8281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9441712" y="6200542"/>
            <a:ext cx="301243" cy="337391"/>
          </a:xfrm>
          <a:prstGeom prst="rect">
            <a:avLst/>
          </a:prstGeom>
        </p:spPr>
      </p:pic>
      <p:sp>
        <p:nvSpPr>
          <p:cNvPr id="18" name="Miesto">
            <a:extLst>
              <a:ext uri="{FF2B5EF4-FFF2-40B4-BE49-F238E27FC236}">
                <a16:creationId xmlns:a16="http://schemas.microsoft.com/office/drawing/2014/main" id="{2AF265CD-0AEC-41FB-9F21-A7962BD0770B}"/>
              </a:ext>
            </a:extLst>
          </p:cNvPr>
          <p:cNvSpPr/>
          <p:nvPr/>
        </p:nvSpPr>
        <p:spPr>
          <a:xfrm>
            <a:off x="384851" y="5842075"/>
            <a:ext cx="3602896" cy="573197"/>
          </a:xfrm>
          <a:prstGeom prst="roundRect">
            <a:avLst/>
          </a:prstGeom>
          <a:solidFill>
            <a:srgbClr val="71AF47"/>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36000" rIns="108000" bIns="36000" rtlCol="0" anchor="ctr">
            <a:spAutoFit/>
          </a:bodyPr>
          <a:lstStyle/>
          <a:p>
            <a:pPr algn="r" defTabSz="625063"/>
            <a:r>
              <a:rPr lang="sk-SK" sz="2894">
                <a:ln w="0" cmpd="sng">
                  <a:solidFill>
                    <a:schemeClr val="tx1"/>
                  </a:solidFill>
                </a:ln>
                <a:solidFill>
                  <a:schemeClr val="bg1"/>
                </a:solidFill>
                <a:effectLst>
                  <a:outerShdw blurRad="50800" dist="38100" dir="2700000" algn="tl" rotWithShape="0">
                    <a:prstClr val="black"/>
                  </a:outerShdw>
                </a:effectLst>
                <a:latin typeface="Cancun" pitchFamily="2" charset="0"/>
              </a:rPr>
              <a:t>ČESKÝ KRUMLOV</a:t>
            </a:r>
          </a:p>
        </p:txBody>
      </p:sp>
      <p:sp>
        <p:nvSpPr>
          <p:cNvPr id="21" name="Krajina ANG">
            <a:extLst>
              <a:ext uri="{FF2B5EF4-FFF2-40B4-BE49-F238E27FC236}">
                <a16:creationId xmlns:a16="http://schemas.microsoft.com/office/drawing/2014/main" id="{F41DC440-CE22-4AE7-B579-134D56BE2B18}"/>
              </a:ext>
            </a:extLst>
          </p:cNvPr>
          <p:cNvSpPr txBox="1"/>
          <p:nvPr/>
        </p:nvSpPr>
        <p:spPr>
          <a:xfrm>
            <a:off x="440076" y="360000"/>
            <a:ext cx="3595122" cy="1446550"/>
          </a:xfrm>
          <a:prstGeom prst="rect">
            <a:avLst/>
          </a:prstGeom>
          <a:noFill/>
          <a:effectLst>
            <a:outerShdw blurRad="63500" dist="63500" dir="2700000" algn="tl" rotWithShape="0">
              <a:prstClr val="black">
                <a:alpha val="84000"/>
              </a:prstClr>
            </a:outerShdw>
          </a:effectLst>
        </p:spPr>
        <p:txBody>
          <a:bodyPr wrap="square" rtlCol="0">
            <a:spAutoFit/>
          </a:bodyPr>
          <a:lstStyle/>
          <a:p>
            <a:pPr algn="ctr" defTabSz="625063">
              <a:defRPr/>
            </a:pPr>
            <a:r>
              <a:rPr lang="sk-SK" sz="6000" spc="204">
                <a:ln w="6350" cmpd="sng">
                  <a:solidFill>
                    <a:prstClr val="black">
                      <a:lumMod val="75000"/>
                      <a:lumOff val="25000"/>
                    </a:prstClr>
                  </a:solidFill>
                </a:ln>
                <a:solidFill>
                  <a:schemeClr val="bg1"/>
                </a:solidFill>
                <a:effectLst>
                  <a:outerShdw blurRad="50800" dist="38100" dir="2700000" algn="tl" rotWithShape="0">
                    <a:prstClr val="black">
                      <a:alpha val="40000"/>
                    </a:prstClr>
                  </a:outerShdw>
                </a:effectLst>
                <a:latin typeface="Cancun" pitchFamily="2" charset="0"/>
              </a:rPr>
              <a:t>CZECH</a:t>
            </a:r>
          </a:p>
          <a:p>
            <a:pPr algn="ctr" defTabSz="625063">
              <a:defRPr/>
            </a:pPr>
            <a:r>
              <a:rPr lang="sk-SK" sz="2800" spc="204">
                <a:ln w="6350" cmpd="sng">
                  <a:solidFill>
                    <a:prstClr val="black">
                      <a:lumMod val="75000"/>
                      <a:lumOff val="25000"/>
                    </a:prstClr>
                  </a:solidFill>
                </a:ln>
                <a:solidFill>
                  <a:schemeClr val="bg1"/>
                </a:solidFill>
                <a:effectLst>
                  <a:outerShdw blurRad="50800" dist="38100" dir="2700000" algn="tl" rotWithShape="0">
                    <a:prstClr val="black">
                      <a:alpha val="40000"/>
                    </a:prstClr>
                  </a:outerShdw>
                </a:effectLst>
                <a:latin typeface="Cancun" pitchFamily="2" charset="0"/>
              </a:rPr>
              <a:t>Republic</a:t>
            </a:r>
          </a:p>
        </p:txBody>
      </p:sp>
      <p:pic>
        <p:nvPicPr>
          <p:cNvPr id="23" name="Erb">
            <a:extLst>
              <a:ext uri="{FF2B5EF4-FFF2-40B4-BE49-F238E27FC236}">
                <a16:creationId xmlns:a16="http://schemas.microsoft.com/office/drawing/2014/main" id="{4E235EC6-8B18-4977-A269-5185BA455C19}"/>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20980919">
            <a:off x="1578882" y="3479178"/>
            <a:ext cx="1214834" cy="1457802"/>
          </a:xfrm>
          <a:prstGeom prst="rect">
            <a:avLst/>
          </a:prstGeom>
          <a:noFill/>
          <a:effectLst>
            <a:outerShdw blurRad="76200" dist="38100" dir="2700000" sx="102000" sy="102000" algn="tl" rotWithShape="0">
              <a:prstClr val="black">
                <a:alpha val="63000"/>
              </a:prstClr>
            </a:outerShdw>
          </a:effectLst>
        </p:spPr>
      </p:pic>
    </p:spTree>
    <p:extLst>
      <p:ext uri="{BB962C8B-B14F-4D97-AF65-F5344CB8AC3E}">
        <p14:creationId xmlns:p14="http://schemas.microsoft.com/office/powerpoint/2010/main" val="56718330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1" fill="hold" grpId="0" nodeType="withEffect">
                                  <p:stCondLst>
                                    <p:cond delay="0"/>
                                  </p:stCondLst>
                                  <p:childTnLst>
                                    <p:animEffect transition="out" filter="wipe(up)">
                                      <p:cBhvr>
                                        <p:cTn id="6" dur="500"/>
                                        <p:tgtEl>
                                          <p:spTgt spid="32"/>
                                        </p:tgtEl>
                                      </p:cBhvr>
                                    </p:animEffect>
                                    <p:set>
                                      <p:cBhvr>
                                        <p:cTn id="7" dur="1" fill="hold">
                                          <p:stCondLst>
                                            <p:cond delay="499"/>
                                          </p:stCondLst>
                                        </p:cTn>
                                        <p:tgtEl>
                                          <p:spTgt spid="32"/>
                                        </p:tgtEl>
                                        <p:attrNameLst>
                                          <p:attrName>style.visibility</p:attrName>
                                        </p:attrNameLst>
                                      </p:cBhvr>
                                      <p:to>
                                        <p:strVal val="hidden"/>
                                      </p:to>
                                    </p:set>
                                  </p:childTnLst>
                                </p:cTn>
                              </p:par>
                              <p:par>
                                <p:cTn id="8" presetID="22" presetClass="exit" presetSubtype="1" fill="hold" grpId="3" nodeType="withEffect">
                                  <p:stCondLst>
                                    <p:cond delay="0"/>
                                  </p:stCondLst>
                                  <p:childTnLst>
                                    <p:animEffect transition="out" filter="wipe(up)">
                                      <p:cBhvr>
                                        <p:cTn id="9" dur="500"/>
                                        <p:tgtEl>
                                          <p:spTgt spid="19"/>
                                        </p:tgtEl>
                                      </p:cBhvr>
                                    </p:animEffect>
                                    <p:set>
                                      <p:cBhvr>
                                        <p:cTn id="10" dur="1" fill="hold">
                                          <p:stCondLst>
                                            <p:cond delay="499"/>
                                          </p:stCondLst>
                                        </p:cTn>
                                        <p:tgtEl>
                                          <p:spTgt spid="19"/>
                                        </p:tgtEl>
                                        <p:attrNameLst>
                                          <p:attrName>style.visibility</p:attrName>
                                        </p:attrNameLst>
                                      </p:cBhvr>
                                      <p:to>
                                        <p:strVal val="hidden"/>
                                      </p:to>
                                    </p:set>
                                  </p:childTnLst>
                                </p:cTn>
                              </p:par>
                            </p:childTnLst>
                          </p:cTn>
                        </p:par>
                        <p:par>
                          <p:cTn id="11" fill="hold">
                            <p:stCondLst>
                              <p:cond delay="500"/>
                            </p:stCondLst>
                            <p:childTnLst>
                              <p:par>
                                <p:cTn id="12" presetID="22" presetClass="exit" presetSubtype="1" fill="hold" nodeType="afterEffect">
                                  <p:stCondLst>
                                    <p:cond delay="0"/>
                                  </p:stCondLst>
                                  <p:childTnLst>
                                    <p:animEffect transition="out" filter="wipe(up)">
                                      <p:cBhvr>
                                        <p:cTn id="13" dur="2500"/>
                                        <p:tgtEl>
                                          <p:spTgt spid="20"/>
                                        </p:tgtEl>
                                      </p:cBhvr>
                                    </p:animEffect>
                                    <p:set>
                                      <p:cBhvr>
                                        <p:cTn id="14" dur="1" fill="hold">
                                          <p:stCondLst>
                                            <p:cond delay="2499"/>
                                          </p:stCondLst>
                                        </p:cTn>
                                        <p:tgtEl>
                                          <p:spTgt spid="20"/>
                                        </p:tgtEl>
                                        <p:attrNameLst>
                                          <p:attrName>style.visibility</p:attrName>
                                        </p:attrNameLst>
                                      </p:cBhvr>
                                      <p:to>
                                        <p:strVal val="hidden"/>
                                      </p:to>
                                    </p:set>
                                  </p:childTnLst>
                                </p:cTn>
                              </p:par>
                              <p:par>
                                <p:cTn id="15" presetID="42" presetClass="entr" presetSubtype="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500"/>
                                        <p:tgtEl>
                                          <p:spTgt spid="2"/>
                                        </p:tgtEl>
                                      </p:cBhvr>
                                    </p:animEffect>
                                    <p:anim calcmode="lin" valueType="num">
                                      <p:cBhvr>
                                        <p:cTn id="18" dur="1500" fill="hold"/>
                                        <p:tgtEl>
                                          <p:spTgt spid="2"/>
                                        </p:tgtEl>
                                        <p:attrNameLst>
                                          <p:attrName>ppt_x</p:attrName>
                                        </p:attrNameLst>
                                      </p:cBhvr>
                                      <p:tavLst>
                                        <p:tav tm="0">
                                          <p:val>
                                            <p:strVal val="#ppt_x"/>
                                          </p:val>
                                        </p:tav>
                                        <p:tav tm="100000">
                                          <p:val>
                                            <p:strVal val="#ppt_x"/>
                                          </p:val>
                                        </p:tav>
                                      </p:tavLst>
                                    </p:anim>
                                    <p:anim calcmode="lin" valueType="num">
                                      <p:cBhvr>
                                        <p:cTn id="19" dur="1500" fill="hold"/>
                                        <p:tgtEl>
                                          <p:spTgt spid="2"/>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2000"/>
                                  </p:stCondLst>
                                  <p:childTnLst>
                                    <p:set>
                                      <p:cBhvr>
                                        <p:cTn id="21" dur="1" fill="hold">
                                          <p:stCondLst>
                                            <p:cond delay="0"/>
                                          </p:stCondLst>
                                        </p:cTn>
                                        <p:tgtEl>
                                          <p:spTgt spid="27"/>
                                        </p:tgtEl>
                                        <p:attrNameLst>
                                          <p:attrName>style.visibility</p:attrName>
                                        </p:attrNameLst>
                                      </p:cBhvr>
                                      <p:to>
                                        <p:strVal val="visible"/>
                                      </p:to>
                                    </p:set>
                                    <p:anim calcmode="lin" valueType="num">
                                      <p:cBhvr>
                                        <p:cTn id="22" dur="1000" fill="hold"/>
                                        <p:tgtEl>
                                          <p:spTgt spid="27"/>
                                        </p:tgtEl>
                                        <p:attrNameLst>
                                          <p:attrName>ppt_w</p:attrName>
                                        </p:attrNameLst>
                                      </p:cBhvr>
                                      <p:tavLst>
                                        <p:tav tm="0">
                                          <p:val>
                                            <p:fltVal val="0"/>
                                          </p:val>
                                        </p:tav>
                                        <p:tav tm="100000">
                                          <p:val>
                                            <p:strVal val="#ppt_w"/>
                                          </p:val>
                                        </p:tav>
                                      </p:tavLst>
                                    </p:anim>
                                    <p:anim calcmode="lin" valueType="num">
                                      <p:cBhvr>
                                        <p:cTn id="23" dur="1000" fill="hold"/>
                                        <p:tgtEl>
                                          <p:spTgt spid="27"/>
                                        </p:tgtEl>
                                        <p:attrNameLst>
                                          <p:attrName>ppt_h</p:attrName>
                                        </p:attrNameLst>
                                      </p:cBhvr>
                                      <p:tavLst>
                                        <p:tav tm="0">
                                          <p:val>
                                            <p:fltVal val="0"/>
                                          </p:val>
                                        </p:tav>
                                        <p:tav tm="100000">
                                          <p:val>
                                            <p:strVal val="#ppt_h"/>
                                          </p:val>
                                        </p:tav>
                                      </p:tavLst>
                                    </p:anim>
                                    <p:animEffect transition="in" filter="fade">
                                      <p:cBhvr>
                                        <p:cTn id="24" dur="1000"/>
                                        <p:tgtEl>
                                          <p:spTgt spid="27"/>
                                        </p:tgtEl>
                                      </p:cBhvr>
                                    </p:animEffect>
                                  </p:childTnLst>
                                </p:cTn>
                              </p:par>
                              <p:par>
                                <p:cTn id="25" presetID="53" presetClass="entr" presetSubtype="16" fill="hold" nodeType="withEffect">
                                  <p:stCondLst>
                                    <p:cond delay="2000"/>
                                  </p:stCondLst>
                                  <p:childTnLst>
                                    <p:set>
                                      <p:cBhvr>
                                        <p:cTn id="26" dur="1" fill="hold">
                                          <p:stCondLst>
                                            <p:cond delay="0"/>
                                          </p:stCondLst>
                                        </p:cTn>
                                        <p:tgtEl>
                                          <p:spTgt spid="26"/>
                                        </p:tgtEl>
                                        <p:attrNameLst>
                                          <p:attrName>style.visibility</p:attrName>
                                        </p:attrNameLst>
                                      </p:cBhvr>
                                      <p:to>
                                        <p:strVal val="visible"/>
                                      </p:to>
                                    </p:set>
                                    <p:anim calcmode="lin" valueType="num">
                                      <p:cBhvr>
                                        <p:cTn id="27" dur="1000" fill="hold"/>
                                        <p:tgtEl>
                                          <p:spTgt spid="26"/>
                                        </p:tgtEl>
                                        <p:attrNameLst>
                                          <p:attrName>ppt_w</p:attrName>
                                        </p:attrNameLst>
                                      </p:cBhvr>
                                      <p:tavLst>
                                        <p:tav tm="0">
                                          <p:val>
                                            <p:fltVal val="0"/>
                                          </p:val>
                                        </p:tav>
                                        <p:tav tm="100000">
                                          <p:val>
                                            <p:strVal val="#ppt_w"/>
                                          </p:val>
                                        </p:tav>
                                      </p:tavLst>
                                    </p:anim>
                                    <p:anim calcmode="lin" valueType="num">
                                      <p:cBhvr>
                                        <p:cTn id="28" dur="1000" fill="hold"/>
                                        <p:tgtEl>
                                          <p:spTgt spid="26"/>
                                        </p:tgtEl>
                                        <p:attrNameLst>
                                          <p:attrName>ppt_h</p:attrName>
                                        </p:attrNameLst>
                                      </p:cBhvr>
                                      <p:tavLst>
                                        <p:tav tm="0">
                                          <p:val>
                                            <p:fltVal val="0"/>
                                          </p:val>
                                        </p:tav>
                                        <p:tav tm="100000">
                                          <p:val>
                                            <p:strVal val="#ppt_h"/>
                                          </p:val>
                                        </p:tav>
                                      </p:tavLst>
                                    </p:anim>
                                    <p:animEffect transition="in" filter="fade">
                                      <p:cBhvr>
                                        <p:cTn id="29" dur="1000"/>
                                        <p:tgtEl>
                                          <p:spTgt spid="26"/>
                                        </p:tgtEl>
                                      </p:cBhvr>
                                    </p:animEffect>
                                  </p:childTnLst>
                                </p:cTn>
                              </p:par>
                              <p:par>
                                <p:cTn id="30" presetID="53" presetClass="entr" presetSubtype="16" fill="hold" nodeType="withEffect">
                                  <p:stCondLst>
                                    <p:cond delay="2000"/>
                                  </p:stCondLst>
                                  <p:childTnLst>
                                    <p:set>
                                      <p:cBhvr>
                                        <p:cTn id="31" dur="1" fill="hold">
                                          <p:stCondLst>
                                            <p:cond delay="0"/>
                                          </p:stCondLst>
                                        </p:cTn>
                                        <p:tgtEl>
                                          <p:spTgt spid="25"/>
                                        </p:tgtEl>
                                        <p:attrNameLst>
                                          <p:attrName>style.visibility</p:attrName>
                                        </p:attrNameLst>
                                      </p:cBhvr>
                                      <p:to>
                                        <p:strVal val="visible"/>
                                      </p:to>
                                    </p:set>
                                    <p:anim calcmode="lin" valueType="num">
                                      <p:cBhvr>
                                        <p:cTn id="32" dur="1000" fill="hold"/>
                                        <p:tgtEl>
                                          <p:spTgt spid="25"/>
                                        </p:tgtEl>
                                        <p:attrNameLst>
                                          <p:attrName>ppt_w</p:attrName>
                                        </p:attrNameLst>
                                      </p:cBhvr>
                                      <p:tavLst>
                                        <p:tav tm="0">
                                          <p:val>
                                            <p:fltVal val="0"/>
                                          </p:val>
                                        </p:tav>
                                        <p:tav tm="100000">
                                          <p:val>
                                            <p:strVal val="#ppt_w"/>
                                          </p:val>
                                        </p:tav>
                                      </p:tavLst>
                                    </p:anim>
                                    <p:anim calcmode="lin" valueType="num">
                                      <p:cBhvr>
                                        <p:cTn id="33" dur="1000" fill="hold"/>
                                        <p:tgtEl>
                                          <p:spTgt spid="25"/>
                                        </p:tgtEl>
                                        <p:attrNameLst>
                                          <p:attrName>ppt_h</p:attrName>
                                        </p:attrNameLst>
                                      </p:cBhvr>
                                      <p:tavLst>
                                        <p:tav tm="0">
                                          <p:val>
                                            <p:fltVal val="0"/>
                                          </p:val>
                                        </p:tav>
                                        <p:tav tm="100000">
                                          <p:val>
                                            <p:strVal val="#ppt_h"/>
                                          </p:val>
                                        </p:tav>
                                      </p:tavLst>
                                    </p:anim>
                                    <p:animEffect transition="in" filter="fade">
                                      <p:cBhvr>
                                        <p:cTn id="34" dur="1000"/>
                                        <p:tgtEl>
                                          <p:spTgt spid="25"/>
                                        </p:tgtEl>
                                      </p:cBhvr>
                                    </p:animEffect>
                                  </p:childTnLst>
                                </p:cTn>
                              </p:par>
                              <p:par>
                                <p:cTn id="35" presetID="22" presetClass="entr" presetSubtype="1" fill="hold" grpId="0" nodeType="withEffect">
                                  <p:stCondLst>
                                    <p:cond delay="2500"/>
                                  </p:stCondLst>
                                  <p:childTnLst>
                                    <p:set>
                                      <p:cBhvr>
                                        <p:cTn id="36" dur="1" fill="hold">
                                          <p:stCondLst>
                                            <p:cond delay="0"/>
                                          </p:stCondLst>
                                        </p:cTn>
                                        <p:tgtEl>
                                          <p:spTgt spid="31"/>
                                        </p:tgtEl>
                                        <p:attrNameLst>
                                          <p:attrName>style.visibility</p:attrName>
                                        </p:attrNameLst>
                                      </p:cBhvr>
                                      <p:to>
                                        <p:strVal val="visible"/>
                                      </p:to>
                                    </p:set>
                                    <p:animEffect transition="in" filter="wipe(up)">
                                      <p:cBhvr>
                                        <p:cTn id="37" dur="3500"/>
                                        <p:tgtEl>
                                          <p:spTgt spid="31"/>
                                        </p:tgtEl>
                                      </p:cBhvr>
                                    </p:animEffect>
                                  </p:childTnLst>
                                </p:cTn>
                              </p:par>
                            </p:childTnLst>
                          </p:cTn>
                        </p:par>
                        <p:par>
                          <p:cTn id="38" fill="hold">
                            <p:stCondLst>
                              <p:cond delay="6500"/>
                            </p:stCondLst>
                            <p:childTnLst>
                              <p:par>
                                <p:cTn id="39" presetID="53" presetClass="entr" presetSubtype="16" fill="hold" grpId="0" nodeType="afterEffect">
                                  <p:stCondLst>
                                    <p:cond delay="0"/>
                                  </p:stCondLst>
                                  <p:childTnLst>
                                    <p:set>
                                      <p:cBhvr>
                                        <p:cTn id="40" dur="1" fill="hold">
                                          <p:stCondLst>
                                            <p:cond delay="0"/>
                                          </p:stCondLst>
                                        </p:cTn>
                                        <p:tgtEl>
                                          <p:spTgt spid="28"/>
                                        </p:tgtEl>
                                        <p:attrNameLst>
                                          <p:attrName>style.visibility</p:attrName>
                                        </p:attrNameLst>
                                      </p:cBhvr>
                                      <p:to>
                                        <p:strVal val="visible"/>
                                      </p:to>
                                    </p:set>
                                    <p:anim calcmode="lin" valueType="num">
                                      <p:cBhvr>
                                        <p:cTn id="41" dur="1000" fill="hold"/>
                                        <p:tgtEl>
                                          <p:spTgt spid="28"/>
                                        </p:tgtEl>
                                        <p:attrNameLst>
                                          <p:attrName>ppt_w</p:attrName>
                                        </p:attrNameLst>
                                      </p:cBhvr>
                                      <p:tavLst>
                                        <p:tav tm="0">
                                          <p:val>
                                            <p:fltVal val="0"/>
                                          </p:val>
                                        </p:tav>
                                        <p:tav tm="100000">
                                          <p:val>
                                            <p:strVal val="#ppt_w"/>
                                          </p:val>
                                        </p:tav>
                                      </p:tavLst>
                                    </p:anim>
                                    <p:anim calcmode="lin" valueType="num">
                                      <p:cBhvr>
                                        <p:cTn id="42" dur="1000" fill="hold"/>
                                        <p:tgtEl>
                                          <p:spTgt spid="28"/>
                                        </p:tgtEl>
                                        <p:attrNameLst>
                                          <p:attrName>ppt_h</p:attrName>
                                        </p:attrNameLst>
                                      </p:cBhvr>
                                      <p:tavLst>
                                        <p:tav tm="0">
                                          <p:val>
                                            <p:fltVal val="0"/>
                                          </p:val>
                                        </p:tav>
                                        <p:tav tm="100000">
                                          <p:val>
                                            <p:strVal val="#ppt_h"/>
                                          </p:val>
                                        </p:tav>
                                      </p:tavLst>
                                    </p:anim>
                                    <p:animEffect transition="in" filter="fade">
                                      <p:cBhvr>
                                        <p:cTn id="43" dur="1000"/>
                                        <p:tgtEl>
                                          <p:spTgt spid="28"/>
                                        </p:tgtEl>
                                      </p:cBhvr>
                                    </p:animEffect>
                                  </p:childTnLst>
                                </p:cTn>
                              </p:par>
                              <p:par>
                                <p:cTn id="44" presetID="21" presetClass="entr" presetSubtype="8" fill="hold" nodeType="withEffect">
                                  <p:stCondLst>
                                    <p:cond delay="500"/>
                                  </p:stCondLst>
                                  <p:childTnLst>
                                    <p:set>
                                      <p:cBhvr>
                                        <p:cTn id="45" dur="1" fill="hold">
                                          <p:stCondLst>
                                            <p:cond delay="0"/>
                                          </p:stCondLst>
                                        </p:cTn>
                                        <p:tgtEl>
                                          <p:spTgt spid="23"/>
                                        </p:tgtEl>
                                        <p:attrNameLst>
                                          <p:attrName>style.visibility</p:attrName>
                                        </p:attrNameLst>
                                      </p:cBhvr>
                                      <p:to>
                                        <p:strVal val="visible"/>
                                      </p:to>
                                    </p:set>
                                    <p:animEffect transition="in" filter="wheel(8)">
                                      <p:cBhvr>
                                        <p:cTn id="46" dur="2000"/>
                                        <p:tgtEl>
                                          <p:spTgt spid="23"/>
                                        </p:tgtEl>
                                      </p:cBhvr>
                                    </p:animEffect>
                                  </p:childTnLst>
                                </p:cTn>
                              </p:par>
                            </p:childTnLst>
                          </p:cTn>
                        </p:par>
                        <p:par>
                          <p:cTn id="47" fill="hold">
                            <p:stCondLst>
                              <p:cond delay="9000"/>
                            </p:stCondLst>
                            <p:childTnLst>
                              <p:par>
                                <p:cTn id="48" presetID="42" presetClass="entr" presetSubtype="0" fill="hold" grpId="0" nodeType="after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1500"/>
                                        <p:tgtEl>
                                          <p:spTgt spid="18"/>
                                        </p:tgtEl>
                                      </p:cBhvr>
                                    </p:animEffect>
                                    <p:anim calcmode="lin" valueType="num">
                                      <p:cBhvr>
                                        <p:cTn id="51" dur="1500" fill="hold"/>
                                        <p:tgtEl>
                                          <p:spTgt spid="18"/>
                                        </p:tgtEl>
                                        <p:attrNameLst>
                                          <p:attrName>ppt_x</p:attrName>
                                        </p:attrNameLst>
                                      </p:cBhvr>
                                      <p:tavLst>
                                        <p:tav tm="0">
                                          <p:val>
                                            <p:strVal val="#ppt_x"/>
                                          </p:val>
                                        </p:tav>
                                        <p:tav tm="100000">
                                          <p:val>
                                            <p:strVal val="#ppt_x"/>
                                          </p:val>
                                        </p:tav>
                                      </p:tavLst>
                                    </p:anim>
                                    <p:anim calcmode="lin" valueType="num">
                                      <p:cBhvr>
                                        <p:cTn id="52" dur="1500" fill="hold"/>
                                        <p:tgtEl>
                                          <p:spTgt spid="18"/>
                                        </p:tgtEl>
                                        <p:attrNameLst>
                                          <p:attrName>ppt_y</p:attrName>
                                        </p:attrNameLst>
                                      </p:cBhvr>
                                      <p:tavLst>
                                        <p:tav tm="0">
                                          <p:val>
                                            <p:strVal val="#ppt_y+.1"/>
                                          </p:val>
                                        </p:tav>
                                        <p:tav tm="100000">
                                          <p:val>
                                            <p:strVal val="#ppt_y"/>
                                          </p:val>
                                        </p:tav>
                                      </p:tavLst>
                                    </p:anim>
                                  </p:childTnLst>
                                </p:cTn>
                              </p:par>
                            </p:childTnLst>
                          </p:cTn>
                        </p:par>
                        <p:par>
                          <p:cTn id="53" fill="hold">
                            <p:stCondLst>
                              <p:cond delay="10500"/>
                            </p:stCondLst>
                            <p:childTnLst>
                              <p:par>
                                <p:cTn id="54" presetID="53" presetClass="entr" presetSubtype="16" fill="hold" nodeType="after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p:cTn id="56" dur="1500" fill="hold"/>
                                        <p:tgtEl>
                                          <p:spTgt spid="16"/>
                                        </p:tgtEl>
                                        <p:attrNameLst>
                                          <p:attrName>ppt_w</p:attrName>
                                        </p:attrNameLst>
                                      </p:cBhvr>
                                      <p:tavLst>
                                        <p:tav tm="0">
                                          <p:val>
                                            <p:fltVal val="0"/>
                                          </p:val>
                                        </p:tav>
                                        <p:tav tm="100000">
                                          <p:val>
                                            <p:strVal val="#ppt_w"/>
                                          </p:val>
                                        </p:tav>
                                      </p:tavLst>
                                    </p:anim>
                                    <p:anim calcmode="lin" valueType="num">
                                      <p:cBhvr>
                                        <p:cTn id="57" dur="1500" fill="hold"/>
                                        <p:tgtEl>
                                          <p:spTgt spid="16"/>
                                        </p:tgtEl>
                                        <p:attrNameLst>
                                          <p:attrName>ppt_h</p:attrName>
                                        </p:attrNameLst>
                                      </p:cBhvr>
                                      <p:tavLst>
                                        <p:tav tm="0">
                                          <p:val>
                                            <p:fltVal val="0"/>
                                          </p:val>
                                        </p:tav>
                                        <p:tav tm="100000">
                                          <p:val>
                                            <p:strVal val="#ppt_h"/>
                                          </p:val>
                                        </p:tav>
                                      </p:tavLst>
                                    </p:anim>
                                    <p:animEffect transition="in" filter="fade">
                                      <p:cBhvr>
                                        <p:cTn id="58" dur="1500"/>
                                        <p:tgtEl>
                                          <p:spTgt spid="16"/>
                                        </p:tgtEl>
                                      </p:cBhvr>
                                    </p:animEffect>
                                  </p:childTnLst>
                                </p:cTn>
                              </p:par>
                              <p:par>
                                <p:cTn id="59" presetID="53" presetClass="entr" presetSubtype="16" fill="hold" grpId="0" nodeType="withEffect">
                                  <p:stCondLst>
                                    <p:cond delay="500"/>
                                  </p:stCondLst>
                                  <p:childTnLst>
                                    <p:set>
                                      <p:cBhvr>
                                        <p:cTn id="60" dur="1" fill="hold">
                                          <p:stCondLst>
                                            <p:cond delay="0"/>
                                          </p:stCondLst>
                                        </p:cTn>
                                        <p:tgtEl>
                                          <p:spTgt spid="15"/>
                                        </p:tgtEl>
                                        <p:attrNameLst>
                                          <p:attrName>style.visibility</p:attrName>
                                        </p:attrNameLst>
                                      </p:cBhvr>
                                      <p:to>
                                        <p:strVal val="visible"/>
                                      </p:to>
                                    </p:set>
                                    <p:anim calcmode="lin" valueType="num">
                                      <p:cBhvr>
                                        <p:cTn id="61" dur="1000" fill="hold"/>
                                        <p:tgtEl>
                                          <p:spTgt spid="15"/>
                                        </p:tgtEl>
                                        <p:attrNameLst>
                                          <p:attrName>ppt_w</p:attrName>
                                        </p:attrNameLst>
                                      </p:cBhvr>
                                      <p:tavLst>
                                        <p:tav tm="0">
                                          <p:val>
                                            <p:fltVal val="0"/>
                                          </p:val>
                                        </p:tav>
                                        <p:tav tm="100000">
                                          <p:val>
                                            <p:strVal val="#ppt_w"/>
                                          </p:val>
                                        </p:tav>
                                      </p:tavLst>
                                    </p:anim>
                                    <p:anim calcmode="lin" valueType="num">
                                      <p:cBhvr>
                                        <p:cTn id="62" dur="1000" fill="hold"/>
                                        <p:tgtEl>
                                          <p:spTgt spid="15"/>
                                        </p:tgtEl>
                                        <p:attrNameLst>
                                          <p:attrName>ppt_h</p:attrName>
                                        </p:attrNameLst>
                                      </p:cBhvr>
                                      <p:tavLst>
                                        <p:tav tm="0">
                                          <p:val>
                                            <p:fltVal val="0"/>
                                          </p:val>
                                        </p:tav>
                                        <p:tav tm="100000">
                                          <p:val>
                                            <p:strVal val="#ppt_h"/>
                                          </p:val>
                                        </p:tav>
                                      </p:tavLst>
                                    </p:anim>
                                    <p:animEffect transition="in" filter="fade">
                                      <p:cBhvr>
                                        <p:cTn id="63"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64" restart="whenNotActive" fill="hold" evtFilter="cancelBubble" nodeType="interactiveSeq">
                <p:stCondLst>
                  <p:cond evt="onClick" delay="0">
                    <p:tgtEl>
                      <p:spTgt spid="27"/>
                    </p:tgtEl>
                  </p:cond>
                </p:stCondLst>
                <p:endSync evt="end" delay="0">
                  <p:rtn val="all"/>
                </p:endSync>
                <p:childTnLst>
                  <p:par>
                    <p:cTn id="65" fill="hold">
                      <p:stCondLst>
                        <p:cond delay="0"/>
                      </p:stCondLst>
                      <p:childTnLst>
                        <p:par>
                          <p:cTn id="66" fill="hold">
                            <p:stCondLst>
                              <p:cond delay="0"/>
                            </p:stCondLst>
                            <p:childTnLst>
                              <p:par>
                                <p:cTn id="67" presetID="10" presetClass="exit" presetSubtype="0" fill="hold" grpId="4" nodeType="clickEffect">
                                  <p:stCondLst>
                                    <p:cond delay="0"/>
                                  </p:stCondLst>
                                  <p:childTnLst>
                                    <p:animEffect transition="out" filter="fade">
                                      <p:cBhvr>
                                        <p:cTn id="68" dur="500"/>
                                        <p:tgtEl>
                                          <p:spTgt spid="19"/>
                                        </p:tgtEl>
                                      </p:cBhvr>
                                    </p:animEffect>
                                    <p:set>
                                      <p:cBhvr>
                                        <p:cTn id="69" dur="1" fill="hold">
                                          <p:stCondLst>
                                            <p:cond delay="499"/>
                                          </p:stCondLst>
                                        </p:cTn>
                                        <p:tgtEl>
                                          <p:spTgt spid="19"/>
                                        </p:tgtEl>
                                        <p:attrNameLst>
                                          <p:attrName>style.visibility</p:attrName>
                                        </p:attrNameLst>
                                      </p:cBhvr>
                                      <p:to>
                                        <p:strVal val="hidden"/>
                                      </p:to>
                                    </p:set>
                                  </p:childTnLst>
                                </p:cTn>
                              </p:par>
                              <p:par>
                                <p:cTn id="70" presetID="10" presetClass="exit" presetSubtype="0" fill="hold" grpId="1" nodeType="withEffect">
                                  <p:stCondLst>
                                    <p:cond delay="0"/>
                                  </p:stCondLst>
                                  <p:childTnLst>
                                    <p:animEffect transition="out" filter="fade">
                                      <p:cBhvr>
                                        <p:cTn id="71" dur="500"/>
                                        <p:tgtEl>
                                          <p:spTgt spid="32"/>
                                        </p:tgtEl>
                                      </p:cBhvr>
                                    </p:animEffect>
                                    <p:set>
                                      <p:cBhvr>
                                        <p:cTn id="72" dur="1" fill="hold">
                                          <p:stCondLst>
                                            <p:cond delay="499"/>
                                          </p:stCondLst>
                                        </p:cTn>
                                        <p:tgtEl>
                                          <p:spTgt spid="32"/>
                                        </p:tgtEl>
                                        <p:attrNameLst>
                                          <p:attrName>style.visibility</p:attrName>
                                        </p:attrNameLst>
                                      </p:cBhvr>
                                      <p:to>
                                        <p:strVal val="hidden"/>
                                      </p:to>
                                    </p:set>
                                  </p:childTnLst>
                                </p:cTn>
                              </p:par>
                              <p:par>
                                <p:cTn id="73" presetID="22" presetClass="entr" presetSubtype="1" fill="hold" grpId="1" nodeType="withEffect">
                                  <p:stCondLst>
                                    <p:cond delay="500"/>
                                  </p:stCondLst>
                                  <p:childTnLst>
                                    <p:set>
                                      <p:cBhvr>
                                        <p:cTn id="74" dur="1" fill="hold">
                                          <p:stCondLst>
                                            <p:cond delay="0"/>
                                          </p:stCondLst>
                                        </p:cTn>
                                        <p:tgtEl>
                                          <p:spTgt spid="31"/>
                                        </p:tgtEl>
                                        <p:attrNameLst>
                                          <p:attrName>style.visibility</p:attrName>
                                        </p:attrNameLst>
                                      </p:cBhvr>
                                      <p:to>
                                        <p:strVal val="visible"/>
                                      </p:to>
                                    </p:set>
                                    <p:animEffect transition="in" filter="wipe(up)">
                                      <p:cBhvr>
                                        <p:cTn id="75" dur="1500"/>
                                        <p:tgtEl>
                                          <p:spTgt spid="31"/>
                                        </p:tgtEl>
                                      </p:cBhvr>
                                    </p:animEffect>
                                  </p:childTnLst>
                                </p:cTn>
                              </p:par>
                            </p:childTnLst>
                          </p:cTn>
                        </p:par>
                      </p:childTnLst>
                    </p:cTn>
                  </p:par>
                </p:childTnLst>
              </p:cTn>
              <p:nextCondLst>
                <p:cond evt="onClick" delay="0">
                  <p:tgtEl>
                    <p:spTgt spid="27"/>
                  </p:tgtEl>
                </p:cond>
              </p:nextCondLst>
            </p:seq>
            <p:seq concurrent="1" nextAc="seek">
              <p:cTn id="76" restart="whenNotActive" fill="hold" evtFilter="cancelBubble" nodeType="interactiveSeq">
                <p:stCondLst>
                  <p:cond evt="onClick" delay="0">
                    <p:tgtEl>
                      <p:spTgt spid="25"/>
                    </p:tgtEl>
                  </p:cond>
                </p:stCondLst>
                <p:endSync evt="end" delay="0">
                  <p:rtn val="all"/>
                </p:endSync>
                <p:childTnLst>
                  <p:par>
                    <p:cTn id="77" fill="hold">
                      <p:stCondLst>
                        <p:cond delay="0"/>
                      </p:stCondLst>
                      <p:childTnLst>
                        <p:par>
                          <p:cTn id="78" fill="hold">
                            <p:stCondLst>
                              <p:cond delay="0"/>
                            </p:stCondLst>
                            <p:childTnLst>
                              <p:par>
                                <p:cTn id="79" presetID="10" presetClass="exit" presetSubtype="0" fill="hold" grpId="3" nodeType="clickEffect">
                                  <p:stCondLst>
                                    <p:cond delay="0"/>
                                  </p:stCondLst>
                                  <p:childTnLst>
                                    <p:animEffect transition="out" filter="fade">
                                      <p:cBhvr>
                                        <p:cTn id="80" dur="500"/>
                                        <p:tgtEl>
                                          <p:spTgt spid="31"/>
                                        </p:tgtEl>
                                      </p:cBhvr>
                                    </p:animEffect>
                                    <p:set>
                                      <p:cBhvr>
                                        <p:cTn id="81" dur="1" fill="hold">
                                          <p:stCondLst>
                                            <p:cond delay="499"/>
                                          </p:stCondLst>
                                        </p:cTn>
                                        <p:tgtEl>
                                          <p:spTgt spid="31"/>
                                        </p:tgtEl>
                                        <p:attrNameLst>
                                          <p:attrName>style.visibility</p:attrName>
                                        </p:attrNameLst>
                                      </p:cBhvr>
                                      <p:to>
                                        <p:strVal val="hidden"/>
                                      </p:to>
                                    </p:set>
                                  </p:childTnLst>
                                </p:cTn>
                              </p:par>
                              <p:par>
                                <p:cTn id="82" presetID="10" presetClass="exit" presetSubtype="0" fill="hold" grpId="2" nodeType="withEffect">
                                  <p:stCondLst>
                                    <p:cond delay="0"/>
                                  </p:stCondLst>
                                  <p:childTnLst>
                                    <p:animEffect transition="out" filter="fade">
                                      <p:cBhvr>
                                        <p:cTn id="83" dur="500"/>
                                        <p:tgtEl>
                                          <p:spTgt spid="19"/>
                                        </p:tgtEl>
                                      </p:cBhvr>
                                    </p:animEffect>
                                    <p:set>
                                      <p:cBhvr>
                                        <p:cTn id="84" dur="1" fill="hold">
                                          <p:stCondLst>
                                            <p:cond delay="499"/>
                                          </p:stCondLst>
                                        </p:cTn>
                                        <p:tgtEl>
                                          <p:spTgt spid="19"/>
                                        </p:tgtEl>
                                        <p:attrNameLst>
                                          <p:attrName>style.visibility</p:attrName>
                                        </p:attrNameLst>
                                      </p:cBhvr>
                                      <p:to>
                                        <p:strVal val="hidden"/>
                                      </p:to>
                                    </p:set>
                                  </p:childTnLst>
                                </p:cTn>
                              </p:par>
                              <p:par>
                                <p:cTn id="85" presetID="22" presetClass="entr" presetSubtype="1" fill="hold" grpId="2" nodeType="withEffect">
                                  <p:stCondLst>
                                    <p:cond delay="500"/>
                                  </p:stCondLst>
                                  <p:childTnLst>
                                    <p:set>
                                      <p:cBhvr>
                                        <p:cTn id="86" dur="1" fill="hold">
                                          <p:stCondLst>
                                            <p:cond delay="0"/>
                                          </p:stCondLst>
                                        </p:cTn>
                                        <p:tgtEl>
                                          <p:spTgt spid="32"/>
                                        </p:tgtEl>
                                        <p:attrNameLst>
                                          <p:attrName>style.visibility</p:attrName>
                                        </p:attrNameLst>
                                      </p:cBhvr>
                                      <p:to>
                                        <p:strVal val="visible"/>
                                      </p:to>
                                    </p:set>
                                    <p:animEffect transition="in" filter="wipe(up)">
                                      <p:cBhvr>
                                        <p:cTn id="87" dur="1500"/>
                                        <p:tgtEl>
                                          <p:spTgt spid="32"/>
                                        </p:tgtEl>
                                      </p:cBhvr>
                                    </p:animEffect>
                                  </p:childTnLst>
                                </p:cTn>
                              </p:par>
                            </p:childTnLst>
                          </p:cTn>
                        </p:par>
                      </p:childTnLst>
                    </p:cTn>
                  </p:par>
                </p:childTnLst>
              </p:cTn>
              <p:nextCondLst>
                <p:cond evt="onClick" delay="0">
                  <p:tgtEl>
                    <p:spTgt spid="25"/>
                  </p:tgtEl>
                </p:cond>
              </p:nextCondLst>
            </p:seq>
            <p:seq concurrent="1" nextAc="seek">
              <p:cTn id="88" restart="whenNotActive" fill="hold" evtFilter="cancelBubble" nodeType="interactiveSeq">
                <p:stCondLst>
                  <p:cond evt="onClick" delay="0">
                    <p:tgtEl>
                      <p:spTgt spid="26"/>
                    </p:tgtEl>
                  </p:cond>
                </p:stCondLst>
                <p:endSync evt="end" delay="0">
                  <p:rtn val="all"/>
                </p:endSync>
                <p:childTnLst>
                  <p:par>
                    <p:cTn id="89" fill="hold">
                      <p:stCondLst>
                        <p:cond delay="0"/>
                      </p:stCondLst>
                      <p:childTnLst>
                        <p:par>
                          <p:cTn id="90" fill="hold">
                            <p:stCondLst>
                              <p:cond delay="0"/>
                            </p:stCondLst>
                            <p:childTnLst>
                              <p:par>
                                <p:cTn id="91" presetID="10" presetClass="exit" presetSubtype="0" fill="hold" grpId="3" nodeType="clickEffect">
                                  <p:stCondLst>
                                    <p:cond delay="0"/>
                                  </p:stCondLst>
                                  <p:childTnLst>
                                    <p:animEffect transition="out" filter="fade">
                                      <p:cBhvr>
                                        <p:cTn id="92" dur="500"/>
                                        <p:tgtEl>
                                          <p:spTgt spid="32"/>
                                        </p:tgtEl>
                                      </p:cBhvr>
                                    </p:animEffect>
                                    <p:set>
                                      <p:cBhvr>
                                        <p:cTn id="93" dur="1" fill="hold">
                                          <p:stCondLst>
                                            <p:cond delay="499"/>
                                          </p:stCondLst>
                                        </p:cTn>
                                        <p:tgtEl>
                                          <p:spTgt spid="32"/>
                                        </p:tgtEl>
                                        <p:attrNameLst>
                                          <p:attrName>style.visibility</p:attrName>
                                        </p:attrNameLst>
                                      </p:cBhvr>
                                      <p:to>
                                        <p:strVal val="hidden"/>
                                      </p:to>
                                    </p:set>
                                  </p:childTnLst>
                                </p:cTn>
                              </p:par>
                              <p:par>
                                <p:cTn id="94" presetID="10" presetClass="exit" presetSubtype="0" fill="hold" grpId="2" nodeType="withEffect">
                                  <p:stCondLst>
                                    <p:cond delay="0"/>
                                  </p:stCondLst>
                                  <p:childTnLst>
                                    <p:animEffect transition="out" filter="fade">
                                      <p:cBhvr>
                                        <p:cTn id="95" dur="500"/>
                                        <p:tgtEl>
                                          <p:spTgt spid="31"/>
                                        </p:tgtEl>
                                      </p:cBhvr>
                                    </p:animEffect>
                                    <p:set>
                                      <p:cBhvr>
                                        <p:cTn id="96" dur="1" fill="hold">
                                          <p:stCondLst>
                                            <p:cond delay="499"/>
                                          </p:stCondLst>
                                        </p:cTn>
                                        <p:tgtEl>
                                          <p:spTgt spid="31"/>
                                        </p:tgtEl>
                                        <p:attrNameLst>
                                          <p:attrName>style.visibility</p:attrName>
                                        </p:attrNameLst>
                                      </p:cBhvr>
                                      <p:to>
                                        <p:strVal val="hidden"/>
                                      </p:to>
                                    </p:set>
                                  </p:childTnLst>
                                </p:cTn>
                              </p:par>
                              <p:par>
                                <p:cTn id="97" presetID="22" presetClass="entr" presetSubtype="1" fill="hold" grpId="1" nodeType="withEffect">
                                  <p:stCondLst>
                                    <p:cond delay="500"/>
                                  </p:stCondLst>
                                  <p:childTnLst>
                                    <p:set>
                                      <p:cBhvr>
                                        <p:cTn id="98" dur="1" fill="hold">
                                          <p:stCondLst>
                                            <p:cond delay="0"/>
                                          </p:stCondLst>
                                        </p:cTn>
                                        <p:tgtEl>
                                          <p:spTgt spid="19"/>
                                        </p:tgtEl>
                                        <p:attrNameLst>
                                          <p:attrName>style.visibility</p:attrName>
                                        </p:attrNameLst>
                                      </p:cBhvr>
                                      <p:to>
                                        <p:strVal val="visible"/>
                                      </p:to>
                                    </p:set>
                                    <p:animEffect transition="in" filter="wipe(up)">
                                      <p:cBhvr>
                                        <p:cTn id="99" dur="1500"/>
                                        <p:tgtEl>
                                          <p:spTgt spid="19"/>
                                        </p:tgtEl>
                                      </p:cBhvr>
                                    </p:animEffect>
                                  </p:childTnLst>
                                </p:cTn>
                              </p:par>
                            </p:childTnLst>
                          </p:cTn>
                        </p:par>
                      </p:childTnLst>
                    </p:cTn>
                  </p:par>
                </p:childTnLst>
              </p:cTn>
              <p:nextCondLst>
                <p:cond evt="onClick" delay="0">
                  <p:tgtEl>
                    <p:spTgt spid="26"/>
                  </p:tgtEl>
                </p:cond>
              </p:nextCondLst>
            </p:seq>
          </p:childTnLst>
        </p:cTn>
      </p:par>
    </p:tnLst>
    <p:bldLst>
      <p:bldP spid="32" grpId="0"/>
      <p:bldP spid="32" grpId="1"/>
      <p:bldP spid="32" grpId="2"/>
      <p:bldP spid="32" grpId="3"/>
      <p:bldP spid="19" grpId="1"/>
      <p:bldP spid="19" grpId="2"/>
      <p:bldP spid="19" grpId="3"/>
      <p:bldP spid="19" grpId="4"/>
      <p:bldP spid="31" grpId="0"/>
      <p:bldP spid="31" grpId="1"/>
      <p:bldP spid="31" grpId="2"/>
      <p:bldP spid="31" grpId="3"/>
      <p:bldP spid="28" grpId="0"/>
      <p:bldP spid="2" grpId="0"/>
      <p:bldP spid="15" grpId="0" animBg="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305989334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500" fill="hold"/>
                                        <p:tgtEl>
                                          <p:spTgt spid="9"/>
                                        </p:tgtEl>
                                        <p:attrNameLst>
                                          <p:attrName>ppt_x</p:attrName>
                                        </p:attrNameLst>
                                      </p:cBhvr>
                                      <p:tavLst>
                                        <p:tav tm="0">
                                          <p:val>
                                            <p:strVal val="0-#ppt_w/2"/>
                                          </p:val>
                                        </p:tav>
                                        <p:tav tm="100000">
                                          <p:val>
                                            <p:strVal val="#ppt_x"/>
                                          </p:val>
                                        </p:tav>
                                      </p:tavLst>
                                    </p:anim>
                                    <p:anim calcmode="lin" valueType="num">
                                      <p:cBhvr additive="base">
                                        <p:cTn id="8" dur="1500" fill="hold"/>
                                        <p:tgtEl>
                                          <p:spTgt spid="9"/>
                                        </p:tgtEl>
                                        <p:attrNameLst>
                                          <p:attrName>ppt_y</p:attrName>
                                        </p:attrNameLst>
                                      </p:cBhvr>
                                      <p:tavLst>
                                        <p:tav tm="0">
                                          <p:val>
                                            <p:strVal val="#ppt_y"/>
                                          </p:val>
                                        </p:tav>
                                        <p:tav tm="100000">
                                          <p:val>
                                            <p:strVal val="#ppt_y"/>
                                          </p:val>
                                        </p:tav>
                                      </p:tavLst>
                                    </p:anim>
                                  </p:childTnLst>
                                </p:cTn>
                              </p:par>
                              <p:par>
                                <p:cTn id="9" presetID="53" presetClass="entr" presetSubtype="528" fill="hold" nodeType="withEffect">
                                  <p:stCondLst>
                                    <p:cond delay="1500"/>
                                  </p:stCondLst>
                                  <p:childTnLst>
                                    <p:set>
                                      <p:cBhvr>
                                        <p:cTn id="10" dur="1" fill="hold">
                                          <p:stCondLst>
                                            <p:cond delay="0"/>
                                          </p:stCondLst>
                                        </p:cTn>
                                        <p:tgtEl>
                                          <p:spTgt spid="5"/>
                                        </p:tgtEl>
                                        <p:attrNameLst>
                                          <p:attrName>style.visibility</p:attrName>
                                        </p:attrNameLst>
                                      </p:cBhvr>
                                      <p:to>
                                        <p:strVal val="visible"/>
                                      </p:to>
                                    </p:set>
                                    <p:anim calcmode="lin" valueType="num">
                                      <p:cBhvr>
                                        <p:cTn id="11" dur="2500" fill="hold"/>
                                        <p:tgtEl>
                                          <p:spTgt spid="5"/>
                                        </p:tgtEl>
                                        <p:attrNameLst>
                                          <p:attrName>ppt_w</p:attrName>
                                        </p:attrNameLst>
                                      </p:cBhvr>
                                      <p:tavLst>
                                        <p:tav tm="0">
                                          <p:val>
                                            <p:fltVal val="0"/>
                                          </p:val>
                                        </p:tav>
                                        <p:tav tm="100000">
                                          <p:val>
                                            <p:strVal val="#ppt_w"/>
                                          </p:val>
                                        </p:tav>
                                      </p:tavLst>
                                    </p:anim>
                                    <p:anim calcmode="lin" valueType="num">
                                      <p:cBhvr>
                                        <p:cTn id="12" dur="2500" fill="hold"/>
                                        <p:tgtEl>
                                          <p:spTgt spid="5"/>
                                        </p:tgtEl>
                                        <p:attrNameLst>
                                          <p:attrName>ppt_h</p:attrName>
                                        </p:attrNameLst>
                                      </p:cBhvr>
                                      <p:tavLst>
                                        <p:tav tm="0">
                                          <p:val>
                                            <p:fltVal val="0"/>
                                          </p:val>
                                        </p:tav>
                                        <p:tav tm="100000">
                                          <p:val>
                                            <p:strVal val="#ppt_h"/>
                                          </p:val>
                                        </p:tav>
                                      </p:tavLst>
                                    </p:anim>
                                    <p:animEffect transition="in" filter="fade">
                                      <p:cBhvr>
                                        <p:cTn id="13" dur="2500"/>
                                        <p:tgtEl>
                                          <p:spTgt spid="5"/>
                                        </p:tgtEl>
                                      </p:cBhvr>
                                    </p:animEffect>
                                    <p:anim calcmode="lin" valueType="num">
                                      <p:cBhvr>
                                        <p:cTn id="14" dur="2500" fill="hold"/>
                                        <p:tgtEl>
                                          <p:spTgt spid="5"/>
                                        </p:tgtEl>
                                        <p:attrNameLst>
                                          <p:attrName>ppt_x</p:attrName>
                                        </p:attrNameLst>
                                      </p:cBhvr>
                                      <p:tavLst>
                                        <p:tav tm="0">
                                          <p:val>
                                            <p:fltVal val="0.5"/>
                                          </p:val>
                                        </p:tav>
                                        <p:tav tm="100000">
                                          <p:val>
                                            <p:strVal val="#ppt_x"/>
                                          </p:val>
                                        </p:tav>
                                      </p:tavLst>
                                    </p:anim>
                                    <p:anim calcmode="lin" valueType="num">
                                      <p:cBhvr>
                                        <p:cTn id="15" dur="25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370189250"/>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793685393"/>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1753201226"/>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2359950279"/>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62125196"/>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2213196502"/>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2286306030"/>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3744870330"/>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1720320766"/>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1085461304"/>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1029605405"/>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3775088320"/>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3702555856"/>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3722465123"/>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590017695"/>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3334928003"/>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1410049572"/>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2183909995"/>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3080127506"/>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164822777"/>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39883175"/>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1569887728"/>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726151118"/>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1375586013"/>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1575668542"/>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1811957713"/>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491786786"/>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2192967531"/>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3989139689"/>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1622636268"/>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3494167981"/>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3416709926"/>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2372515442"/>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3808299358"/>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2571615827"/>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1892069688"/>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2954903232"/>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2136142983"/>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790586085"/>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4147352966"/>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1121419433"/>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1580020687"/>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555127676"/>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3152067532"/>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r">
            <a:extLst>
              <a:ext uri="{FF2B5EF4-FFF2-40B4-BE49-F238E27FC236}">
                <a16:creationId xmlns:a16="http://schemas.microsoft.com/office/drawing/2014/main" id="{448BD11A-A3BB-415E-B855-9D765663B183}"/>
              </a:ext>
            </a:extLst>
          </p:cNvPr>
          <p:cNvSpPr/>
          <p:nvPr/>
        </p:nvSpPr>
        <p:spPr>
          <a:xfrm>
            <a:off x="470953" y="6149691"/>
            <a:ext cx="1077538" cy="292709"/>
          </a:xfrm>
          <a:prstGeom prst="rect">
            <a:avLst/>
          </a:prstGeom>
          <a:solidFill>
            <a:schemeClr val="tx1">
              <a:lumMod val="65000"/>
              <a:lumOff val="35000"/>
            </a:schemeClr>
          </a:solidFill>
          <a:ln>
            <a:solidFill>
              <a:schemeClr val="bg1"/>
            </a:solidFill>
          </a:ln>
          <a:effectLst>
            <a:outerShdw blurRad="50800" dist="38100" dir="2700000" algn="tl" rotWithShape="0">
              <a:prstClr val="black">
                <a:alpha val="6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pic>
        <p:nvPicPr>
          <p:cNvPr id="7" name="Rám">
            <a:extLst>
              <a:ext uri="{FF2B5EF4-FFF2-40B4-BE49-F238E27FC236}">
                <a16:creationId xmlns:a16="http://schemas.microsoft.com/office/drawing/2014/main" id="{6A746031-C199-4FF4-B9DF-FEB9E0D317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440" y="360650"/>
            <a:ext cx="8158982" cy="6119236"/>
          </a:xfrm>
          <a:prstGeom prst="snip2DiagRect">
            <a:avLst/>
          </a:prstGeom>
          <a:solidFill>
            <a:srgbClr val="FFFFFF">
              <a:shade val="85000"/>
            </a:srgbClr>
          </a:solidFill>
          <a:ln w="1905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Erb">
            <a:extLst>
              <a:ext uri="{FF2B5EF4-FFF2-40B4-BE49-F238E27FC236}">
                <a16:creationId xmlns:a16="http://schemas.microsoft.com/office/drawing/2014/main" id="{2A347BCD-9D70-4CB9-8BE6-516996ACEC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37692" y="455244"/>
            <a:ext cx="655888" cy="787066"/>
          </a:xfrm>
          <a:prstGeom prst="rect">
            <a:avLst/>
          </a:prstGeom>
          <a:noFill/>
          <a:effectLst>
            <a:outerShdw blurRad="76200" dist="50800" dir="2700000" sx="102000" sy="102000" algn="tl" rotWithShape="0">
              <a:prstClr val="black">
                <a:alpha val="65000"/>
              </a:prstClr>
            </a:outerShdw>
          </a:effectLst>
        </p:spPr>
      </p:pic>
    </p:spTree>
    <p:extLst>
      <p:ext uri="{BB962C8B-B14F-4D97-AF65-F5344CB8AC3E}">
        <p14:creationId xmlns:p14="http://schemas.microsoft.com/office/powerpoint/2010/main" val="2190033054"/>
      </p:ext>
    </p:extLst>
  </p:cSld>
  <p:clrMapOvr>
    <a:masterClrMapping/>
  </p:clrMapOvr>
  <mc:AlternateContent xmlns:mc="http://schemas.openxmlformats.org/markup-compatibility/2006" xmlns:p14="http://schemas.microsoft.com/office/powerpoint/2010/main">
    <mc:Choice Requires="p14">
      <p:transition spd="slow" p14:dur="2000" advClick="0" advTm="5000">
        <p:cover dir="rd"/>
      </p:transition>
    </mc:Choice>
    <mc:Fallback xmlns="">
      <p:transition spd="slow" advClick="0" advTm="5000">
        <p:cover dir="rd"/>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oďakovanie">
            <a:extLst>
              <a:ext uri="{FF2B5EF4-FFF2-40B4-BE49-F238E27FC236}">
                <a16:creationId xmlns:a16="http://schemas.microsoft.com/office/drawing/2014/main" id="{72A28969-41B3-43C2-8C07-74FE952CC968}"/>
              </a:ext>
            </a:extLst>
          </p:cNvPr>
          <p:cNvSpPr txBox="1"/>
          <p:nvPr/>
        </p:nvSpPr>
        <p:spPr>
          <a:xfrm>
            <a:off x="468000" y="6046241"/>
            <a:ext cx="7908137" cy="461665"/>
          </a:xfrm>
          <a:prstGeom prst="rect">
            <a:avLst/>
          </a:prstGeom>
          <a:noFill/>
          <a:ln>
            <a:noFill/>
          </a:ln>
        </p:spPr>
        <p:txBody>
          <a:bodyPr wrap="square" rtlCol="0">
            <a:spAutoFit/>
          </a:bodyPr>
          <a:lstStyle/>
          <a:p>
            <a:pPr defTabSz="407102"/>
            <a:r>
              <a:rPr lang="en-US" sz="2400">
                <a:ln w="3175">
                  <a:solidFill>
                    <a:schemeClr val="tx1"/>
                  </a:solidFill>
                </a:ln>
                <a:solidFill>
                  <a:schemeClr val="accent6">
                    <a:lumMod val="75000"/>
                  </a:schemeClr>
                </a:solidFill>
                <a:effectLst>
                  <a:outerShdw blurRad="50800" dist="38100" dir="2700000" algn="tl" rotWithShape="0">
                    <a:prstClr val="black">
                      <a:alpha val="40000"/>
                    </a:prstClr>
                  </a:outerShdw>
                </a:effectLst>
                <a:latin typeface="Cancun" pitchFamily="2" charset="0"/>
              </a:rPr>
              <a:t>Thank you for watching </a:t>
            </a:r>
            <a:r>
              <a:rPr lang="sk-SK" sz="2400">
                <a:ln w="3175">
                  <a:solidFill>
                    <a:schemeClr val="tx1"/>
                  </a:solidFill>
                </a:ln>
                <a:solidFill>
                  <a:schemeClr val="accent6">
                    <a:lumMod val="75000"/>
                  </a:schemeClr>
                </a:solidFill>
                <a:effectLst>
                  <a:outerShdw blurRad="50800" dist="38100" dir="2700000" algn="tl" rotWithShape="0">
                    <a:prstClr val="black">
                      <a:alpha val="40000"/>
                    </a:prstClr>
                  </a:outerShdw>
                </a:effectLst>
                <a:latin typeface="Cancun" pitchFamily="2" charset="0"/>
              </a:rPr>
              <a:t>THE</a:t>
            </a:r>
            <a:r>
              <a:rPr lang="en-US" sz="2400">
                <a:ln w="3175">
                  <a:solidFill>
                    <a:schemeClr val="tx1"/>
                  </a:solidFill>
                </a:ln>
                <a:solidFill>
                  <a:schemeClr val="accent6">
                    <a:lumMod val="75000"/>
                  </a:schemeClr>
                </a:solidFill>
                <a:effectLst>
                  <a:outerShdw blurRad="50800" dist="38100" dir="2700000" algn="tl" rotWithShape="0">
                    <a:prstClr val="black">
                      <a:alpha val="40000"/>
                    </a:prstClr>
                  </a:outerShdw>
                </a:effectLst>
                <a:latin typeface="Cancun" pitchFamily="2" charset="0"/>
              </a:rPr>
              <a:t> presentation.</a:t>
            </a:r>
          </a:p>
        </p:txBody>
      </p:sp>
      <p:sp>
        <p:nvSpPr>
          <p:cNvPr id="12" name="Komercia">
            <a:extLst>
              <a:ext uri="{FF2B5EF4-FFF2-40B4-BE49-F238E27FC236}">
                <a16:creationId xmlns:a16="http://schemas.microsoft.com/office/drawing/2014/main" id="{13758338-B87B-4D3C-829B-66299DBE312A}"/>
              </a:ext>
            </a:extLst>
          </p:cNvPr>
          <p:cNvSpPr txBox="1"/>
          <p:nvPr/>
        </p:nvSpPr>
        <p:spPr>
          <a:xfrm>
            <a:off x="468000" y="360000"/>
            <a:ext cx="3041923" cy="369332"/>
          </a:xfrm>
          <a:prstGeom prst="rect">
            <a:avLst/>
          </a:prstGeom>
          <a:noFill/>
        </p:spPr>
        <p:txBody>
          <a:bodyPr wrap="none" rtlCol="0">
            <a:spAutoFit/>
          </a:bodyPr>
          <a:lstStyle/>
          <a:p>
            <a:pPr defTabSz="407102"/>
            <a:r>
              <a:rPr lang="sk-SK" i="1">
                <a:ln w="3175">
                  <a:noFill/>
                </a:ln>
                <a:solidFill>
                  <a:schemeClr val="accent6">
                    <a:lumMod val="50000"/>
                  </a:schemeClr>
                </a:solidFill>
                <a:effectLst/>
                <a:latin typeface="Calibri" panose="020F0502020204030204" pitchFamily="34" charset="0"/>
              </a:rPr>
              <a:t>Non-commercial presentation!</a:t>
            </a:r>
          </a:p>
        </p:txBody>
      </p:sp>
      <p:pic>
        <p:nvPicPr>
          <p:cNvPr id="13" name="Rám">
            <a:extLst>
              <a:ext uri="{FF2B5EF4-FFF2-40B4-BE49-F238E27FC236}">
                <a16:creationId xmlns:a16="http://schemas.microsoft.com/office/drawing/2014/main" id="{81565895-9E8A-422B-A6F1-436C65EAB8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57"/>
            <a:ext cx="10080624" cy="6840424"/>
          </a:xfrm>
          <a:prstGeom prst="rect">
            <a:avLst/>
          </a:prstGeom>
        </p:spPr>
      </p:pic>
      <p:pic>
        <p:nvPicPr>
          <p:cNvPr id="3" name="Ruky">
            <a:extLst>
              <a:ext uri="{FF2B5EF4-FFF2-40B4-BE49-F238E27FC236}">
                <a16:creationId xmlns:a16="http://schemas.microsoft.com/office/drawing/2014/main" id="{A35F14D2-DDC5-4EC0-9DDE-977CEEC20CE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569075" y="416573"/>
            <a:ext cx="6003255" cy="3671991"/>
          </a:xfrm>
          <a:prstGeom prst="rect">
            <a:avLst/>
          </a:prstGeom>
          <a:effectLst>
            <a:outerShdw blurRad="50800" dist="76200" dir="2700000" algn="tl" rotWithShape="0">
              <a:prstClr val="black">
                <a:alpha val="61000"/>
              </a:prstClr>
            </a:outerShdw>
          </a:effectLst>
        </p:spPr>
      </p:pic>
      <p:sp>
        <p:nvSpPr>
          <p:cNvPr id="6" name="Informácie">
            <a:extLst>
              <a:ext uri="{FF2B5EF4-FFF2-40B4-BE49-F238E27FC236}">
                <a16:creationId xmlns:a16="http://schemas.microsoft.com/office/drawing/2014/main" id="{CB40C6D3-4367-49AA-99C6-27034C4DF801}"/>
              </a:ext>
            </a:extLst>
          </p:cNvPr>
          <p:cNvSpPr txBox="1"/>
          <p:nvPr/>
        </p:nvSpPr>
        <p:spPr>
          <a:xfrm>
            <a:off x="612409" y="4055745"/>
            <a:ext cx="5849937" cy="1200329"/>
          </a:xfrm>
          <a:prstGeom prst="rect">
            <a:avLst/>
          </a:prstGeom>
          <a:noFill/>
        </p:spPr>
        <p:txBody>
          <a:bodyPr wrap="square" rtlCol="0">
            <a:spAutoFit/>
          </a:bodyPr>
          <a:lstStyle/>
          <a:p>
            <a:pPr defTabSz="407102"/>
            <a:r>
              <a:rPr lang="en-US" i="1">
                <a:ln w="3175">
                  <a:noFill/>
                </a:ln>
                <a:solidFill>
                  <a:schemeClr val="accent6">
                    <a:lumMod val="50000"/>
                  </a:schemeClr>
                </a:solidFill>
                <a:effectLst/>
                <a:latin typeface="Calibri" panose="020F0502020204030204" pitchFamily="34" charset="0"/>
              </a:rPr>
              <a:t>Music :	</a:t>
            </a:r>
            <a:r>
              <a:rPr lang="sk-SK" i="1">
                <a:ln w="3175">
                  <a:noFill/>
                </a:ln>
                <a:solidFill>
                  <a:schemeClr val="accent6">
                    <a:lumMod val="50000"/>
                  </a:schemeClr>
                </a:solidFill>
                <a:effectLst/>
                <a:latin typeface="Calibri" panose="020F0502020204030204" pitchFamily="34" charset="0"/>
              </a:rPr>
              <a:t>	</a:t>
            </a:r>
            <a:r>
              <a:rPr lang="en-US" i="1">
                <a:ln w="3175">
                  <a:noFill/>
                </a:ln>
                <a:solidFill>
                  <a:schemeClr val="accent6">
                    <a:lumMod val="50000"/>
                  </a:schemeClr>
                </a:solidFill>
                <a:effectLst/>
                <a:latin typeface="Calibri" panose="020F0502020204030204" pitchFamily="34" charset="0"/>
              </a:rPr>
              <a:t>	</a:t>
            </a:r>
            <a:r>
              <a:rPr lang="sk-SK" i="1">
                <a:ln w="3175">
                  <a:noFill/>
                </a:ln>
                <a:solidFill>
                  <a:schemeClr val="accent6">
                    <a:lumMod val="50000"/>
                  </a:schemeClr>
                </a:solidFill>
                <a:latin typeface="Calibri" panose="020F0502020204030204" pitchFamily="34" charset="0"/>
              </a:rPr>
              <a:t>W.A.Mozart</a:t>
            </a:r>
          </a:p>
          <a:p>
            <a:pPr defTabSz="407102"/>
            <a:r>
              <a:rPr lang="en-US" i="1">
                <a:ln w="3175">
                  <a:noFill/>
                </a:ln>
                <a:solidFill>
                  <a:schemeClr val="accent6">
                    <a:lumMod val="50000"/>
                  </a:schemeClr>
                </a:solidFill>
                <a:effectLst/>
                <a:latin typeface="Calibri" panose="020F0502020204030204" pitchFamily="34" charset="0"/>
              </a:rPr>
              <a:t>Photos : 	</a:t>
            </a:r>
            <a:r>
              <a:rPr lang="sk-SK" i="1">
                <a:ln w="3175">
                  <a:noFill/>
                </a:ln>
                <a:solidFill>
                  <a:schemeClr val="accent6">
                    <a:lumMod val="50000"/>
                  </a:schemeClr>
                </a:solidFill>
                <a:effectLst/>
                <a:latin typeface="Calibri" panose="020F0502020204030204" pitchFamily="34" charset="0"/>
              </a:rPr>
              <a:t>	</a:t>
            </a:r>
            <a:r>
              <a:rPr lang="en-US" i="1">
                <a:ln w="3175">
                  <a:noFill/>
                </a:ln>
                <a:solidFill>
                  <a:schemeClr val="accent6">
                    <a:lumMod val="50000"/>
                  </a:schemeClr>
                </a:solidFill>
                <a:effectLst/>
                <a:latin typeface="Calibri" panose="020F0502020204030204" pitchFamily="34" charset="0"/>
              </a:rPr>
              <a:t>	Ilja</a:t>
            </a:r>
            <a:r>
              <a:rPr lang="sk-SK" i="1">
                <a:ln w="3175">
                  <a:noFill/>
                </a:ln>
                <a:solidFill>
                  <a:schemeClr val="accent6">
                    <a:lumMod val="50000"/>
                  </a:schemeClr>
                </a:solidFill>
                <a:effectLst/>
                <a:latin typeface="Calibri" panose="020F0502020204030204" pitchFamily="34" charset="0"/>
              </a:rPr>
              <a:t> Rollo</a:t>
            </a:r>
            <a:r>
              <a:rPr lang="en-US" i="1">
                <a:ln w="3175">
                  <a:noFill/>
                </a:ln>
                <a:solidFill>
                  <a:schemeClr val="accent6">
                    <a:lumMod val="50000"/>
                  </a:schemeClr>
                </a:solidFill>
                <a:effectLst/>
                <a:latin typeface="Calibri" panose="020F0502020204030204" pitchFamily="34" charset="0"/>
              </a:rPr>
              <a:t> / ilja.rollo@seznam.cz</a:t>
            </a:r>
          </a:p>
          <a:p>
            <a:pPr defTabSz="407102"/>
            <a:r>
              <a:rPr lang="en-US" i="1">
                <a:ln w="3175">
                  <a:noFill/>
                </a:ln>
                <a:solidFill>
                  <a:schemeClr val="accent6">
                    <a:lumMod val="50000"/>
                  </a:schemeClr>
                </a:solidFill>
                <a:effectLst/>
                <a:latin typeface="Calibri" panose="020F0502020204030204" pitchFamily="34" charset="0"/>
              </a:rPr>
              <a:t>Arranged by :	Steve</a:t>
            </a:r>
            <a:r>
              <a:rPr lang="sk-SK" i="1">
                <a:ln w="3175">
                  <a:noFill/>
                </a:ln>
                <a:solidFill>
                  <a:schemeClr val="accent6">
                    <a:lumMod val="50000"/>
                  </a:schemeClr>
                </a:solidFill>
                <a:effectLst/>
                <a:latin typeface="Calibri" panose="020F0502020204030204" pitchFamily="34" charset="0"/>
              </a:rPr>
              <a:t> Rumpler</a:t>
            </a:r>
            <a:r>
              <a:rPr lang="en-US" i="1">
                <a:ln w="3175">
                  <a:noFill/>
                </a:ln>
                <a:solidFill>
                  <a:schemeClr val="accent6">
                    <a:lumMod val="50000"/>
                  </a:schemeClr>
                </a:solidFill>
                <a:effectLst/>
                <a:latin typeface="Calibri" panose="020F0502020204030204" pitchFamily="34" charset="0"/>
              </a:rPr>
              <a:t> / pista2011@gmail.com</a:t>
            </a:r>
          </a:p>
          <a:p>
            <a:pPr defTabSz="407102"/>
            <a:r>
              <a:rPr lang="en-US" i="1">
                <a:ln w="3175">
                  <a:noFill/>
                </a:ln>
                <a:solidFill>
                  <a:schemeClr val="accent6">
                    <a:lumMod val="50000"/>
                  </a:schemeClr>
                </a:solidFill>
                <a:effectLst/>
                <a:latin typeface="Calibri" panose="020F0502020204030204" pitchFamily="34" charset="0"/>
              </a:rPr>
              <a:t>Year :		</a:t>
            </a:r>
            <a:r>
              <a:rPr lang="sk-SK" i="1">
                <a:ln w="3175">
                  <a:noFill/>
                </a:ln>
                <a:solidFill>
                  <a:schemeClr val="accent6">
                    <a:lumMod val="50000"/>
                  </a:schemeClr>
                </a:solidFill>
                <a:effectLst/>
                <a:latin typeface="Calibri" panose="020F0502020204030204" pitchFamily="34" charset="0"/>
              </a:rPr>
              <a:t>	</a:t>
            </a:r>
            <a:r>
              <a:rPr lang="en-US" i="1">
                <a:ln w="3175">
                  <a:noFill/>
                </a:ln>
                <a:solidFill>
                  <a:schemeClr val="accent6">
                    <a:lumMod val="50000"/>
                  </a:schemeClr>
                </a:solidFill>
                <a:effectLst/>
                <a:latin typeface="Calibri" panose="020F0502020204030204" pitchFamily="34" charset="0"/>
              </a:rPr>
              <a:t>2019</a:t>
            </a:r>
          </a:p>
        </p:txBody>
      </p:sp>
      <p:pic>
        <p:nvPicPr>
          <p:cNvPr id="10" name="Kruh - šípka">
            <a:extLst>
              <a:ext uri="{FF2B5EF4-FFF2-40B4-BE49-F238E27FC236}">
                <a16:creationId xmlns:a16="http://schemas.microsoft.com/office/drawing/2014/main" id="{5DD839A1-F10B-483D-8DEC-BC82A513C3D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128031" y="6046241"/>
            <a:ext cx="509329" cy="515392"/>
          </a:xfrm>
          <a:prstGeom prst="rect">
            <a:avLst/>
          </a:prstGeom>
          <a:noFill/>
          <a:ln>
            <a:noFill/>
          </a:ln>
          <a:effectLst>
            <a:outerShdw blurRad="50800" dist="38100" dir="2700000" algn="tl" rotWithShape="0">
              <a:prstClr val="black">
                <a:alpha val="49000"/>
              </a:prstClr>
            </a:outerShdw>
          </a:effectLst>
        </p:spPr>
      </p:pic>
      <p:sp>
        <p:nvSpPr>
          <p:cNvPr id="11" name="Kruh">
            <a:extLst>
              <a:ext uri="{FF2B5EF4-FFF2-40B4-BE49-F238E27FC236}">
                <a16:creationId xmlns:a16="http://schemas.microsoft.com/office/drawing/2014/main" id="{03FAECC9-7740-4452-8963-F772B4839B18}"/>
              </a:ext>
            </a:extLst>
          </p:cNvPr>
          <p:cNvSpPr/>
          <p:nvPr/>
        </p:nvSpPr>
        <p:spPr>
          <a:xfrm>
            <a:off x="9128031" y="6050486"/>
            <a:ext cx="514560" cy="506902"/>
          </a:xfrm>
          <a:prstGeom prst="ellipse">
            <a:avLst/>
          </a:prstGeom>
          <a:solidFill>
            <a:sysClr val="windowText" lastClr="000000">
              <a:lumMod val="50000"/>
              <a:lumOff val="50000"/>
            </a:sysClr>
          </a:solidFill>
          <a:ln w="9525" cap="flat" cmpd="sng" algn="ctr">
            <a:solidFill>
              <a:sysClr val="windowText" lastClr="000000"/>
            </a:solidFill>
            <a:prstDash val="solid"/>
          </a:ln>
          <a:effectLst/>
        </p:spPr>
        <p:txBody>
          <a:bodyPr rtlCol="0" anchor="ctr"/>
          <a:lstStyle/>
          <a:p>
            <a:pPr marL="0" marR="0" lvl="0" indent="0" algn="ctr" defTabSz="912114" eaLnBrk="1" fontAlgn="auto" latinLnBrk="0" hangingPunct="1">
              <a:lnSpc>
                <a:spcPct val="100000"/>
              </a:lnSpc>
              <a:spcBef>
                <a:spcPts val="0"/>
              </a:spcBef>
              <a:spcAft>
                <a:spcPts val="0"/>
              </a:spcAft>
              <a:buClrTx/>
              <a:buSzTx/>
              <a:buFontTx/>
              <a:buNone/>
              <a:tabLst/>
              <a:defRPr/>
            </a:pPr>
            <a:endParaRPr kumimoji="0" lang="sk-SK" sz="1795" b="0" i="0" u="none" strike="noStrike" kern="0" cap="none" spc="0" normalizeH="0" baseline="0" noProof="0">
              <a:ln>
                <a:noFill/>
              </a:ln>
              <a:solidFill>
                <a:prstClr val="white"/>
              </a:solidFill>
              <a:effectLst/>
              <a:uLnTx/>
              <a:uFillTx/>
              <a:latin typeface="Calibri"/>
              <a:ea typeface="+mn-ea"/>
              <a:cs typeface="+mn-cs"/>
            </a:endParaRPr>
          </a:p>
        </p:txBody>
      </p:sp>
      <p:pic>
        <p:nvPicPr>
          <p:cNvPr id="15" name="Podpis">
            <a:extLst>
              <a:ext uri="{FF2B5EF4-FFF2-40B4-BE49-F238E27FC236}">
                <a16:creationId xmlns:a16="http://schemas.microsoft.com/office/drawing/2014/main" id="{11930B26-5756-4E95-BB56-0771F104F520}"/>
              </a:ext>
            </a:extLst>
          </p:cNvPr>
          <p:cNvPicPr>
            <a:picLocks noChangeAspect="1"/>
          </p:cNvPicPr>
          <p:nvPr/>
        </p:nvPicPr>
        <p:blipFill>
          <a:blip r:embed="rId5">
            <a:lum bright="70000" contrast="-70000"/>
            <a:extLst>
              <a:ext uri="{28A0092B-C50C-407E-A947-70E740481C1C}">
                <a14:useLocalDpi xmlns:a14="http://schemas.microsoft.com/office/drawing/2010/main" val="0"/>
              </a:ext>
            </a:extLst>
          </a:blip>
          <a:srcRect/>
          <a:stretch/>
        </p:blipFill>
        <p:spPr>
          <a:xfrm>
            <a:off x="9152765" y="6056367"/>
            <a:ext cx="459860" cy="482853"/>
          </a:xfrm>
          <a:prstGeom prst="rect">
            <a:avLst/>
          </a:prstGeom>
          <a:noFill/>
        </p:spPr>
      </p:pic>
    </p:spTree>
    <p:extLst>
      <p:ext uri="{BB962C8B-B14F-4D97-AF65-F5344CB8AC3E}">
        <p14:creationId xmlns:p14="http://schemas.microsoft.com/office/powerpoint/2010/main" val="1360061091"/>
      </p:ext>
    </p:extLst>
  </p:cSld>
  <p:clrMapOvr>
    <a:masterClrMapping/>
  </p:clrMapOvr>
  <mc:AlternateContent xmlns:mc="http://schemas.openxmlformats.org/markup-compatibility/2006" xmlns:p14="http://schemas.microsoft.com/office/powerpoint/2010/main">
    <mc:Choice Requires="p14">
      <p:transition spd="slow" p14:dur="2000">
        <p:cover dir="rd"/>
      </p:transition>
    </mc:Choice>
    <mc:Fallback xmlns="">
      <p:transition spd="slow">
        <p:cover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anim calcmode="lin" valueType="num">
                                      <p:cBhvr>
                                        <p:cTn id="8" dur="1500" fill="hold"/>
                                        <p:tgtEl>
                                          <p:spTgt spid="12"/>
                                        </p:tgtEl>
                                        <p:attrNameLst>
                                          <p:attrName>ppt_x</p:attrName>
                                        </p:attrNameLst>
                                      </p:cBhvr>
                                      <p:tavLst>
                                        <p:tav tm="0">
                                          <p:val>
                                            <p:strVal val="#ppt_x"/>
                                          </p:val>
                                        </p:tav>
                                        <p:tav tm="100000">
                                          <p:val>
                                            <p:strVal val="#ppt_x"/>
                                          </p:val>
                                        </p:tav>
                                      </p:tavLst>
                                    </p:anim>
                                    <p:anim calcmode="lin" valueType="num">
                                      <p:cBhvr>
                                        <p:cTn id="9" dur="15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ntr" presetSubtype="8" fill="hold" grpId="0" nodeType="afterEffect">
                                  <p:stCondLst>
                                    <p:cond delay="50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wipe(left)">
                                      <p:cBhvr>
                                        <p:cTn id="13" dur="2000"/>
                                        <p:tgtEl>
                                          <p:spTgt spid="6">
                                            <p:txEl>
                                              <p:pRg st="0" end="0"/>
                                            </p:txEl>
                                          </p:spTgt>
                                        </p:tgtEl>
                                      </p:cBhvr>
                                    </p:animEffect>
                                  </p:childTnLst>
                                </p:cTn>
                              </p:par>
                            </p:childTnLst>
                          </p:cTn>
                        </p:par>
                        <p:par>
                          <p:cTn id="14" fill="hold">
                            <p:stCondLst>
                              <p:cond delay="4500"/>
                            </p:stCondLst>
                            <p:childTnLst>
                              <p:par>
                                <p:cTn id="15" presetID="22" presetClass="entr" presetSubtype="8" fill="hold" grpId="0" nodeType="afterEffect">
                                  <p:stCondLst>
                                    <p:cond delay="50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wipe(left)">
                                      <p:cBhvr>
                                        <p:cTn id="17" dur="2000"/>
                                        <p:tgtEl>
                                          <p:spTgt spid="6">
                                            <p:txEl>
                                              <p:pRg st="1" end="1"/>
                                            </p:txEl>
                                          </p:spTgt>
                                        </p:tgtEl>
                                      </p:cBhvr>
                                    </p:animEffect>
                                  </p:childTnLst>
                                </p:cTn>
                              </p:par>
                            </p:childTnLst>
                          </p:cTn>
                        </p:par>
                        <p:par>
                          <p:cTn id="18" fill="hold">
                            <p:stCondLst>
                              <p:cond delay="7000"/>
                            </p:stCondLst>
                            <p:childTnLst>
                              <p:par>
                                <p:cTn id="19" presetID="22" presetClass="entr" presetSubtype="8" fill="hold" grpId="0" nodeType="after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wipe(left)">
                                      <p:cBhvr>
                                        <p:cTn id="21" dur="2000"/>
                                        <p:tgtEl>
                                          <p:spTgt spid="6">
                                            <p:txEl>
                                              <p:pRg st="2" end="2"/>
                                            </p:txEl>
                                          </p:spTgt>
                                        </p:tgtEl>
                                      </p:cBhvr>
                                    </p:animEffect>
                                  </p:childTnLst>
                                </p:cTn>
                              </p:par>
                            </p:childTnLst>
                          </p:cTn>
                        </p:par>
                        <p:par>
                          <p:cTn id="22" fill="hold">
                            <p:stCondLst>
                              <p:cond delay="9000"/>
                            </p:stCondLst>
                            <p:childTnLst>
                              <p:par>
                                <p:cTn id="23" presetID="22" presetClass="entr" presetSubtype="8" fill="hold" grpId="0" nodeType="after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Effect transition="in" filter="wipe(left)">
                                      <p:cBhvr>
                                        <p:cTn id="25" dur="2000"/>
                                        <p:tgtEl>
                                          <p:spTgt spid="6">
                                            <p:txEl>
                                              <p:pRg st="3" end="3"/>
                                            </p:txEl>
                                          </p:spTgt>
                                        </p:tgtEl>
                                      </p:cBhvr>
                                    </p:animEffect>
                                  </p:childTnLst>
                                </p:cTn>
                              </p:par>
                            </p:childTnLst>
                          </p:cTn>
                        </p:par>
                        <p:par>
                          <p:cTn id="26" fill="hold">
                            <p:stCondLst>
                              <p:cond delay="11000"/>
                            </p:stCondLst>
                            <p:childTnLst>
                              <p:par>
                                <p:cTn id="27" presetID="42" presetClass="entr" presetSubtype="0" fill="hold" grpId="1" nodeType="afterEffect">
                                  <p:stCondLst>
                                    <p:cond delay="500"/>
                                  </p:stCondLst>
                                  <p:iterate type="lt">
                                    <p:tmPct val="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500"/>
                                        <p:tgtEl>
                                          <p:spTgt spid="7"/>
                                        </p:tgtEl>
                                      </p:cBhvr>
                                    </p:animEffect>
                                    <p:anim calcmode="lin" valueType="num">
                                      <p:cBhvr>
                                        <p:cTn id="30" dur="1500" fill="hold"/>
                                        <p:tgtEl>
                                          <p:spTgt spid="7"/>
                                        </p:tgtEl>
                                        <p:attrNameLst>
                                          <p:attrName>ppt_x</p:attrName>
                                        </p:attrNameLst>
                                      </p:cBhvr>
                                      <p:tavLst>
                                        <p:tav tm="0">
                                          <p:val>
                                            <p:strVal val="#ppt_x"/>
                                          </p:val>
                                        </p:tav>
                                        <p:tav tm="100000">
                                          <p:val>
                                            <p:strVal val="#ppt_x"/>
                                          </p:val>
                                        </p:tav>
                                      </p:tavLst>
                                    </p:anim>
                                    <p:anim calcmode="lin" valueType="num">
                                      <p:cBhvr>
                                        <p:cTn id="31" dur="1500" fill="hold"/>
                                        <p:tgtEl>
                                          <p:spTgt spid="7"/>
                                        </p:tgtEl>
                                        <p:attrNameLst>
                                          <p:attrName>ppt_y</p:attrName>
                                        </p:attrNameLst>
                                      </p:cBhvr>
                                      <p:tavLst>
                                        <p:tav tm="0">
                                          <p:val>
                                            <p:strVal val="#ppt_y+.1"/>
                                          </p:val>
                                        </p:tav>
                                        <p:tav tm="100000">
                                          <p:val>
                                            <p:strVal val="#ppt_y"/>
                                          </p:val>
                                        </p:tav>
                                      </p:tavLst>
                                    </p:anim>
                                  </p:childTnLst>
                                </p:cTn>
                              </p:par>
                            </p:childTnLst>
                          </p:cTn>
                        </p:par>
                        <p:par>
                          <p:cTn id="32" fill="hold">
                            <p:stCondLst>
                              <p:cond delay="13000"/>
                            </p:stCondLst>
                            <p:childTnLst>
                              <p:par>
                                <p:cTn id="33" presetID="34" presetClass="emph" presetSubtype="0" fill="hold" grpId="0" nodeType="afterEffect">
                                  <p:stCondLst>
                                    <p:cond delay="500"/>
                                  </p:stCondLst>
                                  <p:iterate type="lt">
                                    <p:tmPct val="10000"/>
                                  </p:iterate>
                                  <p:childTnLst>
                                    <p:animMotion origin="layout" path="M -2.67717E-6 -4.29566E-6 L 0.00536 -0.01624 " pathEditMode="relative" rAng="0" ptsTypes="AA">
                                      <p:cBhvr>
                                        <p:cTn id="34" dur="500" accel="50000" decel="50000" autoRev="1" fill="hold">
                                          <p:stCondLst>
                                            <p:cond delay="0"/>
                                          </p:stCondLst>
                                        </p:cTn>
                                        <p:tgtEl>
                                          <p:spTgt spid="7"/>
                                        </p:tgtEl>
                                        <p:attrNameLst>
                                          <p:attrName>ppt_x</p:attrName>
                                          <p:attrName>ppt_y</p:attrName>
                                        </p:attrNameLst>
                                      </p:cBhvr>
                                      <p:rCtr x="26800" y="-81200"/>
                                    </p:animMotion>
                                    <p:animRot by="1500000">
                                      <p:cBhvr>
                                        <p:cTn id="35" dur="250" fill="hold">
                                          <p:stCondLst>
                                            <p:cond delay="0"/>
                                          </p:stCondLst>
                                        </p:cTn>
                                        <p:tgtEl>
                                          <p:spTgt spid="7"/>
                                        </p:tgtEl>
                                        <p:attrNameLst>
                                          <p:attrName>r</p:attrName>
                                        </p:attrNameLst>
                                      </p:cBhvr>
                                    </p:animRot>
                                    <p:animRot by="-1500000">
                                      <p:cBhvr>
                                        <p:cTn id="36" dur="250" fill="hold">
                                          <p:stCondLst>
                                            <p:cond delay="250"/>
                                          </p:stCondLst>
                                        </p:cTn>
                                        <p:tgtEl>
                                          <p:spTgt spid="7"/>
                                        </p:tgtEl>
                                        <p:attrNameLst>
                                          <p:attrName>r</p:attrName>
                                        </p:attrNameLst>
                                      </p:cBhvr>
                                    </p:animRot>
                                    <p:animRot by="-1500000">
                                      <p:cBhvr>
                                        <p:cTn id="37" dur="250" fill="hold">
                                          <p:stCondLst>
                                            <p:cond delay="500"/>
                                          </p:stCondLst>
                                        </p:cTn>
                                        <p:tgtEl>
                                          <p:spTgt spid="7"/>
                                        </p:tgtEl>
                                        <p:attrNameLst>
                                          <p:attrName>r</p:attrName>
                                        </p:attrNameLst>
                                      </p:cBhvr>
                                    </p:animRot>
                                    <p:animRot by="1500000">
                                      <p:cBhvr>
                                        <p:cTn id="38" dur="250" fill="hold">
                                          <p:stCondLst>
                                            <p:cond delay="750"/>
                                          </p:stCondLst>
                                        </p:cTn>
                                        <p:tgtEl>
                                          <p:spTgt spid="7"/>
                                        </p:tgtEl>
                                        <p:attrNameLst>
                                          <p:attrName>r</p:attrName>
                                        </p:attrNameLst>
                                      </p:cBhvr>
                                    </p:animRot>
                                  </p:childTnLst>
                                </p:cTn>
                              </p:par>
                            </p:childTnLst>
                          </p:cTn>
                        </p:par>
                        <p:par>
                          <p:cTn id="39" fill="hold">
                            <p:stCondLst>
                              <p:cond delay="17900"/>
                            </p:stCondLst>
                            <p:childTnLst>
                              <p:par>
                                <p:cTn id="40" presetID="26" presetClass="entr" presetSubtype="0" fill="hold"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wipe(down)">
                                      <p:cBhvr>
                                        <p:cTn id="42" dur="580">
                                          <p:stCondLst>
                                            <p:cond delay="0"/>
                                          </p:stCondLst>
                                        </p:cTn>
                                        <p:tgtEl>
                                          <p:spTgt spid="10"/>
                                        </p:tgtEl>
                                      </p:cBhvr>
                                    </p:animEffect>
                                    <p:anim calcmode="lin" valueType="num">
                                      <p:cBhvr>
                                        <p:cTn id="43"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44"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45"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46"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47"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48" dur="26">
                                          <p:stCondLst>
                                            <p:cond delay="650"/>
                                          </p:stCondLst>
                                        </p:cTn>
                                        <p:tgtEl>
                                          <p:spTgt spid="10"/>
                                        </p:tgtEl>
                                      </p:cBhvr>
                                      <p:to x="100000" y="60000"/>
                                    </p:animScale>
                                    <p:animScale>
                                      <p:cBhvr>
                                        <p:cTn id="49" dur="166" decel="50000">
                                          <p:stCondLst>
                                            <p:cond delay="676"/>
                                          </p:stCondLst>
                                        </p:cTn>
                                        <p:tgtEl>
                                          <p:spTgt spid="10"/>
                                        </p:tgtEl>
                                      </p:cBhvr>
                                      <p:to x="100000" y="100000"/>
                                    </p:animScale>
                                    <p:animScale>
                                      <p:cBhvr>
                                        <p:cTn id="50" dur="26">
                                          <p:stCondLst>
                                            <p:cond delay="1312"/>
                                          </p:stCondLst>
                                        </p:cTn>
                                        <p:tgtEl>
                                          <p:spTgt spid="10"/>
                                        </p:tgtEl>
                                      </p:cBhvr>
                                      <p:to x="100000" y="80000"/>
                                    </p:animScale>
                                    <p:animScale>
                                      <p:cBhvr>
                                        <p:cTn id="51" dur="166" decel="50000">
                                          <p:stCondLst>
                                            <p:cond delay="1338"/>
                                          </p:stCondLst>
                                        </p:cTn>
                                        <p:tgtEl>
                                          <p:spTgt spid="10"/>
                                        </p:tgtEl>
                                      </p:cBhvr>
                                      <p:to x="100000" y="100000"/>
                                    </p:animScale>
                                    <p:animScale>
                                      <p:cBhvr>
                                        <p:cTn id="52" dur="26">
                                          <p:stCondLst>
                                            <p:cond delay="1642"/>
                                          </p:stCondLst>
                                        </p:cTn>
                                        <p:tgtEl>
                                          <p:spTgt spid="10"/>
                                        </p:tgtEl>
                                      </p:cBhvr>
                                      <p:to x="100000" y="90000"/>
                                    </p:animScale>
                                    <p:animScale>
                                      <p:cBhvr>
                                        <p:cTn id="53" dur="166" decel="50000">
                                          <p:stCondLst>
                                            <p:cond delay="1668"/>
                                          </p:stCondLst>
                                        </p:cTn>
                                        <p:tgtEl>
                                          <p:spTgt spid="10"/>
                                        </p:tgtEl>
                                      </p:cBhvr>
                                      <p:to x="100000" y="100000"/>
                                    </p:animScale>
                                    <p:animScale>
                                      <p:cBhvr>
                                        <p:cTn id="54" dur="26">
                                          <p:stCondLst>
                                            <p:cond delay="1808"/>
                                          </p:stCondLst>
                                        </p:cTn>
                                        <p:tgtEl>
                                          <p:spTgt spid="10"/>
                                        </p:tgtEl>
                                      </p:cBhvr>
                                      <p:to x="100000" y="95000"/>
                                    </p:animScale>
                                    <p:animScale>
                                      <p:cBhvr>
                                        <p:cTn id="55" dur="166" decel="50000">
                                          <p:stCondLst>
                                            <p:cond delay="1834"/>
                                          </p:stCondLst>
                                        </p:cTn>
                                        <p:tgtEl>
                                          <p:spTgt spid="10"/>
                                        </p:tgtEl>
                                      </p:cBhvr>
                                      <p:to x="100000" y="100000"/>
                                    </p:animScale>
                                  </p:childTnLst>
                                </p:cTn>
                              </p:par>
                              <p:par>
                                <p:cTn id="56" presetID="26" presetClass="entr" presetSubtype="0"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ipe(down)">
                                      <p:cBhvr>
                                        <p:cTn id="58" dur="580">
                                          <p:stCondLst>
                                            <p:cond delay="0"/>
                                          </p:stCondLst>
                                        </p:cTn>
                                        <p:tgtEl>
                                          <p:spTgt spid="11"/>
                                        </p:tgtEl>
                                      </p:cBhvr>
                                    </p:animEffect>
                                    <p:anim calcmode="lin" valueType="num">
                                      <p:cBhvr>
                                        <p:cTn id="59"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64" dur="26">
                                          <p:stCondLst>
                                            <p:cond delay="650"/>
                                          </p:stCondLst>
                                        </p:cTn>
                                        <p:tgtEl>
                                          <p:spTgt spid="11"/>
                                        </p:tgtEl>
                                      </p:cBhvr>
                                      <p:to x="100000" y="60000"/>
                                    </p:animScale>
                                    <p:animScale>
                                      <p:cBhvr>
                                        <p:cTn id="65" dur="166" decel="50000">
                                          <p:stCondLst>
                                            <p:cond delay="676"/>
                                          </p:stCondLst>
                                        </p:cTn>
                                        <p:tgtEl>
                                          <p:spTgt spid="11"/>
                                        </p:tgtEl>
                                      </p:cBhvr>
                                      <p:to x="100000" y="100000"/>
                                    </p:animScale>
                                    <p:animScale>
                                      <p:cBhvr>
                                        <p:cTn id="66" dur="26">
                                          <p:stCondLst>
                                            <p:cond delay="1312"/>
                                          </p:stCondLst>
                                        </p:cTn>
                                        <p:tgtEl>
                                          <p:spTgt spid="11"/>
                                        </p:tgtEl>
                                      </p:cBhvr>
                                      <p:to x="100000" y="80000"/>
                                    </p:animScale>
                                    <p:animScale>
                                      <p:cBhvr>
                                        <p:cTn id="67" dur="166" decel="50000">
                                          <p:stCondLst>
                                            <p:cond delay="1338"/>
                                          </p:stCondLst>
                                        </p:cTn>
                                        <p:tgtEl>
                                          <p:spTgt spid="11"/>
                                        </p:tgtEl>
                                      </p:cBhvr>
                                      <p:to x="100000" y="100000"/>
                                    </p:animScale>
                                    <p:animScale>
                                      <p:cBhvr>
                                        <p:cTn id="68" dur="26">
                                          <p:stCondLst>
                                            <p:cond delay="1642"/>
                                          </p:stCondLst>
                                        </p:cTn>
                                        <p:tgtEl>
                                          <p:spTgt spid="11"/>
                                        </p:tgtEl>
                                      </p:cBhvr>
                                      <p:to x="100000" y="90000"/>
                                    </p:animScale>
                                    <p:animScale>
                                      <p:cBhvr>
                                        <p:cTn id="69" dur="166" decel="50000">
                                          <p:stCondLst>
                                            <p:cond delay="1668"/>
                                          </p:stCondLst>
                                        </p:cTn>
                                        <p:tgtEl>
                                          <p:spTgt spid="11"/>
                                        </p:tgtEl>
                                      </p:cBhvr>
                                      <p:to x="100000" y="100000"/>
                                    </p:animScale>
                                    <p:animScale>
                                      <p:cBhvr>
                                        <p:cTn id="70" dur="26">
                                          <p:stCondLst>
                                            <p:cond delay="1808"/>
                                          </p:stCondLst>
                                        </p:cTn>
                                        <p:tgtEl>
                                          <p:spTgt spid="11"/>
                                        </p:tgtEl>
                                      </p:cBhvr>
                                      <p:to x="100000" y="95000"/>
                                    </p:animScale>
                                    <p:animScale>
                                      <p:cBhvr>
                                        <p:cTn id="71" dur="166" decel="50000">
                                          <p:stCondLst>
                                            <p:cond delay="1834"/>
                                          </p:stCondLst>
                                        </p:cTn>
                                        <p:tgtEl>
                                          <p:spTgt spid="11"/>
                                        </p:tgtEl>
                                      </p:cBhvr>
                                      <p:to x="100000" y="100000"/>
                                    </p:animScale>
                                  </p:childTnLst>
                                </p:cTn>
                              </p:par>
                              <p:par>
                                <p:cTn id="72" presetID="26" presetClass="entr" presetSubtype="0"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wipe(down)">
                                      <p:cBhvr>
                                        <p:cTn id="74" dur="580">
                                          <p:stCondLst>
                                            <p:cond delay="0"/>
                                          </p:stCondLst>
                                        </p:cTn>
                                        <p:tgtEl>
                                          <p:spTgt spid="15"/>
                                        </p:tgtEl>
                                      </p:cBhvr>
                                    </p:animEffect>
                                    <p:anim calcmode="lin" valueType="num">
                                      <p:cBhvr>
                                        <p:cTn id="75"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76"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77"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78"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79"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80" dur="26">
                                          <p:stCondLst>
                                            <p:cond delay="650"/>
                                          </p:stCondLst>
                                        </p:cTn>
                                        <p:tgtEl>
                                          <p:spTgt spid="15"/>
                                        </p:tgtEl>
                                      </p:cBhvr>
                                      <p:to x="100000" y="60000"/>
                                    </p:animScale>
                                    <p:animScale>
                                      <p:cBhvr>
                                        <p:cTn id="81" dur="166" decel="50000">
                                          <p:stCondLst>
                                            <p:cond delay="676"/>
                                          </p:stCondLst>
                                        </p:cTn>
                                        <p:tgtEl>
                                          <p:spTgt spid="15"/>
                                        </p:tgtEl>
                                      </p:cBhvr>
                                      <p:to x="100000" y="100000"/>
                                    </p:animScale>
                                    <p:animScale>
                                      <p:cBhvr>
                                        <p:cTn id="82" dur="26">
                                          <p:stCondLst>
                                            <p:cond delay="1312"/>
                                          </p:stCondLst>
                                        </p:cTn>
                                        <p:tgtEl>
                                          <p:spTgt spid="15"/>
                                        </p:tgtEl>
                                      </p:cBhvr>
                                      <p:to x="100000" y="80000"/>
                                    </p:animScale>
                                    <p:animScale>
                                      <p:cBhvr>
                                        <p:cTn id="83" dur="166" decel="50000">
                                          <p:stCondLst>
                                            <p:cond delay="1338"/>
                                          </p:stCondLst>
                                        </p:cTn>
                                        <p:tgtEl>
                                          <p:spTgt spid="15"/>
                                        </p:tgtEl>
                                      </p:cBhvr>
                                      <p:to x="100000" y="100000"/>
                                    </p:animScale>
                                    <p:animScale>
                                      <p:cBhvr>
                                        <p:cTn id="84" dur="26">
                                          <p:stCondLst>
                                            <p:cond delay="1642"/>
                                          </p:stCondLst>
                                        </p:cTn>
                                        <p:tgtEl>
                                          <p:spTgt spid="15"/>
                                        </p:tgtEl>
                                      </p:cBhvr>
                                      <p:to x="100000" y="90000"/>
                                    </p:animScale>
                                    <p:animScale>
                                      <p:cBhvr>
                                        <p:cTn id="85" dur="166" decel="50000">
                                          <p:stCondLst>
                                            <p:cond delay="1668"/>
                                          </p:stCondLst>
                                        </p:cTn>
                                        <p:tgtEl>
                                          <p:spTgt spid="15"/>
                                        </p:tgtEl>
                                      </p:cBhvr>
                                      <p:to x="100000" y="100000"/>
                                    </p:animScale>
                                    <p:animScale>
                                      <p:cBhvr>
                                        <p:cTn id="86" dur="26">
                                          <p:stCondLst>
                                            <p:cond delay="1808"/>
                                          </p:stCondLst>
                                        </p:cTn>
                                        <p:tgtEl>
                                          <p:spTgt spid="15"/>
                                        </p:tgtEl>
                                      </p:cBhvr>
                                      <p:to x="100000" y="95000"/>
                                    </p:animScale>
                                    <p:animScale>
                                      <p:cBhvr>
                                        <p:cTn id="87" dur="166" decel="50000">
                                          <p:stCondLst>
                                            <p:cond delay="1834"/>
                                          </p:stCondLst>
                                        </p:cTn>
                                        <p:tgtEl>
                                          <p:spTgt spid="15"/>
                                        </p:tgtEl>
                                      </p:cBhvr>
                                      <p:to x="100000" y="100000"/>
                                    </p:animScale>
                                  </p:childTnLst>
                                </p:cTn>
                              </p:par>
                            </p:childTnLst>
                          </p:cTn>
                        </p:par>
                        <p:par>
                          <p:cTn id="88" fill="hold">
                            <p:stCondLst>
                              <p:cond delay="19900"/>
                            </p:stCondLst>
                            <p:childTnLst>
                              <p:par>
                                <p:cTn id="89" presetID="15" presetClass="exit" presetSubtype="0" fill="hold" grpId="1" nodeType="afterEffect">
                                  <p:stCondLst>
                                    <p:cond delay="2000"/>
                                  </p:stCondLst>
                                  <p:childTnLst>
                                    <p:anim calcmode="lin" valueType="num">
                                      <p:cBhvr>
                                        <p:cTn id="90" dur="3000"/>
                                        <p:tgtEl>
                                          <p:spTgt spid="11"/>
                                        </p:tgtEl>
                                        <p:attrNameLst>
                                          <p:attrName>ppt_w</p:attrName>
                                        </p:attrNameLst>
                                      </p:cBhvr>
                                      <p:tavLst>
                                        <p:tav tm="0">
                                          <p:val>
                                            <p:strVal val="ppt_w"/>
                                          </p:val>
                                        </p:tav>
                                        <p:tav tm="100000">
                                          <p:val>
                                            <p:fltVal val="0"/>
                                          </p:val>
                                        </p:tav>
                                      </p:tavLst>
                                    </p:anim>
                                    <p:anim calcmode="lin" valueType="num">
                                      <p:cBhvr>
                                        <p:cTn id="91" dur="3000"/>
                                        <p:tgtEl>
                                          <p:spTgt spid="11"/>
                                        </p:tgtEl>
                                        <p:attrNameLst>
                                          <p:attrName>ppt_h</p:attrName>
                                        </p:attrNameLst>
                                      </p:cBhvr>
                                      <p:tavLst>
                                        <p:tav tm="0">
                                          <p:val>
                                            <p:strVal val="ppt_h"/>
                                          </p:val>
                                        </p:tav>
                                        <p:tav tm="100000">
                                          <p:val>
                                            <p:fltVal val="0"/>
                                          </p:val>
                                        </p:tav>
                                      </p:tavLst>
                                    </p:anim>
                                    <p:anim calcmode="lin" valueType="num">
                                      <p:cBhvr>
                                        <p:cTn id="92"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3"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4" dur="1" fill="hold">
                                          <p:stCondLst>
                                            <p:cond delay="2999"/>
                                          </p:stCondLst>
                                        </p:cTn>
                                        <p:tgtEl>
                                          <p:spTgt spid="11"/>
                                        </p:tgtEl>
                                        <p:attrNameLst>
                                          <p:attrName>style.visibility</p:attrName>
                                        </p:attrNameLst>
                                      </p:cBhvr>
                                      <p:to>
                                        <p:strVal val="hidden"/>
                                      </p:to>
                                    </p:set>
                                  </p:childTnLst>
                                </p:cTn>
                              </p:par>
                              <p:par>
                                <p:cTn id="95" presetID="15" presetClass="exit" presetSubtype="0" fill="hold" nodeType="withEffect">
                                  <p:stCondLst>
                                    <p:cond delay="2000"/>
                                  </p:stCondLst>
                                  <p:childTnLst>
                                    <p:anim calcmode="lin" valueType="num">
                                      <p:cBhvr>
                                        <p:cTn id="96" dur="3000"/>
                                        <p:tgtEl>
                                          <p:spTgt spid="15"/>
                                        </p:tgtEl>
                                        <p:attrNameLst>
                                          <p:attrName>ppt_w</p:attrName>
                                        </p:attrNameLst>
                                      </p:cBhvr>
                                      <p:tavLst>
                                        <p:tav tm="0">
                                          <p:val>
                                            <p:strVal val="ppt_w"/>
                                          </p:val>
                                        </p:tav>
                                        <p:tav tm="100000">
                                          <p:val>
                                            <p:fltVal val="0"/>
                                          </p:val>
                                        </p:tav>
                                      </p:tavLst>
                                    </p:anim>
                                    <p:anim calcmode="lin" valueType="num">
                                      <p:cBhvr>
                                        <p:cTn id="97" dur="3000"/>
                                        <p:tgtEl>
                                          <p:spTgt spid="15"/>
                                        </p:tgtEl>
                                        <p:attrNameLst>
                                          <p:attrName>ppt_h</p:attrName>
                                        </p:attrNameLst>
                                      </p:cBhvr>
                                      <p:tavLst>
                                        <p:tav tm="0">
                                          <p:val>
                                            <p:strVal val="ppt_h"/>
                                          </p:val>
                                        </p:tav>
                                        <p:tav tm="100000">
                                          <p:val>
                                            <p:fltVal val="0"/>
                                          </p:val>
                                        </p:tav>
                                      </p:tavLst>
                                    </p:anim>
                                    <p:anim calcmode="lin" valueType="num">
                                      <p:cBhvr>
                                        <p:cTn id="98" dur="3000"/>
                                        <p:tgtEl>
                                          <p:spTgt spid="1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9" dur="3000"/>
                                        <p:tgtEl>
                                          <p:spTgt spid="1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0" dur="1" fill="hold">
                                          <p:stCondLst>
                                            <p:cond delay="2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12" grpId="0"/>
      <p:bldP spid="6" grpId="0" uiExpand="1" build="p"/>
      <p:bldP spid="11" grpId="0" animBg="1"/>
      <p:bldP spid="11" grpId="1"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908057"/>
            <a:ext cx="10080624" cy="189324"/>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5593" tIns="37797" rIns="75593" bIns="37797"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756084" eaLnBrk="1" fontAlgn="base" hangingPunct="1">
              <a:spcBef>
                <a:spcPct val="0"/>
              </a:spcBef>
              <a:spcAft>
                <a:spcPct val="0"/>
              </a:spcAft>
              <a:defRPr/>
            </a:pPr>
            <a:endParaRPr lang="sk-SK" altLang="sk-SK" sz="1500">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8210" y="585168"/>
            <a:ext cx="4032965" cy="1291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259782" y="2160490"/>
            <a:ext cx="7561064" cy="1969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5593" tIns="37797" rIns="75593" bIns="37797">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756084" eaLnBrk="1" fontAlgn="base" hangingPunct="1">
              <a:spcBef>
                <a:spcPct val="50000"/>
              </a:spcBef>
              <a:spcAft>
                <a:spcPct val="0"/>
              </a:spcAft>
              <a:defRPr/>
            </a:pPr>
            <a:r>
              <a:rPr lang="es-ES" altLang="sk-SK" sz="4951" b="1">
                <a:solidFill>
                  <a:srgbClr val="000000"/>
                </a:solidFill>
                <a:latin typeface="Kristen ITC" pitchFamily="66" charset="0"/>
                <a:ea typeface="MS Gothic" panose="020B0609070205080204" pitchFamily="49" charset="-128"/>
              </a:rPr>
              <a:t>¿Te ha gustado?</a:t>
            </a:r>
            <a:r>
              <a:rPr lang="es-ES" altLang="sk-SK" sz="3976">
                <a:solidFill>
                  <a:srgbClr val="000000"/>
                </a:solidFill>
                <a:latin typeface="Kristen ITC" pitchFamily="66" charset="0"/>
                <a:ea typeface="MS Gothic" panose="020B0609070205080204" pitchFamily="49" charset="-128"/>
              </a:rPr>
              <a:t> </a:t>
            </a:r>
            <a:br>
              <a:rPr lang="es-ES" altLang="sk-SK" sz="3976">
                <a:solidFill>
                  <a:srgbClr val="000000"/>
                </a:solidFill>
                <a:latin typeface="Kristen ITC" pitchFamily="66" charset="0"/>
                <a:ea typeface="MS Gothic" panose="020B0609070205080204" pitchFamily="49" charset="-128"/>
              </a:rPr>
            </a:br>
            <a:r>
              <a:rPr lang="es-ES" altLang="sk-SK" sz="3675">
                <a:solidFill>
                  <a:srgbClr val="000000"/>
                </a:solidFill>
                <a:latin typeface="Kristen ITC" pitchFamily="66" charset="0"/>
                <a:ea typeface="MS Gothic" panose="020B0609070205080204" pitchFamily="49" charset="-128"/>
              </a:rPr>
              <a:t>Puedes ver más entrando </a:t>
            </a:r>
            <a:br>
              <a:rPr lang="es-ES" altLang="sk-SK" sz="3675">
                <a:solidFill>
                  <a:srgbClr val="000000"/>
                </a:solidFill>
                <a:latin typeface="Kristen ITC" pitchFamily="66" charset="0"/>
                <a:ea typeface="MS Gothic" panose="020B0609070205080204" pitchFamily="49" charset="-128"/>
              </a:rPr>
            </a:br>
            <a:r>
              <a:rPr lang="es-ES" altLang="sk-SK" sz="3675" b="1">
                <a:solidFill>
                  <a:srgbClr val="40F903"/>
                </a:solidFill>
                <a:latin typeface="Kristen ITC" pitchFamily="66" charset="0"/>
                <a:ea typeface="MS Gothic" panose="020B0609070205080204" pitchFamily="49" charset="-128"/>
                <a:hlinkClick r:id="rId2"/>
              </a:rPr>
              <a:t>Aquí</a:t>
            </a:r>
            <a:endParaRPr lang="es-ES" altLang="sk-SK" sz="367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583656" y="4468104"/>
            <a:ext cx="2205211" cy="157674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5593" tIns="37797" rIns="75593" bIns="37797">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756084" eaLnBrk="1" fontAlgn="base" hangingPunct="1">
              <a:spcBef>
                <a:spcPct val="50000"/>
              </a:spcBef>
              <a:spcAft>
                <a:spcPct val="0"/>
              </a:spcAft>
              <a:defRPr/>
            </a:pPr>
            <a:r>
              <a:rPr lang="es-ES_tradnl" altLang="sk-SK" sz="1500"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500" b="1">
                <a:solidFill>
                  <a:srgbClr val="0066FF"/>
                </a:solidFill>
                <a:latin typeface="Arial" pitchFamily="34" charset="0"/>
                <a:ea typeface="MS Gothic" panose="020B0609070205080204" pitchFamily="49" charset="-128"/>
              </a:rPr>
              <a:t> </a:t>
            </a:r>
          </a:p>
          <a:p>
            <a:pPr defTabSz="756084" eaLnBrk="1" fontAlgn="base" hangingPunct="1">
              <a:spcBef>
                <a:spcPct val="50000"/>
              </a:spcBef>
              <a:spcAft>
                <a:spcPct val="0"/>
              </a:spcAft>
              <a:defRPr/>
            </a:pPr>
            <a:endParaRPr lang="es-ES" altLang="sk-SK" sz="1500"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437" y="4172804"/>
            <a:ext cx="1952779" cy="1952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88869" y="4662189"/>
            <a:ext cx="1008539" cy="819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59782" y="3042813"/>
            <a:ext cx="440566" cy="4405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59782" y="3483379"/>
            <a:ext cx="440566" cy="4405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259782" y="3923945"/>
            <a:ext cx="440566" cy="441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259782" y="4365702"/>
            <a:ext cx="440566" cy="4405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710</Words>
  <Application>Microsoft Office PowerPoint</Application>
  <PresentationFormat>Vlastná</PresentationFormat>
  <Paragraphs>81</Paragraphs>
  <Slides>51</Slides>
  <Notes>0</Notes>
  <HiddenSlides>0</HiddenSlides>
  <MMClips>0</MMClips>
  <ScaleCrop>false</ScaleCrop>
  <HeadingPairs>
    <vt:vector size="6" baseType="variant">
      <vt:variant>
        <vt:lpstr>Použité písma</vt:lpstr>
      </vt:variant>
      <vt:variant>
        <vt:i4>12</vt:i4>
      </vt:variant>
      <vt:variant>
        <vt:lpstr>Motív</vt:lpstr>
      </vt:variant>
      <vt:variant>
        <vt:i4>3</vt:i4>
      </vt:variant>
      <vt:variant>
        <vt:lpstr>Nadpisy snímok</vt:lpstr>
      </vt:variant>
      <vt:variant>
        <vt:i4>51</vt:i4>
      </vt:variant>
    </vt:vector>
  </HeadingPairs>
  <TitlesOfParts>
    <vt:vector size="66" baseType="lpstr">
      <vt:lpstr>Arial</vt:lpstr>
      <vt:lpstr>Forte</vt:lpstr>
      <vt:lpstr>Cancun</vt:lpstr>
      <vt:lpstr>Arabia CE</vt:lpstr>
      <vt:lpstr>Brooklyn CE</vt:lpstr>
      <vt:lpstr>Calibri Light</vt:lpstr>
      <vt:lpstr>Calibri</vt:lpstr>
      <vt:lpstr>Kristen ITC</vt:lpstr>
      <vt:lpstr>Nuance CE</vt:lpstr>
      <vt:lpstr>Courgette</vt:lpstr>
      <vt:lpstr>Casablanca</vt:lpstr>
      <vt:lpstr>Wingdings</vt:lpstr>
      <vt:lpstr>Motív balíka Office</vt:lpstr>
      <vt:lpstr>1_Motív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1</cp:revision>
  <dcterms:created xsi:type="dcterms:W3CDTF">2017-12-03T08:20:41Z</dcterms:created>
  <dcterms:modified xsi:type="dcterms:W3CDTF">2020-10-13T15:08:31Z</dcterms:modified>
</cp:coreProperties>
</file>