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301" r:id="rId3"/>
    <p:sldId id="285" r:id="rId4"/>
    <p:sldId id="257" r:id="rId5"/>
    <p:sldId id="291" r:id="rId6"/>
    <p:sldId id="256" r:id="rId7"/>
    <p:sldId id="258" r:id="rId8"/>
    <p:sldId id="259" r:id="rId9"/>
    <p:sldId id="265" r:id="rId10"/>
    <p:sldId id="264" r:id="rId11"/>
    <p:sldId id="272" r:id="rId12"/>
    <p:sldId id="263" r:id="rId13"/>
    <p:sldId id="270" r:id="rId14"/>
    <p:sldId id="271" r:id="rId15"/>
    <p:sldId id="297" r:id="rId16"/>
    <p:sldId id="296" r:id="rId17"/>
    <p:sldId id="286" r:id="rId18"/>
    <p:sldId id="302" r:id="rId19"/>
    <p:sldId id="287" r:id="rId20"/>
    <p:sldId id="298" r:id="rId21"/>
    <p:sldId id="300" r:id="rId22"/>
    <p:sldId id="303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Algerian" panose="04020705040A02060702" pitchFamily="82" charset="0"/>
      <p:regular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jHRW+aKQiuGEF2PB7lNIg==" hashData="HWrdtF9xdcOx91b0jLRtneZUJ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318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9051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402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7234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929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528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13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122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093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762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281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3612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8D1B6B0-3100-41AE-A961-1CC7FBBF4243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91398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0DCC210-4B3F-4326-AA07-DF0D9E3655B1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05793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E8BC394-DF54-41D3-A18E-F77C3F1715FE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50075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45688F8-F014-4B20-818F-0FC8DB940FAB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69357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7E1C583-E1A3-4D6A-A746-5338535A6B3C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963429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18E7CFB-1E7B-4946-9A03-F9D148957AD1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037339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39F5B5D-CBC9-43DF-81B2-05C48E2A3D6D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42943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7A7BFE8-95FD-4FE0-BBF3-96B002BCD678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988474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4286678-3C27-4AE4-BC09-445B5655B568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65514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B1F58C3-77D2-4AD6-8069-03A2A8AFACD5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608344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0A1A719-F18C-4F23-8DCB-3E45B89BFE94}" type="datetime1">
              <a:rPr lang="sk-SK" altLang="sk-SK"/>
              <a:pPr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9822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0C9E6-2776-4901-AB8D-9621F2E6394B}" type="datetimeFigureOut">
              <a:rPr lang="cs-CZ" smtClean="0"/>
              <a:t>17.1.2016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1270C-B417-4F76-8CCF-C39E282EE1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7227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6F47916-450E-43B3-92E6-02498ECE894D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17. 1. 2016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41712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116632"/>
            <a:ext cx="8856984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3968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3000">
        <p14:gallery dir="l"/>
        <p:sndAc>
          <p:stSnd loop="1">
            <p:snd r:embed="rId2" name="21.wav"/>
          </p:stSnd>
        </p:sndAc>
      </p:transition>
    </mc:Choice>
    <mc:Fallback xmlns="">
      <p:transition spd="slow" advClick="0" advTm="3000">
        <p:fade/>
        <p:sndAc>
          <p:stSnd loop="1">
            <p:snd r:embed="rId4" name="2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5760640" cy="6624736"/>
          </a:xfr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6300192" y="4357045"/>
            <a:ext cx="23762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Červená Lhota </a:t>
            </a:r>
          </a:p>
          <a:p>
            <a:pPr algn="ctr"/>
            <a:r>
              <a:rPr lang="cs-CZ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Castle</a:t>
            </a:r>
            <a:endParaRPr lang="cs-CZ" sz="3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984" y="620688"/>
            <a:ext cx="188068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98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9280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76262"/>
            <a:ext cx="8229600" cy="5505475"/>
          </a:xfrm>
          <a:ln>
            <a:noFill/>
          </a:ln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b="1" smtClean="0">
                <a:effectLst/>
              </a:rPr>
              <a:t>Červená </a:t>
            </a:r>
            <a:r>
              <a:rPr lang="en-US" b="1" dirty="0" err="1" smtClean="0">
                <a:effectLst/>
              </a:rPr>
              <a:t>Lhota</a:t>
            </a:r>
            <a:r>
              <a:rPr lang="en-US" dirty="0" smtClean="0">
                <a:effectLst/>
              </a:rPr>
              <a:t> is a château situated about 20 km </a:t>
            </a:r>
            <a:r>
              <a:rPr lang="cs-CZ" dirty="0" smtClean="0">
                <a:effectLst/>
              </a:rPr>
              <a:t>   </a:t>
            </a:r>
            <a:r>
              <a:rPr lang="en-US" dirty="0" smtClean="0">
                <a:effectLst/>
              </a:rPr>
              <a:t>north-west of </a:t>
            </a:r>
            <a:r>
              <a:rPr lang="en-US" dirty="0" err="1" smtClean="0">
                <a:effectLst/>
              </a:rPr>
              <a:t>Jindřichův</a:t>
            </a:r>
            <a:r>
              <a:rPr lang="en-US" dirty="0" smtClean="0">
                <a:effectLst/>
              </a:rPr>
              <a:t> H</a:t>
            </a:r>
            <a:r>
              <a:rPr lang="cs-CZ" dirty="0" err="1" smtClean="0">
                <a:effectLst/>
              </a:rPr>
              <a:t>radec</a:t>
            </a:r>
            <a:r>
              <a:rPr lang="cs-CZ" dirty="0" smtClean="0">
                <a:effectLst/>
              </a:rPr>
              <a:t> </a:t>
            </a:r>
            <a:r>
              <a:rPr lang="en-US" dirty="0" smtClean="0">
                <a:effectLst/>
              </a:rPr>
              <a:t>in south Bohemia, Czech Republic. It stands at the </a:t>
            </a:r>
            <a:r>
              <a:rPr lang="en-US" smtClean="0">
                <a:effectLst/>
              </a:rPr>
              <a:t>middle </a:t>
            </a:r>
            <a:r>
              <a:rPr lang="cs-CZ" smtClean="0">
                <a:effectLst/>
              </a:rPr>
              <a:t> </a:t>
            </a:r>
            <a:r>
              <a:rPr lang="en-US" smtClean="0">
                <a:effectLst/>
              </a:rPr>
              <a:t>of </a:t>
            </a:r>
            <a:r>
              <a:rPr lang="en-US" dirty="0" smtClean="0">
                <a:effectLst/>
              </a:rPr>
              <a:t>a lake on a rocky island.</a:t>
            </a:r>
            <a:endParaRPr lang="cs-CZ" dirty="0" smtClean="0">
              <a:effectLst/>
            </a:endParaRPr>
          </a:p>
          <a:p>
            <a:pPr marL="0" indent="0">
              <a:buNone/>
            </a:pPr>
            <a:endParaRPr lang="cs-CZ" dirty="0" smtClean="0">
              <a:effectLst/>
            </a:endParaRPr>
          </a:p>
          <a:p>
            <a:pPr marL="0" indent="0" algn="ctr">
              <a:buNone/>
            </a:pPr>
            <a:r>
              <a:rPr lang="en-US" dirty="0" smtClean="0">
                <a:effectLst/>
              </a:rPr>
              <a:t> Its picturesque Renaissance</a:t>
            </a:r>
            <a:r>
              <a:rPr lang="cs-CZ" dirty="0"/>
              <a:t> </a:t>
            </a:r>
            <a:r>
              <a:rPr lang="en-US" dirty="0" smtClean="0">
                <a:effectLst/>
              </a:rPr>
              <a:t>building is a destination of thousands of tourists every year. Its name </a:t>
            </a:r>
            <a:r>
              <a:rPr lang="en-US" dirty="0" err="1" smtClean="0">
                <a:effectLst/>
              </a:rPr>
              <a:t>Červená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Lhota</a:t>
            </a:r>
            <a:r>
              <a:rPr lang="en-US" dirty="0" smtClean="0">
                <a:effectLst/>
              </a:rPr>
              <a:t> </a:t>
            </a:r>
            <a:r>
              <a:rPr lang="en-US" smtClean="0">
                <a:effectLst/>
              </a:rPr>
              <a:t>meaning „</a:t>
            </a:r>
            <a:r>
              <a:rPr lang="sk-SK" i="1" smtClean="0">
                <a:effectLst/>
              </a:rPr>
              <a:t>R</a:t>
            </a:r>
            <a:r>
              <a:rPr lang="en-US" i="1" smtClean="0">
                <a:effectLst/>
              </a:rPr>
              <a:t>ed </a:t>
            </a:r>
            <a:r>
              <a:rPr lang="sk-SK" i="1" dirty="0" err="1"/>
              <a:t>L</a:t>
            </a:r>
            <a:r>
              <a:rPr lang="en-US" i="1" smtClean="0">
                <a:effectLst/>
              </a:rPr>
              <a:t>hota</a:t>
            </a:r>
            <a:r>
              <a:rPr lang="en-US" dirty="0" smtClean="0">
                <a:effectLst/>
              </a:rPr>
              <a:t>" can be explained by the </a:t>
            </a:r>
            <a:r>
              <a:rPr lang="en-US" dirty="0" err="1" smtClean="0">
                <a:effectLst/>
              </a:rPr>
              <a:t>colour</a:t>
            </a:r>
            <a:r>
              <a:rPr lang="en-US" dirty="0" smtClean="0">
                <a:effectLst/>
              </a:rPr>
              <a:t> of the château's bright-red roof tiles. </a:t>
            </a:r>
            <a:endParaRPr lang="cs-CZ" dirty="0" smtClean="0">
              <a:effectLst/>
            </a:endParaRPr>
          </a:p>
          <a:p>
            <a:pPr marL="0" indent="0">
              <a:buNone/>
            </a:pPr>
            <a:endParaRPr lang="cs-CZ" dirty="0" smtClean="0">
              <a:effectLst/>
            </a:endParaRPr>
          </a:p>
          <a:p>
            <a:pPr marL="0" indent="0" algn="ctr">
              <a:buNone/>
            </a:pPr>
            <a:r>
              <a:rPr lang="en-US" dirty="0" smtClean="0">
                <a:effectLst/>
              </a:rPr>
              <a:t>There is also a park, where the Chapel </a:t>
            </a:r>
            <a:r>
              <a:rPr lang="en-US" smtClean="0">
                <a:effectLst/>
              </a:rPr>
              <a:t>of </a:t>
            </a:r>
            <a:r>
              <a:rPr lang="sk-SK" smtClean="0">
                <a:effectLst/>
              </a:rPr>
              <a:t>T</a:t>
            </a:r>
            <a:r>
              <a:rPr lang="en-US" smtClean="0">
                <a:effectLst/>
              </a:rPr>
              <a:t>he </a:t>
            </a:r>
            <a:r>
              <a:rPr lang="en-US" dirty="0" smtClean="0">
                <a:effectLst/>
              </a:rPr>
              <a:t>Holy </a:t>
            </a:r>
            <a:r>
              <a:rPr lang="en-US" smtClean="0">
                <a:effectLst/>
              </a:rPr>
              <a:t>Trinity (</a:t>
            </a:r>
            <a:r>
              <a:rPr lang="en-US" i="1" smtClean="0">
                <a:effectLst/>
              </a:rPr>
              <a:t>Nejsvětější </a:t>
            </a:r>
            <a:r>
              <a:rPr lang="en-US" i="1" dirty="0" err="1" smtClean="0">
                <a:effectLst/>
              </a:rPr>
              <a:t>Trojice</a:t>
            </a:r>
            <a:r>
              <a:rPr lang="en-US" dirty="0" smtClean="0">
                <a:effectLst/>
              </a:rPr>
              <a:t>) is located.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680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7000">
        <p:split/>
      </p:transition>
    </mc:Choice>
    <mc:Fallback xmlns="">
      <p:transition spd="slow" advClick="0" advTm="7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937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4822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704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6632"/>
            <a:ext cx="5400600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5221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4014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8640"/>
            <a:ext cx="6480720" cy="6480720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5884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7286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1501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090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7086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1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3613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3000">
        <p14:prism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1" cy="655272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376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switch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1" cy="6552728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831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24736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1175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14:gallery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04" y="116632"/>
            <a:ext cx="8934896" cy="6622835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2744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3000">
        <p14:prism dir="d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8928992" cy="6480720"/>
          </a:xfr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7531719" y="5301208"/>
            <a:ext cx="12961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 FIN 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5839817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</a:t>
            </a:r>
            <a:r>
              <a:rPr lang="cs-CZ" sz="2000" dirty="0" smtClean="0"/>
              <a:t>Yveta </a:t>
            </a:r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5527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6660232" y="594928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</a:t>
            </a:r>
            <a:r>
              <a:rPr lang="cs-CZ" dirty="0" err="1" smtClean="0"/>
              <a:t>The</a:t>
            </a:r>
            <a:r>
              <a:rPr lang="cs-CZ" dirty="0" smtClean="0"/>
              <a:t> End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594928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Yveta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47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Click="0" advTm="13000">
        <p14:prism isInverted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244178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Prezentácia na obrazovke (4:3)</PresentationFormat>
  <Paragraphs>14</Paragraphs>
  <Slides>21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21</vt:i4>
      </vt:variant>
    </vt:vector>
  </HeadingPairs>
  <TitlesOfParts>
    <vt:vector size="28" baseType="lpstr">
      <vt:lpstr>Arial</vt:lpstr>
      <vt:lpstr>Calibri</vt:lpstr>
      <vt:lpstr>Cooper Std Black</vt:lpstr>
      <vt:lpstr>Algerian</vt:lpstr>
      <vt:lpstr>Kristen ITC</vt:lpstr>
      <vt:lpstr>Motiv systému Office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40</cp:revision>
  <dcterms:created xsi:type="dcterms:W3CDTF">2016-01-03T09:29:41Z</dcterms:created>
  <dcterms:modified xsi:type="dcterms:W3CDTF">2016-01-17T16:33:36Z</dcterms:modified>
</cp:coreProperties>
</file>