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44" r:id="rId1"/>
    <p:sldMasterId id="2147483768" r:id="rId2"/>
    <p:sldMasterId id="2147483780" r:id="rId3"/>
    <p:sldMasterId id="2147483792" r:id="rId4"/>
  </p:sldMasterIdLst>
  <p:notesMasterIdLst>
    <p:notesMasterId r:id="rId51"/>
  </p:notesMasterIdLst>
  <p:sldIdLst>
    <p:sldId id="388" r:id="rId5"/>
    <p:sldId id="434" r:id="rId6"/>
    <p:sldId id="1789" r:id="rId7"/>
    <p:sldId id="1820" r:id="rId8"/>
    <p:sldId id="2252" r:id="rId9"/>
    <p:sldId id="2249" r:id="rId10"/>
    <p:sldId id="2250" r:id="rId11"/>
    <p:sldId id="2247" r:id="rId12"/>
    <p:sldId id="2281" r:id="rId13"/>
    <p:sldId id="2279" r:id="rId14"/>
    <p:sldId id="2329" r:id="rId15"/>
    <p:sldId id="2215" r:id="rId16"/>
    <p:sldId id="2326" r:id="rId17"/>
    <p:sldId id="2286" r:id="rId18"/>
    <p:sldId id="2282" r:id="rId19"/>
    <p:sldId id="2338" r:id="rId20"/>
    <p:sldId id="2272" r:id="rId21"/>
    <p:sldId id="2229" r:id="rId22"/>
    <p:sldId id="2234" r:id="rId23"/>
    <p:sldId id="2309" r:id="rId24"/>
    <p:sldId id="2289" r:id="rId25"/>
    <p:sldId id="2288" r:id="rId26"/>
    <p:sldId id="2236" r:id="rId27"/>
    <p:sldId id="2260" r:id="rId28"/>
    <p:sldId id="2300" r:id="rId29"/>
    <p:sldId id="2304" r:id="rId30"/>
    <p:sldId id="2314" r:id="rId31"/>
    <p:sldId id="2315" r:id="rId32"/>
    <p:sldId id="2296" r:id="rId33"/>
    <p:sldId id="2298" r:id="rId34"/>
    <p:sldId id="2283" r:id="rId35"/>
    <p:sldId id="2341" r:id="rId36"/>
    <p:sldId id="2221" r:id="rId37"/>
    <p:sldId id="2219" r:id="rId38"/>
    <p:sldId id="2350" r:id="rId39"/>
    <p:sldId id="2324" r:id="rId40"/>
    <p:sldId id="2319" r:id="rId41"/>
    <p:sldId id="2317" r:id="rId42"/>
    <p:sldId id="2316" r:id="rId43"/>
    <p:sldId id="2313" r:id="rId44"/>
    <p:sldId id="2346" r:id="rId45"/>
    <p:sldId id="2248" r:id="rId46"/>
    <p:sldId id="2246" r:id="rId47"/>
    <p:sldId id="447" r:id="rId48"/>
    <p:sldId id="2417" r:id="rId49"/>
    <p:sldId id="268" r:id="rId50"/>
  </p:sldIdLst>
  <p:sldSz cx="12160250" cy="6840538"/>
  <p:notesSz cx="6858000" cy="9144000"/>
  <p:embeddedFontLst>
    <p:embeddedFont>
      <p:font typeface="Balloon XBd" panose="03060902030402060201" pitchFamily="66" charset="-18"/>
      <p:bold r:id="rId52"/>
    </p:embeddedFont>
    <p:embeddedFont>
      <p:font typeface="Cancun" panose="03020902040302020201" pitchFamily="66" charset="0"/>
      <p:regular r:id="rId53"/>
    </p:embeddedFont>
    <p:embeddedFont>
      <p:font typeface="Kristen ITC" panose="03050502040202030202" pitchFamily="66" charset="0"/>
      <p:regular r:id="rId54"/>
    </p:embeddedFont>
    <p:embeddedFont>
      <p:font typeface="Merlin" panose="020B7200000000000000" pitchFamily="34" charset="0"/>
      <p:regular r:id="rId55"/>
    </p:embeddedFont>
    <p:embeddedFont>
      <p:font typeface="Nadianne" panose="03020902050305070206" pitchFamily="66" charset="-18"/>
      <p:bold r:id="rId56"/>
      <p:boldItalic r:id="rId57"/>
    </p:embeddedFont>
    <p:embeddedFont>
      <p:font typeface="Tekton Pro" panose="020F0403020208020904" pitchFamily="34" charset="-18"/>
      <p:regular r:id="rId58"/>
      <p:bold r:id="rId59"/>
      <p:italic r:id="rId60"/>
      <p:boldItalic r:id="rId6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Nq6UYN+OKRV48ZpT1StHw==" hashData="3qO/1xzKWEDQRFX//apdcYViiEmKfMUprMMTDxfWQh3caOFwjKWZIi+WnHb2ddVegsRHQG/MxLqw/U33+FseY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B3"/>
    <a:srgbClr val="FFFFCD"/>
    <a:srgbClr val="FFFFDD"/>
    <a:srgbClr val="FFFF71"/>
    <a:srgbClr val="CDE0CA"/>
    <a:srgbClr val="2E5622"/>
    <a:srgbClr val="9BC095"/>
    <a:srgbClr val="FBD893"/>
    <a:srgbClr val="407D2F"/>
    <a:srgbClr val="99C0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72" autoAdjust="0"/>
    <p:restoredTop sz="94620" autoAdjust="0"/>
  </p:normalViewPr>
  <p:slideViewPr>
    <p:cSldViewPr snapToGrid="0">
      <p:cViewPr varScale="1">
        <p:scale>
          <a:sx n="96" d="100"/>
          <a:sy n="96" d="100"/>
        </p:scale>
        <p:origin x="102" y="252"/>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4.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8" Type="http://schemas.openxmlformats.org/officeDocument/2006/relationships/font" Target="fonts/font7.fntdata"/><Relationship Id="rId5" Type="http://schemas.openxmlformats.org/officeDocument/2006/relationships/slide" Target="slides/slide1.xml"/><Relationship Id="rId61" Type="http://schemas.openxmlformats.org/officeDocument/2006/relationships/font" Target="fonts/font10.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5.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8.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3.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6.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991E7A50-5F8B-4413-BD1C-6E70BD24CAC7}" type="datetimeFigureOut">
              <a:rPr lang="sk-SK" smtClean="0"/>
              <a:pPr/>
              <a:t>4. 6. 2024</a:t>
            </a:fld>
            <a:endParaRPr lang="sk-SK"/>
          </a:p>
        </p:txBody>
      </p:sp>
      <p:sp>
        <p:nvSpPr>
          <p:cNvPr id="4" name="Zástupný objekt pre obrázok snímky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E4BB5142-2A1E-4325-AB40-834AEE290F85}" type="slidenum">
              <a:rPr lang="sk-SK" smtClean="0"/>
              <a:pPr/>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6"/>
            <a:ext cx="9120188" cy="1651546"/>
          </a:xfrm>
        </p:spPr>
        <p:txBody>
          <a:bodyPr/>
          <a:lstStyle>
            <a:lvl1pPr marL="0" indent="0" algn="ctr">
              <a:buNone/>
              <a:defRPr sz="2394"/>
            </a:lvl1pPr>
            <a:lvl2pPr marL="456011" indent="0" algn="ctr">
              <a:buNone/>
              <a:defRPr sz="1995"/>
            </a:lvl2pPr>
            <a:lvl3pPr marL="912023" indent="0" algn="ctr">
              <a:buNone/>
              <a:defRPr sz="1795"/>
            </a:lvl3pPr>
            <a:lvl4pPr marL="1368034" indent="0" algn="ctr">
              <a:buNone/>
              <a:defRPr sz="1596"/>
            </a:lvl4pPr>
            <a:lvl5pPr marL="1824045" indent="0" algn="ctr">
              <a:buNone/>
              <a:defRPr sz="1596"/>
            </a:lvl5pPr>
            <a:lvl6pPr marL="2280056" indent="0" algn="ctr">
              <a:buNone/>
              <a:defRPr sz="1596"/>
            </a:lvl6pPr>
            <a:lvl7pPr marL="2736068" indent="0" algn="ctr">
              <a:buNone/>
              <a:defRPr sz="1596"/>
            </a:lvl7pPr>
            <a:lvl8pPr marL="3192079" indent="0" algn="ctr">
              <a:buNone/>
              <a:defRPr sz="1596"/>
            </a:lvl8pPr>
            <a:lvl9pPr marL="3648090"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1481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23779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11" indent="0">
              <a:buNone/>
              <a:defRPr sz="1995">
                <a:solidFill>
                  <a:schemeClr val="tx1">
                    <a:tint val="75000"/>
                  </a:schemeClr>
                </a:solidFill>
              </a:defRPr>
            </a:lvl2pPr>
            <a:lvl3pPr marL="912023" indent="0">
              <a:buNone/>
              <a:defRPr sz="1795">
                <a:solidFill>
                  <a:schemeClr val="tx1">
                    <a:tint val="75000"/>
                  </a:schemeClr>
                </a:solidFill>
              </a:defRPr>
            </a:lvl3pPr>
            <a:lvl4pPr marL="1368034" indent="0">
              <a:buNone/>
              <a:defRPr sz="1596">
                <a:solidFill>
                  <a:schemeClr val="tx1">
                    <a:tint val="75000"/>
                  </a:schemeClr>
                </a:solidFill>
              </a:defRPr>
            </a:lvl4pPr>
            <a:lvl5pPr marL="1824045" indent="0">
              <a:buNone/>
              <a:defRPr sz="1596">
                <a:solidFill>
                  <a:schemeClr val="tx1">
                    <a:tint val="75000"/>
                  </a:schemeClr>
                </a:solidFill>
              </a:defRPr>
            </a:lvl5pPr>
            <a:lvl6pPr marL="2280056" indent="0">
              <a:buNone/>
              <a:defRPr sz="1596">
                <a:solidFill>
                  <a:schemeClr val="tx1">
                    <a:tint val="75000"/>
                  </a:schemeClr>
                </a:solidFill>
              </a:defRPr>
            </a:lvl6pPr>
            <a:lvl7pPr marL="2736068" indent="0">
              <a:buNone/>
              <a:defRPr sz="1596">
                <a:solidFill>
                  <a:schemeClr val="tx1">
                    <a:tint val="75000"/>
                  </a:schemeClr>
                </a:solidFill>
              </a:defRPr>
            </a:lvl7pPr>
            <a:lvl8pPr marL="3192079" indent="0">
              <a:buNone/>
              <a:defRPr sz="1596">
                <a:solidFill>
                  <a:schemeClr val="tx1">
                    <a:tint val="75000"/>
                  </a:schemeClr>
                </a:solidFill>
              </a:defRPr>
            </a:lvl8pPr>
            <a:lvl9pPr marL="3648090"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98048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0007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6"/>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2" y="1676882"/>
            <a:ext cx="5144355"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2"/>
            <a:ext cx="5169690"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0946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67741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05432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1"/>
            <a:ext cx="6156127"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24345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1"/>
            <a:ext cx="6156127" cy="4861216"/>
          </a:xfrm>
        </p:spPr>
        <p:txBody>
          <a:bodyPr anchor="t"/>
          <a:lstStyle>
            <a:lvl1pPr marL="0" indent="0">
              <a:buNone/>
              <a:defRPr sz="3192"/>
            </a:lvl1pPr>
            <a:lvl2pPr marL="456011" indent="0">
              <a:buNone/>
              <a:defRPr sz="2793"/>
            </a:lvl2pPr>
            <a:lvl3pPr marL="912023" indent="0">
              <a:buNone/>
              <a:defRPr sz="2394"/>
            </a:lvl3pPr>
            <a:lvl4pPr marL="1368034" indent="0">
              <a:buNone/>
              <a:defRPr sz="1995"/>
            </a:lvl4pPr>
            <a:lvl5pPr marL="1824045" indent="0">
              <a:buNone/>
              <a:defRPr sz="1995"/>
            </a:lvl5pPr>
            <a:lvl6pPr marL="2280056" indent="0">
              <a:buNone/>
              <a:defRPr sz="1995"/>
            </a:lvl6pPr>
            <a:lvl7pPr marL="2736068" indent="0">
              <a:buNone/>
              <a:defRPr sz="1995"/>
            </a:lvl7pPr>
            <a:lvl8pPr marL="3192079" indent="0">
              <a:buNone/>
              <a:defRPr sz="1995"/>
            </a:lvl8pPr>
            <a:lvl9pPr marL="3648090"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96855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26202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07594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68419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562924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01276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14722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7601" y="364196"/>
            <a:ext cx="10488216" cy="1322188"/>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7602"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39266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369755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668187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69690" y="984912"/>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095991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69690" y="984912"/>
            <a:ext cx="6156127" cy="4861215"/>
          </a:xfrm>
        </p:spPr>
        <p:txBody>
          <a:bodyPr/>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88783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6815564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02179" y="364195"/>
            <a:ext cx="2622054" cy="5797040"/>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33052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2" y="1119506"/>
            <a:ext cx="9120187"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2" y="3592867"/>
            <a:ext cx="9120187" cy="1651546"/>
          </a:xfrm>
        </p:spPr>
        <p:txBody>
          <a:bodyPr/>
          <a:lstStyle>
            <a:lvl1pPr marL="0" indent="0" algn="ctr">
              <a:buNone/>
              <a:defRPr sz="2394"/>
            </a:lvl1pPr>
            <a:lvl2pPr marL="456025" indent="0" algn="ctr">
              <a:buNone/>
              <a:defRPr sz="1995"/>
            </a:lvl2pPr>
            <a:lvl3pPr marL="912049" indent="0" algn="ctr">
              <a:buNone/>
              <a:defRPr sz="1795"/>
            </a:lvl3pPr>
            <a:lvl4pPr marL="1368074" indent="0" algn="ctr">
              <a:buNone/>
              <a:defRPr sz="1596"/>
            </a:lvl4pPr>
            <a:lvl5pPr marL="1824098" indent="0" algn="ctr">
              <a:buNone/>
              <a:defRPr sz="1596"/>
            </a:lvl5pPr>
            <a:lvl6pPr marL="2280122" indent="0" algn="ctr">
              <a:buNone/>
              <a:defRPr sz="1596"/>
            </a:lvl6pPr>
            <a:lvl7pPr marL="2736147" indent="0" algn="ctr">
              <a:buNone/>
              <a:defRPr sz="1596"/>
            </a:lvl7pPr>
            <a:lvl8pPr marL="3192171" indent="0" algn="ctr">
              <a:buNone/>
              <a:defRPr sz="1596"/>
            </a:lvl8pPr>
            <a:lvl9pPr marL="3648196"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644646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383464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7"/>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7"/>
            <a:ext cx="10488216" cy="1496368"/>
          </a:xfrm>
        </p:spPr>
        <p:txBody>
          <a:bodyPr/>
          <a:lstStyle>
            <a:lvl1pPr marL="0" indent="0">
              <a:buNone/>
              <a:defRPr sz="2394">
                <a:solidFill>
                  <a:schemeClr val="tx1">
                    <a:tint val="75000"/>
                  </a:schemeClr>
                </a:solidFill>
              </a:defRPr>
            </a:lvl1pPr>
            <a:lvl2pPr marL="456025" indent="0">
              <a:buNone/>
              <a:defRPr sz="1995">
                <a:solidFill>
                  <a:schemeClr val="tx1">
                    <a:tint val="75000"/>
                  </a:schemeClr>
                </a:solidFill>
              </a:defRPr>
            </a:lvl2pPr>
            <a:lvl3pPr marL="912049" indent="0">
              <a:buNone/>
              <a:defRPr sz="1795">
                <a:solidFill>
                  <a:schemeClr val="tx1">
                    <a:tint val="75000"/>
                  </a:schemeClr>
                </a:solidFill>
              </a:defRPr>
            </a:lvl3pPr>
            <a:lvl4pPr marL="1368074" indent="0">
              <a:buNone/>
              <a:defRPr sz="1596">
                <a:solidFill>
                  <a:schemeClr val="tx1">
                    <a:tint val="75000"/>
                  </a:schemeClr>
                </a:solidFill>
              </a:defRPr>
            </a:lvl4pPr>
            <a:lvl5pPr marL="1824098" indent="0">
              <a:buNone/>
              <a:defRPr sz="1596">
                <a:solidFill>
                  <a:schemeClr val="tx1">
                    <a:tint val="75000"/>
                  </a:schemeClr>
                </a:solidFill>
              </a:defRPr>
            </a:lvl5pPr>
            <a:lvl6pPr marL="2280122" indent="0">
              <a:buNone/>
              <a:defRPr sz="1596">
                <a:solidFill>
                  <a:schemeClr val="tx1">
                    <a:tint val="75000"/>
                  </a:schemeClr>
                </a:solidFill>
              </a:defRPr>
            </a:lvl6pPr>
            <a:lvl7pPr marL="2736147" indent="0">
              <a:buNone/>
              <a:defRPr sz="1596">
                <a:solidFill>
                  <a:schemeClr val="tx1">
                    <a:tint val="75000"/>
                  </a:schemeClr>
                </a:solidFill>
              </a:defRPr>
            </a:lvl7pPr>
            <a:lvl8pPr marL="3192171" indent="0">
              <a:buNone/>
              <a:defRPr sz="1596">
                <a:solidFill>
                  <a:schemeClr val="tx1">
                    <a:tint val="75000"/>
                  </a:schemeClr>
                </a:solidFill>
              </a:defRPr>
            </a:lvl8pPr>
            <a:lvl9pPr marL="3648196"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039184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8" y="1820978"/>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6" y="1820978"/>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429945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7"/>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3" y="1676882"/>
            <a:ext cx="5144355" cy="821814"/>
          </a:xfrm>
        </p:spPr>
        <p:txBody>
          <a:bodyPr anchor="b"/>
          <a:lstStyle>
            <a:lvl1pPr marL="0" indent="0">
              <a:buNone/>
              <a:defRPr sz="2394" b="1"/>
            </a:lvl1pPr>
            <a:lvl2pPr marL="456025" indent="0">
              <a:buNone/>
              <a:defRPr sz="1995" b="1"/>
            </a:lvl2pPr>
            <a:lvl3pPr marL="912049" indent="0">
              <a:buNone/>
              <a:defRPr sz="1795" b="1"/>
            </a:lvl3pPr>
            <a:lvl4pPr marL="1368074" indent="0">
              <a:buNone/>
              <a:defRPr sz="1596" b="1"/>
            </a:lvl4pPr>
            <a:lvl5pPr marL="1824098" indent="0">
              <a:buNone/>
              <a:defRPr sz="1596" b="1"/>
            </a:lvl5pPr>
            <a:lvl6pPr marL="2280122" indent="0">
              <a:buNone/>
              <a:defRPr sz="1596" b="1"/>
            </a:lvl6pPr>
            <a:lvl7pPr marL="2736147" indent="0">
              <a:buNone/>
              <a:defRPr sz="1596" b="1"/>
            </a:lvl7pPr>
            <a:lvl8pPr marL="3192171" indent="0">
              <a:buNone/>
              <a:defRPr sz="1596" b="1"/>
            </a:lvl8pPr>
            <a:lvl9pPr marL="3648196"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3" y="2498698"/>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2"/>
            <a:ext cx="5169690" cy="821814"/>
          </a:xfrm>
        </p:spPr>
        <p:txBody>
          <a:bodyPr anchor="b"/>
          <a:lstStyle>
            <a:lvl1pPr marL="0" indent="0">
              <a:buNone/>
              <a:defRPr sz="2394" b="1"/>
            </a:lvl1pPr>
            <a:lvl2pPr marL="456025" indent="0">
              <a:buNone/>
              <a:defRPr sz="1995" b="1"/>
            </a:lvl2pPr>
            <a:lvl3pPr marL="912049" indent="0">
              <a:buNone/>
              <a:defRPr sz="1795" b="1"/>
            </a:lvl3pPr>
            <a:lvl4pPr marL="1368074" indent="0">
              <a:buNone/>
              <a:defRPr sz="1596" b="1"/>
            </a:lvl4pPr>
            <a:lvl5pPr marL="1824098" indent="0">
              <a:buNone/>
              <a:defRPr sz="1596" b="1"/>
            </a:lvl5pPr>
            <a:lvl6pPr marL="2280122" indent="0">
              <a:buNone/>
              <a:defRPr sz="1596" b="1"/>
            </a:lvl6pPr>
            <a:lvl7pPr marL="2736147" indent="0">
              <a:buNone/>
              <a:defRPr sz="1596" b="1"/>
            </a:lvl7pPr>
            <a:lvl8pPr marL="3192171" indent="0">
              <a:buNone/>
              <a:defRPr sz="1596" b="1"/>
            </a:lvl8pPr>
            <a:lvl9pPr marL="3648196"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8"/>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469735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10916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01445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3" y="456036"/>
            <a:ext cx="3921997" cy="1596125"/>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3"/>
            <a:ext cx="615612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3" y="2052162"/>
            <a:ext cx="3921997" cy="3801883"/>
          </a:xfrm>
        </p:spPr>
        <p:txBody>
          <a:bodyPr/>
          <a:lstStyle>
            <a:lvl1pPr marL="0" indent="0">
              <a:buNone/>
              <a:defRPr sz="1596"/>
            </a:lvl1pPr>
            <a:lvl2pPr marL="456025" indent="0">
              <a:buNone/>
              <a:defRPr sz="1396"/>
            </a:lvl2pPr>
            <a:lvl3pPr marL="912049" indent="0">
              <a:buNone/>
              <a:defRPr sz="1197"/>
            </a:lvl3pPr>
            <a:lvl4pPr marL="1368074" indent="0">
              <a:buNone/>
              <a:defRPr sz="997"/>
            </a:lvl4pPr>
            <a:lvl5pPr marL="1824098" indent="0">
              <a:buNone/>
              <a:defRPr sz="997"/>
            </a:lvl5pPr>
            <a:lvl6pPr marL="2280122" indent="0">
              <a:buNone/>
              <a:defRPr sz="997"/>
            </a:lvl6pPr>
            <a:lvl7pPr marL="2736147" indent="0">
              <a:buNone/>
              <a:defRPr sz="997"/>
            </a:lvl7pPr>
            <a:lvl8pPr marL="3192171" indent="0">
              <a:buNone/>
              <a:defRPr sz="997"/>
            </a:lvl8pPr>
            <a:lvl9pPr marL="3648196"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807405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3" y="456036"/>
            <a:ext cx="3921997" cy="1596125"/>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3"/>
            <a:ext cx="6156126" cy="4861216"/>
          </a:xfrm>
        </p:spPr>
        <p:txBody>
          <a:bodyPr anchor="t"/>
          <a:lstStyle>
            <a:lvl1pPr marL="0" indent="0">
              <a:buNone/>
              <a:defRPr sz="3192"/>
            </a:lvl1pPr>
            <a:lvl2pPr marL="456025" indent="0">
              <a:buNone/>
              <a:defRPr sz="2793"/>
            </a:lvl2pPr>
            <a:lvl3pPr marL="912049" indent="0">
              <a:buNone/>
              <a:defRPr sz="2394"/>
            </a:lvl3pPr>
            <a:lvl4pPr marL="1368074" indent="0">
              <a:buNone/>
              <a:defRPr sz="1995"/>
            </a:lvl4pPr>
            <a:lvl5pPr marL="1824098" indent="0">
              <a:buNone/>
              <a:defRPr sz="1995"/>
            </a:lvl5pPr>
            <a:lvl6pPr marL="2280122" indent="0">
              <a:buNone/>
              <a:defRPr sz="1995"/>
            </a:lvl6pPr>
            <a:lvl7pPr marL="2736147" indent="0">
              <a:buNone/>
              <a:defRPr sz="1995"/>
            </a:lvl7pPr>
            <a:lvl8pPr marL="3192171" indent="0">
              <a:buNone/>
              <a:defRPr sz="1995"/>
            </a:lvl8pPr>
            <a:lvl9pPr marL="3648196"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3" y="2052162"/>
            <a:ext cx="3921997" cy="3801883"/>
          </a:xfrm>
        </p:spPr>
        <p:txBody>
          <a:bodyPr/>
          <a:lstStyle>
            <a:lvl1pPr marL="0" indent="0">
              <a:buNone/>
              <a:defRPr sz="1596"/>
            </a:lvl1pPr>
            <a:lvl2pPr marL="456025" indent="0">
              <a:buNone/>
              <a:defRPr sz="1396"/>
            </a:lvl2pPr>
            <a:lvl3pPr marL="912049" indent="0">
              <a:buNone/>
              <a:defRPr sz="1197"/>
            </a:lvl3pPr>
            <a:lvl4pPr marL="1368074" indent="0">
              <a:buNone/>
              <a:defRPr sz="997"/>
            </a:lvl4pPr>
            <a:lvl5pPr marL="1824098" indent="0">
              <a:buNone/>
              <a:defRPr sz="997"/>
            </a:lvl5pPr>
            <a:lvl6pPr marL="2280122" indent="0">
              <a:buNone/>
              <a:defRPr sz="997"/>
            </a:lvl6pPr>
            <a:lvl7pPr marL="2736147" indent="0">
              <a:buNone/>
              <a:defRPr sz="997"/>
            </a:lvl7pPr>
            <a:lvl8pPr marL="3192171" indent="0">
              <a:buNone/>
              <a:defRPr sz="997"/>
            </a:lvl8pPr>
            <a:lvl9pPr marL="3648196"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551417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564165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81" y="364194"/>
            <a:ext cx="2622053" cy="5797041"/>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8" y="364194"/>
            <a:ext cx="7714158" cy="5797041"/>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78490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2019" y="2125001"/>
            <a:ext cx="10336212" cy="1466282"/>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4040" y="3876308"/>
            <a:ext cx="8512175" cy="1748138"/>
          </a:xfrm>
          <a:prstGeom prst="rect">
            <a:avLst/>
          </a:prstGeom>
        </p:spPr>
        <p:txBody>
          <a:bodyPr lIns="100794" tIns="50397" rIns="100794" bIns="50397"/>
          <a:lstStyle>
            <a:lvl1pPr marL="0" indent="0" algn="ctr">
              <a:buNone/>
              <a:defRPr/>
            </a:lvl1pPr>
            <a:lvl2pPr marL="456008" indent="0" algn="ctr">
              <a:buNone/>
              <a:defRPr/>
            </a:lvl2pPr>
            <a:lvl3pPr marL="912018" indent="0" algn="ctr">
              <a:buNone/>
              <a:defRPr/>
            </a:lvl3pPr>
            <a:lvl4pPr marL="1368026" indent="0" algn="ctr">
              <a:buNone/>
              <a:defRPr/>
            </a:lvl4pPr>
            <a:lvl5pPr marL="1824034" indent="0" algn="ctr">
              <a:buNone/>
              <a:defRPr/>
            </a:lvl5pPr>
            <a:lvl6pPr marL="2280044" indent="0" algn="ctr">
              <a:buNone/>
              <a:defRPr/>
            </a:lvl6pPr>
            <a:lvl7pPr marL="2736052" indent="0" algn="ctr">
              <a:buNone/>
              <a:defRPr/>
            </a:lvl7pPr>
            <a:lvl8pPr marL="3192060" indent="0" algn="ctr">
              <a:buNone/>
              <a:defRPr/>
            </a:lvl8pPr>
            <a:lvl9pPr marL="364806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4. 6. 2024</a:t>
            </a:fld>
            <a:endParaRPr lang="es-ES" altLang="sk-SK"/>
          </a:p>
        </p:txBody>
      </p:sp>
    </p:spTree>
    <p:extLst>
      <p:ext uri="{BB962C8B-B14F-4D97-AF65-F5344CB8AC3E}">
        <p14:creationId xmlns:p14="http://schemas.microsoft.com/office/powerpoint/2010/main" val="9039732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8013" y="1596126"/>
            <a:ext cx="10944225" cy="4514439"/>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4. 6. 2024</a:t>
            </a:fld>
            <a:endParaRPr lang="es-ES" altLang="sk-SK"/>
          </a:p>
        </p:txBody>
      </p:sp>
    </p:spTree>
    <p:extLst>
      <p:ext uri="{BB962C8B-B14F-4D97-AF65-F5344CB8AC3E}">
        <p14:creationId xmlns:p14="http://schemas.microsoft.com/office/powerpoint/2010/main" val="3866071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0578" y="4395683"/>
            <a:ext cx="10336212" cy="1358606"/>
          </a:xfrm>
          <a:prstGeom prst="rect">
            <a:avLst/>
          </a:prstGeom>
        </p:spPr>
        <p:txBody>
          <a:bodyPr lIns="100794" tIns="50397" rIns="100794" bIns="50397" anchor="t"/>
          <a:lstStyle>
            <a:lvl1pPr algn="l">
              <a:defRPr sz="3981" b="1" cap="all"/>
            </a:lvl1pPr>
          </a:lstStyle>
          <a:p>
            <a:r>
              <a:rPr lang="sk-SK"/>
              <a:t>Upravte štýly predlohy textu</a:t>
            </a:r>
          </a:p>
        </p:txBody>
      </p:sp>
      <p:sp>
        <p:nvSpPr>
          <p:cNvPr id="3" name="Zástupný symbol textu 2"/>
          <p:cNvSpPr>
            <a:spLocks noGrp="1"/>
          </p:cNvSpPr>
          <p:nvPr>
            <p:ph type="body" idx="1"/>
          </p:nvPr>
        </p:nvSpPr>
        <p:spPr>
          <a:xfrm>
            <a:off x="960578" y="2899313"/>
            <a:ext cx="10336212" cy="1496367"/>
          </a:xfrm>
          <a:prstGeom prst="rect">
            <a:avLst/>
          </a:prstGeom>
        </p:spPr>
        <p:txBody>
          <a:bodyPr lIns="100794" tIns="50397" rIns="100794" bIns="50397" anchor="b"/>
          <a:lstStyle>
            <a:lvl1pPr marL="0" indent="0">
              <a:buNone/>
              <a:defRPr sz="1991"/>
            </a:lvl1pPr>
            <a:lvl2pPr marL="456008" indent="0">
              <a:buNone/>
              <a:defRPr sz="1810"/>
            </a:lvl2pPr>
            <a:lvl3pPr marL="912018" indent="0">
              <a:buNone/>
              <a:defRPr sz="1629"/>
            </a:lvl3pPr>
            <a:lvl4pPr marL="1368026" indent="0">
              <a:buNone/>
              <a:defRPr sz="1357"/>
            </a:lvl4pPr>
            <a:lvl5pPr marL="1824034" indent="0">
              <a:buNone/>
              <a:defRPr sz="1357"/>
            </a:lvl5pPr>
            <a:lvl6pPr marL="2280044" indent="0">
              <a:buNone/>
              <a:defRPr sz="1357"/>
            </a:lvl6pPr>
            <a:lvl7pPr marL="2736052" indent="0">
              <a:buNone/>
              <a:defRPr sz="1357"/>
            </a:lvl7pPr>
            <a:lvl8pPr marL="3192060" indent="0">
              <a:buNone/>
              <a:defRPr sz="1357"/>
            </a:lvl8pPr>
            <a:lvl9pPr marL="3648069" indent="0">
              <a:buNone/>
              <a:defRPr sz="135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4. 6. 2024</a:t>
            </a:fld>
            <a:endParaRPr lang="es-ES" altLang="sk-SK"/>
          </a:p>
        </p:txBody>
      </p:sp>
    </p:spTree>
    <p:extLst>
      <p:ext uri="{BB962C8B-B14F-4D97-AF65-F5344CB8AC3E}">
        <p14:creationId xmlns:p14="http://schemas.microsoft.com/office/powerpoint/2010/main" val="42757483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801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8146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4. 6. 2024</a:t>
            </a:fld>
            <a:endParaRPr lang="es-ES" altLang="sk-SK"/>
          </a:p>
        </p:txBody>
      </p:sp>
    </p:spTree>
    <p:extLst>
      <p:ext uri="{BB962C8B-B14F-4D97-AF65-F5344CB8AC3E}">
        <p14:creationId xmlns:p14="http://schemas.microsoft.com/office/powerpoint/2010/main" val="6344987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8014" y="1531206"/>
            <a:ext cx="5372889" cy="638133"/>
          </a:xfrm>
          <a:prstGeom prst="rect">
            <a:avLst/>
          </a:prstGeom>
        </p:spPr>
        <p:txBody>
          <a:bodyPr lIns="100794" tIns="50397" rIns="100794" bIns="50397" anchor="b"/>
          <a:lstStyle>
            <a:lvl1pPr marL="0" indent="0">
              <a:buNone/>
              <a:defRPr sz="2352" b="1"/>
            </a:lvl1pPr>
            <a:lvl2pPr marL="456008" indent="0">
              <a:buNone/>
              <a:defRPr sz="1991" b="1"/>
            </a:lvl2pPr>
            <a:lvl3pPr marL="912018" indent="0">
              <a:buNone/>
              <a:defRPr sz="1810" b="1"/>
            </a:lvl3pPr>
            <a:lvl4pPr marL="1368026" indent="0">
              <a:buNone/>
              <a:defRPr sz="1629" b="1"/>
            </a:lvl4pPr>
            <a:lvl5pPr marL="1824034" indent="0">
              <a:buNone/>
              <a:defRPr sz="1629" b="1"/>
            </a:lvl5pPr>
            <a:lvl6pPr marL="2280044" indent="0">
              <a:buNone/>
              <a:defRPr sz="1629" b="1"/>
            </a:lvl6pPr>
            <a:lvl7pPr marL="2736052" indent="0">
              <a:buNone/>
              <a:defRPr sz="1629" b="1"/>
            </a:lvl7pPr>
            <a:lvl8pPr marL="3192060" indent="0">
              <a:buNone/>
              <a:defRPr sz="1629" b="1"/>
            </a:lvl8pPr>
            <a:lvl9pPr marL="3648069" indent="0">
              <a:buNone/>
              <a:defRPr sz="1629" b="1"/>
            </a:lvl9pPr>
          </a:lstStyle>
          <a:p>
            <a:pPr lvl="0"/>
            <a:r>
              <a:rPr lang="sk-SK"/>
              <a:t>Upravte štýl predlohy textu.</a:t>
            </a:r>
          </a:p>
        </p:txBody>
      </p:sp>
      <p:sp>
        <p:nvSpPr>
          <p:cNvPr id="4" name="Zástupný symbol obsahu 3"/>
          <p:cNvSpPr>
            <a:spLocks noGrp="1"/>
          </p:cNvSpPr>
          <p:nvPr>
            <p:ph sz="half" idx="2"/>
          </p:nvPr>
        </p:nvSpPr>
        <p:spPr>
          <a:xfrm>
            <a:off x="608014" y="2169340"/>
            <a:ext cx="537288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77240" y="1531206"/>
            <a:ext cx="5374999" cy="638133"/>
          </a:xfrm>
          <a:prstGeom prst="rect">
            <a:avLst/>
          </a:prstGeom>
        </p:spPr>
        <p:txBody>
          <a:bodyPr lIns="100794" tIns="50397" rIns="100794" bIns="50397" anchor="b"/>
          <a:lstStyle>
            <a:lvl1pPr marL="0" indent="0">
              <a:buNone/>
              <a:defRPr sz="2352" b="1"/>
            </a:lvl1pPr>
            <a:lvl2pPr marL="456008" indent="0">
              <a:buNone/>
              <a:defRPr sz="1991" b="1"/>
            </a:lvl2pPr>
            <a:lvl3pPr marL="912018" indent="0">
              <a:buNone/>
              <a:defRPr sz="1810" b="1"/>
            </a:lvl3pPr>
            <a:lvl4pPr marL="1368026" indent="0">
              <a:buNone/>
              <a:defRPr sz="1629" b="1"/>
            </a:lvl4pPr>
            <a:lvl5pPr marL="1824034" indent="0">
              <a:buNone/>
              <a:defRPr sz="1629" b="1"/>
            </a:lvl5pPr>
            <a:lvl6pPr marL="2280044" indent="0">
              <a:buNone/>
              <a:defRPr sz="1629" b="1"/>
            </a:lvl6pPr>
            <a:lvl7pPr marL="2736052" indent="0">
              <a:buNone/>
              <a:defRPr sz="1629" b="1"/>
            </a:lvl7pPr>
            <a:lvl8pPr marL="3192060" indent="0">
              <a:buNone/>
              <a:defRPr sz="1629" b="1"/>
            </a:lvl8pPr>
            <a:lvl9pPr marL="3648069" indent="0">
              <a:buNone/>
              <a:defRPr sz="1629" b="1"/>
            </a:lvl9pPr>
          </a:lstStyle>
          <a:p>
            <a:pPr lvl="0"/>
            <a:r>
              <a:rPr lang="sk-SK"/>
              <a:t>Upravte štýl predlohy textu.</a:t>
            </a:r>
          </a:p>
        </p:txBody>
      </p:sp>
      <p:sp>
        <p:nvSpPr>
          <p:cNvPr id="6" name="Zástupný symbol obsahu 5"/>
          <p:cNvSpPr>
            <a:spLocks noGrp="1"/>
          </p:cNvSpPr>
          <p:nvPr>
            <p:ph sz="quarter" idx="4"/>
          </p:nvPr>
        </p:nvSpPr>
        <p:spPr>
          <a:xfrm>
            <a:off x="6177240" y="2169340"/>
            <a:ext cx="537499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4. 6. 2024</a:t>
            </a:fld>
            <a:endParaRPr lang="es-ES" altLang="sk-SK"/>
          </a:p>
        </p:txBody>
      </p:sp>
    </p:spTree>
    <p:extLst>
      <p:ext uri="{BB962C8B-B14F-4D97-AF65-F5344CB8AC3E}">
        <p14:creationId xmlns:p14="http://schemas.microsoft.com/office/powerpoint/2010/main" val="33351759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4. 6. 2024</a:t>
            </a:fld>
            <a:endParaRPr lang="es-ES" altLang="sk-SK"/>
          </a:p>
        </p:txBody>
      </p:sp>
    </p:spTree>
    <p:extLst>
      <p:ext uri="{BB962C8B-B14F-4D97-AF65-F5344CB8AC3E}">
        <p14:creationId xmlns:p14="http://schemas.microsoft.com/office/powerpoint/2010/main" val="50325437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4. 6. 2024</a:t>
            </a:fld>
            <a:endParaRPr lang="es-ES" altLang="sk-SK"/>
          </a:p>
        </p:txBody>
      </p:sp>
    </p:spTree>
    <p:extLst>
      <p:ext uri="{BB962C8B-B14F-4D97-AF65-F5344CB8AC3E}">
        <p14:creationId xmlns:p14="http://schemas.microsoft.com/office/powerpoint/2010/main" val="10149798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8015" y="272358"/>
            <a:ext cx="4000638" cy="1159091"/>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sahu 2"/>
          <p:cNvSpPr>
            <a:spLocks noGrp="1"/>
          </p:cNvSpPr>
          <p:nvPr>
            <p:ph idx="1"/>
          </p:nvPr>
        </p:nvSpPr>
        <p:spPr>
          <a:xfrm>
            <a:off x="4754323" y="272359"/>
            <a:ext cx="6797917" cy="5838210"/>
          </a:xfrm>
          <a:prstGeom prst="rect">
            <a:avLst/>
          </a:prstGeom>
        </p:spPr>
        <p:txBody>
          <a:bodyPr lIns="100794" tIns="50397" rIns="100794" bIns="50397"/>
          <a:lstStyle>
            <a:lvl1pPr>
              <a:defRPr sz="3167"/>
            </a:lvl1pPr>
            <a:lvl2pPr>
              <a:defRPr sz="2805"/>
            </a:lvl2pPr>
            <a:lvl3pPr>
              <a:defRPr sz="2352"/>
            </a:lvl3pPr>
            <a:lvl4pPr>
              <a:defRPr sz="1991"/>
            </a:lvl4pPr>
            <a:lvl5pPr>
              <a:defRPr sz="1991"/>
            </a:lvl5pPr>
            <a:lvl6pPr>
              <a:defRPr sz="1991"/>
            </a:lvl6pPr>
            <a:lvl7pPr>
              <a:defRPr sz="1991"/>
            </a:lvl7pPr>
            <a:lvl8pPr>
              <a:defRPr sz="1991"/>
            </a:lvl8pPr>
            <a:lvl9pPr>
              <a:defRPr sz="199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8015" y="1431447"/>
            <a:ext cx="4000638" cy="4679118"/>
          </a:xfrm>
          <a:prstGeom prst="rect">
            <a:avLst/>
          </a:prstGeom>
        </p:spPr>
        <p:txBody>
          <a:bodyPr lIns="100794" tIns="50397" rIns="100794" bIns="50397"/>
          <a:lstStyle>
            <a:lvl1pPr marL="0" indent="0">
              <a:buNone/>
              <a:defRPr sz="1357"/>
            </a:lvl1pPr>
            <a:lvl2pPr marL="456008" indent="0">
              <a:buNone/>
              <a:defRPr sz="1176"/>
            </a:lvl2pPr>
            <a:lvl3pPr marL="912018" indent="0">
              <a:buNone/>
              <a:defRPr sz="995"/>
            </a:lvl3pPr>
            <a:lvl4pPr marL="1368026" indent="0">
              <a:buNone/>
              <a:defRPr sz="905"/>
            </a:lvl4pPr>
            <a:lvl5pPr marL="1824034" indent="0">
              <a:buNone/>
              <a:defRPr sz="905"/>
            </a:lvl5pPr>
            <a:lvl6pPr marL="2280044" indent="0">
              <a:buNone/>
              <a:defRPr sz="905"/>
            </a:lvl6pPr>
            <a:lvl7pPr marL="2736052" indent="0">
              <a:buNone/>
              <a:defRPr sz="905"/>
            </a:lvl7pPr>
            <a:lvl8pPr marL="3192060" indent="0">
              <a:buNone/>
              <a:defRPr sz="905"/>
            </a:lvl8pPr>
            <a:lvl9pPr marL="3648069"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4. 6. 2024</a:t>
            </a:fld>
            <a:endParaRPr lang="es-ES" altLang="sk-SK"/>
          </a:p>
        </p:txBody>
      </p:sp>
    </p:spTree>
    <p:extLst>
      <p:ext uri="{BB962C8B-B14F-4D97-AF65-F5344CB8AC3E}">
        <p14:creationId xmlns:p14="http://schemas.microsoft.com/office/powerpoint/2010/main" val="13220300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3496" y="4788376"/>
            <a:ext cx="7296150" cy="565295"/>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rázka 2"/>
          <p:cNvSpPr>
            <a:spLocks noGrp="1"/>
          </p:cNvSpPr>
          <p:nvPr>
            <p:ph type="pic" idx="1"/>
          </p:nvPr>
        </p:nvSpPr>
        <p:spPr>
          <a:xfrm>
            <a:off x="2383496" y="611218"/>
            <a:ext cx="7296150" cy="4104323"/>
          </a:xfrm>
          <a:prstGeom prst="rect">
            <a:avLst/>
          </a:prstGeom>
        </p:spPr>
        <p:txBody>
          <a:bodyPr lIns="100794" tIns="50397" rIns="100794" bIns="50397"/>
          <a:lstStyle>
            <a:lvl1pPr marL="0" indent="0">
              <a:buNone/>
              <a:defRPr sz="3167"/>
            </a:lvl1pPr>
            <a:lvl2pPr marL="456008" indent="0">
              <a:buNone/>
              <a:defRPr sz="2805"/>
            </a:lvl2pPr>
            <a:lvl3pPr marL="912018" indent="0">
              <a:buNone/>
              <a:defRPr sz="2352"/>
            </a:lvl3pPr>
            <a:lvl4pPr marL="1368026" indent="0">
              <a:buNone/>
              <a:defRPr sz="1991"/>
            </a:lvl4pPr>
            <a:lvl5pPr marL="1824034" indent="0">
              <a:buNone/>
              <a:defRPr sz="1991"/>
            </a:lvl5pPr>
            <a:lvl6pPr marL="2280044" indent="0">
              <a:buNone/>
              <a:defRPr sz="1991"/>
            </a:lvl6pPr>
            <a:lvl7pPr marL="2736052" indent="0">
              <a:buNone/>
              <a:defRPr sz="1991"/>
            </a:lvl7pPr>
            <a:lvl8pPr marL="3192060" indent="0">
              <a:buNone/>
              <a:defRPr sz="1991"/>
            </a:lvl8pPr>
            <a:lvl9pPr marL="3648069" indent="0">
              <a:buNone/>
              <a:defRPr sz="1991"/>
            </a:lvl9pPr>
          </a:lstStyle>
          <a:p>
            <a:pPr lvl="0"/>
            <a:endParaRPr lang="sk-SK" noProof="0"/>
          </a:p>
        </p:txBody>
      </p:sp>
      <p:sp>
        <p:nvSpPr>
          <p:cNvPr id="4" name="Zástupný symbol textu 3"/>
          <p:cNvSpPr>
            <a:spLocks noGrp="1"/>
          </p:cNvSpPr>
          <p:nvPr>
            <p:ph type="body" sz="half" idx="2"/>
          </p:nvPr>
        </p:nvSpPr>
        <p:spPr>
          <a:xfrm>
            <a:off x="2383496" y="5353675"/>
            <a:ext cx="7296150" cy="802812"/>
          </a:xfrm>
          <a:prstGeom prst="rect">
            <a:avLst/>
          </a:prstGeom>
        </p:spPr>
        <p:txBody>
          <a:bodyPr lIns="100794" tIns="50397" rIns="100794" bIns="50397"/>
          <a:lstStyle>
            <a:lvl1pPr marL="0" indent="0">
              <a:buNone/>
              <a:defRPr sz="1357"/>
            </a:lvl1pPr>
            <a:lvl2pPr marL="456008" indent="0">
              <a:buNone/>
              <a:defRPr sz="1176"/>
            </a:lvl2pPr>
            <a:lvl3pPr marL="912018" indent="0">
              <a:buNone/>
              <a:defRPr sz="995"/>
            </a:lvl3pPr>
            <a:lvl4pPr marL="1368026" indent="0">
              <a:buNone/>
              <a:defRPr sz="905"/>
            </a:lvl4pPr>
            <a:lvl5pPr marL="1824034" indent="0">
              <a:buNone/>
              <a:defRPr sz="905"/>
            </a:lvl5pPr>
            <a:lvl6pPr marL="2280044" indent="0">
              <a:buNone/>
              <a:defRPr sz="905"/>
            </a:lvl6pPr>
            <a:lvl7pPr marL="2736052" indent="0">
              <a:buNone/>
              <a:defRPr sz="905"/>
            </a:lvl7pPr>
            <a:lvl8pPr marL="3192060" indent="0">
              <a:buNone/>
              <a:defRPr sz="905"/>
            </a:lvl8pPr>
            <a:lvl9pPr marL="3648069"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4. 6. 2024</a:t>
            </a:fld>
            <a:endParaRPr lang="es-ES" altLang="sk-SK"/>
          </a:p>
        </p:txBody>
      </p:sp>
    </p:spTree>
    <p:extLst>
      <p:ext uri="{BB962C8B-B14F-4D97-AF65-F5344CB8AC3E}">
        <p14:creationId xmlns:p14="http://schemas.microsoft.com/office/powerpoint/2010/main" val="37095639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3" y="1596126"/>
            <a:ext cx="10944225" cy="4514439"/>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4. 6. 2024</a:t>
            </a:fld>
            <a:endParaRPr lang="es-ES" altLang="sk-SK"/>
          </a:p>
        </p:txBody>
      </p:sp>
    </p:spTree>
    <p:extLst>
      <p:ext uri="{BB962C8B-B14F-4D97-AF65-F5344CB8AC3E}">
        <p14:creationId xmlns:p14="http://schemas.microsoft.com/office/powerpoint/2010/main" val="258734685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16181" y="273942"/>
            <a:ext cx="2736057" cy="5836626"/>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5" y="273942"/>
            <a:ext cx="8005497" cy="583662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4. 6. 2024</a:t>
            </a:fld>
            <a:endParaRPr lang="es-ES" altLang="sk-SK"/>
          </a:p>
        </p:txBody>
      </p:sp>
    </p:spTree>
    <p:extLst>
      <p:ext uri="{BB962C8B-B14F-4D97-AF65-F5344CB8AC3E}">
        <p14:creationId xmlns:p14="http://schemas.microsoft.com/office/powerpoint/2010/main" val="1269089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6"/>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5AF66897-4934-487E-864C-D2566DDFCD31}" type="datetime1">
              <a:rPr lang="sk-SK" smtClean="0"/>
              <a:t>4. 6. 2024</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71348461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l" defTabSz="912023"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06" indent="-228006" algn="l" defTabSz="912023" rtl="0" eaLnBrk="1" latinLnBrk="0" hangingPunct="1">
        <a:lnSpc>
          <a:spcPct val="90000"/>
        </a:lnSpc>
        <a:spcBef>
          <a:spcPts val="997"/>
        </a:spcBef>
        <a:buFont typeface="Arial" panose="020B0604020202020204" pitchFamily="34" charset="0"/>
        <a:buChar char="•"/>
        <a:defRPr sz="2793" kern="1200">
          <a:solidFill>
            <a:schemeClr val="tx1"/>
          </a:solidFill>
          <a:latin typeface="+mn-lt"/>
          <a:ea typeface="+mn-ea"/>
          <a:cs typeface="+mn-cs"/>
        </a:defRPr>
      </a:lvl1pPr>
      <a:lvl2pPr marL="684017" indent="-228006" algn="l" defTabSz="912023"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028" indent="-228006" algn="l" defTabSz="912023"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039"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051"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062"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073"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085"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096"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23" rtl="0" eaLnBrk="1" latinLnBrk="0" hangingPunct="1">
        <a:defRPr sz="1795" kern="1200">
          <a:solidFill>
            <a:schemeClr val="tx1"/>
          </a:solidFill>
          <a:latin typeface="+mn-lt"/>
          <a:ea typeface="+mn-ea"/>
          <a:cs typeface="+mn-cs"/>
        </a:defRPr>
      </a:lvl1pPr>
      <a:lvl2pPr marL="456011" algn="l" defTabSz="912023" rtl="0" eaLnBrk="1" latinLnBrk="0" hangingPunct="1">
        <a:defRPr sz="1795" kern="1200">
          <a:solidFill>
            <a:schemeClr val="tx1"/>
          </a:solidFill>
          <a:latin typeface="+mn-lt"/>
          <a:ea typeface="+mn-ea"/>
          <a:cs typeface="+mn-cs"/>
        </a:defRPr>
      </a:lvl2pPr>
      <a:lvl3pPr marL="912023" algn="l" defTabSz="912023" rtl="0" eaLnBrk="1" latinLnBrk="0" hangingPunct="1">
        <a:defRPr sz="1795" kern="1200">
          <a:solidFill>
            <a:schemeClr val="tx1"/>
          </a:solidFill>
          <a:latin typeface="+mn-lt"/>
          <a:ea typeface="+mn-ea"/>
          <a:cs typeface="+mn-cs"/>
        </a:defRPr>
      </a:lvl3pPr>
      <a:lvl4pPr marL="1368034" algn="l" defTabSz="912023" rtl="0" eaLnBrk="1" latinLnBrk="0" hangingPunct="1">
        <a:defRPr sz="1795" kern="1200">
          <a:solidFill>
            <a:schemeClr val="tx1"/>
          </a:solidFill>
          <a:latin typeface="+mn-lt"/>
          <a:ea typeface="+mn-ea"/>
          <a:cs typeface="+mn-cs"/>
        </a:defRPr>
      </a:lvl4pPr>
      <a:lvl5pPr marL="1824045" algn="l" defTabSz="912023" rtl="0" eaLnBrk="1" latinLnBrk="0" hangingPunct="1">
        <a:defRPr sz="1795" kern="1200">
          <a:solidFill>
            <a:schemeClr val="tx1"/>
          </a:solidFill>
          <a:latin typeface="+mn-lt"/>
          <a:ea typeface="+mn-ea"/>
          <a:cs typeface="+mn-cs"/>
        </a:defRPr>
      </a:lvl5pPr>
      <a:lvl6pPr marL="2280056" algn="l" defTabSz="912023" rtl="0" eaLnBrk="1" latinLnBrk="0" hangingPunct="1">
        <a:defRPr sz="1795" kern="1200">
          <a:solidFill>
            <a:schemeClr val="tx1"/>
          </a:solidFill>
          <a:latin typeface="+mn-lt"/>
          <a:ea typeface="+mn-ea"/>
          <a:cs typeface="+mn-cs"/>
        </a:defRPr>
      </a:lvl6pPr>
      <a:lvl7pPr marL="2736068" algn="l" defTabSz="912023" rtl="0" eaLnBrk="1" latinLnBrk="0" hangingPunct="1">
        <a:defRPr sz="1795" kern="1200">
          <a:solidFill>
            <a:schemeClr val="tx1"/>
          </a:solidFill>
          <a:latin typeface="+mn-lt"/>
          <a:ea typeface="+mn-ea"/>
          <a:cs typeface="+mn-cs"/>
        </a:defRPr>
      </a:lvl7pPr>
      <a:lvl8pPr marL="3192079" algn="l" defTabSz="912023" rtl="0" eaLnBrk="1" latinLnBrk="0" hangingPunct="1">
        <a:defRPr sz="1795" kern="1200">
          <a:solidFill>
            <a:schemeClr val="tx1"/>
          </a:solidFill>
          <a:latin typeface="+mn-lt"/>
          <a:ea typeface="+mn-ea"/>
          <a:cs typeface="+mn-cs"/>
        </a:defRPr>
      </a:lvl8pPr>
      <a:lvl9pPr marL="3648090" algn="l" defTabSz="912023" rtl="0" eaLnBrk="1" latinLnBrk="0" hangingPunct="1">
        <a:defRPr sz="17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41716D49-2463-4AA2-952A-92B9460384EF}" type="datetimeFigureOut">
              <a:rPr lang="sk-SK" smtClean="0"/>
              <a:pPr/>
              <a:t>4. 6. 2024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37808751"/>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sk-SK"/>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7"/>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8"/>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8" y="6340165"/>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5AF66897-4934-487E-864C-D2566DDFCD31}" type="datetime1">
              <a:rPr lang="sk-SK" smtClean="0"/>
              <a:pPr/>
              <a:t>4. 6. 2024</a:t>
            </a:fld>
            <a:endParaRPr lang="sk-SK"/>
          </a:p>
        </p:txBody>
      </p:sp>
      <p:sp>
        <p:nvSpPr>
          <p:cNvPr id="5" name="Footer Placeholder 4"/>
          <p:cNvSpPr>
            <a:spLocks noGrp="1"/>
          </p:cNvSpPr>
          <p:nvPr>
            <p:ph type="ftr" sz="quarter" idx="3"/>
          </p:nvPr>
        </p:nvSpPr>
        <p:spPr>
          <a:xfrm>
            <a:off x="4028083" y="6340165"/>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588177" y="6340165"/>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4197174223"/>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sldNum="0" hdr="0" ftr="0" dt="0"/>
  <p:txStyles>
    <p:titleStyle>
      <a:lvl1pPr algn="l" defTabSz="912049"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12" indent="-228012" algn="l" defTabSz="912049"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37" indent="-228012" algn="l" defTabSz="912049"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62" indent="-228012" algn="l" defTabSz="912049"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6085"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2110"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8135"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159"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184"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208"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49" rtl="0" eaLnBrk="1" latinLnBrk="0" hangingPunct="1">
        <a:defRPr sz="1795" kern="1200">
          <a:solidFill>
            <a:schemeClr val="tx1"/>
          </a:solidFill>
          <a:latin typeface="+mn-lt"/>
          <a:ea typeface="+mn-ea"/>
          <a:cs typeface="+mn-cs"/>
        </a:defRPr>
      </a:lvl1pPr>
      <a:lvl2pPr marL="456025" algn="l" defTabSz="912049" rtl="0" eaLnBrk="1" latinLnBrk="0" hangingPunct="1">
        <a:defRPr sz="1795" kern="1200">
          <a:solidFill>
            <a:schemeClr val="tx1"/>
          </a:solidFill>
          <a:latin typeface="+mn-lt"/>
          <a:ea typeface="+mn-ea"/>
          <a:cs typeface="+mn-cs"/>
        </a:defRPr>
      </a:lvl2pPr>
      <a:lvl3pPr marL="912049" algn="l" defTabSz="912049" rtl="0" eaLnBrk="1" latinLnBrk="0" hangingPunct="1">
        <a:defRPr sz="1795" kern="1200">
          <a:solidFill>
            <a:schemeClr val="tx1"/>
          </a:solidFill>
          <a:latin typeface="+mn-lt"/>
          <a:ea typeface="+mn-ea"/>
          <a:cs typeface="+mn-cs"/>
        </a:defRPr>
      </a:lvl3pPr>
      <a:lvl4pPr marL="1368074" algn="l" defTabSz="912049" rtl="0" eaLnBrk="1" latinLnBrk="0" hangingPunct="1">
        <a:defRPr sz="1795" kern="1200">
          <a:solidFill>
            <a:schemeClr val="tx1"/>
          </a:solidFill>
          <a:latin typeface="+mn-lt"/>
          <a:ea typeface="+mn-ea"/>
          <a:cs typeface="+mn-cs"/>
        </a:defRPr>
      </a:lvl4pPr>
      <a:lvl5pPr marL="1824098" algn="l" defTabSz="912049" rtl="0" eaLnBrk="1" latinLnBrk="0" hangingPunct="1">
        <a:defRPr sz="1795" kern="1200">
          <a:solidFill>
            <a:schemeClr val="tx1"/>
          </a:solidFill>
          <a:latin typeface="+mn-lt"/>
          <a:ea typeface="+mn-ea"/>
          <a:cs typeface="+mn-cs"/>
        </a:defRPr>
      </a:lvl5pPr>
      <a:lvl6pPr marL="2280122" algn="l" defTabSz="912049" rtl="0" eaLnBrk="1" latinLnBrk="0" hangingPunct="1">
        <a:defRPr sz="1795" kern="1200">
          <a:solidFill>
            <a:schemeClr val="tx1"/>
          </a:solidFill>
          <a:latin typeface="+mn-lt"/>
          <a:ea typeface="+mn-ea"/>
          <a:cs typeface="+mn-cs"/>
        </a:defRPr>
      </a:lvl6pPr>
      <a:lvl7pPr marL="2736147" algn="l" defTabSz="912049" rtl="0" eaLnBrk="1" latinLnBrk="0" hangingPunct="1">
        <a:defRPr sz="1795" kern="1200">
          <a:solidFill>
            <a:schemeClr val="tx1"/>
          </a:solidFill>
          <a:latin typeface="+mn-lt"/>
          <a:ea typeface="+mn-ea"/>
          <a:cs typeface="+mn-cs"/>
        </a:defRPr>
      </a:lvl7pPr>
      <a:lvl8pPr marL="3192171" algn="l" defTabSz="912049" rtl="0" eaLnBrk="1" latinLnBrk="0" hangingPunct="1">
        <a:defRPr sz="1795" kern="1200">
          <a:solidFill>
            <a:schemeClr val="tx1"/>
          </a:solidFill>
          <a:latin typeface="+mn-lt"/>
          <a:ea typeface="+mn-ea"/>
          <a:cs typeface="+mn-cs"/>
        </a:defRPr>
      </a:lvl8pPr>
      <a:lvl9pPr marL="3648196" algn="l" defTabSz="912049" rtl="0" eaLnBrk="1" latinLnBrk="0" hangingPunct="1">
        <a:defRPr sz="1795"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7058" y="6230036"/>
            <a:ext cx="2838030" cy="47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7376" eaLnBrk="1" hangingPunct="1">
              <a:lnSpc>
                <a:spcPct val="100000"/>
              </a:lnSpc>
              <a:buClrTx/>
              <a:buSzTx/>
              <a:buFontTx/>
              <a:buNone/>
              <a:defRPr sz="1357" u="none">
                <a:solidFill>
                  <a:srgbClr val="000000"/>
                </a:solidFill>
                <a:latin typeface="Arial" charset="0"/>
                <a:ea typeface="+mn-ea"/>
                <a:cs typeface="Arial" charset="0"/>
              </a:defRPr>
            </a:lvl1pPr>
          </a:lstStyle>
          <a:p>
            <a:pPr>
              <a:defRPr/>
            </a:pPr>
            <a:fld id="{14735D88-9579-4667-A696-FED41C5A8FBE}" type="datetime1">
              <a:rPr lang="sk-SK" altLang="sk-SK"/>
              <a:pPr>
                <a:defRPr/>
              </a:pPr>
              <a:t>4. 6. 2024</a:t>
            </a:fld>
            <a:endParaRPr lang="es-ES" altLang="sk-SK"/>
          </a:p>
        </p:txBody>
      </p:sp>
    </p:spTree>
    <p:extLst>
      <p:ext uri="{BB962C8B-B14F-4D97-AF65-F5344CB8AC3E}">
        <p14:creationId xmlns:p14="http://schemas.microsoft.com/office/powerpoint/2010/main" val="344601943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ctr" rtl="0" eaLnBrk="0" fontAlgn="base" hangingPunct="0">
        <a:spcBef>
          <a:spcPct val="0"/>
        </a:spcBef>
        <a:spcAft>
          <a:spcPct val="0"/>
        </a:spcAft>
        <a:defRPr sz="4434">
          <a:solidFill>
            <a:schemeClr val="tx2"/>
          </a:solidFill>
          <a:latin typeface="+mj-lt"/>
          <a:ea typeface="+mj-ea"/>
          <a:cs typeface="+mj-cs"/>
        </a:defRPr>
      </a:lvl1pPr>
      <a:lvl2pPr algn="ctr" rtl="0" eaLnBrk="0" fontAlgn="base" hangingPunct="0">
        <a:spcBef>
          <a:spcPct val="0"/>
        </a:spcBef>
        <a:spcAft>
          <a:spcPct val="0"/>
        </a:spcAft>
        <a:defRPr sz="4434">
          <a:solidFill>
            <a:schemeClr val="tx2"/>
          </a:solidFill>
          <a:latin typeface="Arial" charset="0"/>
          <a:cs typeface="Arial" charset="0"/>
        </a:defRPr>
      </a:lvl2pPr>
      <a:lvl3pPr algn="ctr" rtl="0" eaLnBrk="0" fontAlgn="base" hangingPunct="0">
        <a:spcBef>
          <a:spcPct val="0"/>
        </a:spcBef>
        <a:spcAft>
          <a:spcPct val="0"/>
        </a:spcAft>
        <a:defRPr sz="4434">
          <a:solidFill>
            <a:schemeClr val="tx2"/>
          </a:solidFill>
          <a:latin typeface="Arial" charset="0"/>
          <a:cs typeface="Arial" charset="0"/>
        </a:defRPr>
      </a:lvl3pPr>
      <a:lvl4pPr algn="ctr" rtl="0" eaLnBrk="0" fontAlgn="base" hangingPunct="0">
        <a:spcBef>
          <a:spcPct val="0"/>
        </a:spcBef>
        <a:spcAft>
          <a:spcPct val="0"/>
        </a:spcAft>
        <a:defRPr sz="4434">
          <a:solidFill>
            <a:schemeClr val="tx2"/>
          </a:solidFill>
          <a:latin typeface="Arial" charset="0"/>
          <a:cs typeface="Arial" charset="0"/>
        </a:defRPr>
      </a:lvl4pPr>
      <a:lvl5pPr algn="ctr" rtl="0" eaLnBrk="0" fontAlgn="base" hangingPunct="0">
        <a:spcBef>
          <a:spcPct val="0"/>
        </a:spcBef>
        <a:spcAft>
          <a:spcPct val="0"/>
        </a:spcAft>
        <a:defRPr sz="4434">
          <a:solidFill>
            <a:schemeClr val="tx2"/>
          </a:solidFill>
          <a:latin typeface="Arial" charset="0"/>
          <a:cs typeface="Arial" charset="0"/>
        </a:defRPr>
      </a:lvl5pPr>
      <a:lvl6pPr marL="456008" algn="ctr" rtl="0" fontAlgn="base">
        <a:spcBef>
          <a:spcPct val="0"/>
        </a:spcBef>
        <a:spcAft>
          <a:spcPct val="0"/>
        </a:spcAft>
        <a:defRPr sz="4434">
          <a:solidFill>
            <a:schemeClr val="tx2"/>
          </a:solidFill>
          <a:latin typeface="Arial" charset="0"/>
          <a:cs typeface="Arial" charset="0"/>
        </a:defRPr>
      </a:lvl6pPr>
      <a:lvl7pPr marL="912018" algn="ctr" rtl="0" fontAlgn="base">
        <a:spcBef>
          <a:spcPct val="0"/>
        </a:spcBef>
        <a:spcAft>
          <a:spcPct val="0"/>
        </a:spcAft>
        <a:defRPr sz="4434">
          <a:solidFill>
            <a:schemeClr val="tx2"/>
          </a:solidFill>
          <a:latin typeface="Arial" charset="0"/>
          <a:cs typeface="Arial" charset="0"/>
        </a:defRPr>
      </a:lvl7pPr>
      <a:lvl8pPr marL="1368026" algn="ctr" rtl="0" fontAlgn="base">
        <a:spcBef>
          <a:spcPct val="0"/>
        </a:spcBef>
        <a:spcAft>
          <a:spcPct val="0"/>
        </a:spcAft>
        <a:defRPr sz="4434">
          <a:solidFill>
            <a:schemeClr val="tx2"/>
          </a:solidFill>
          <a:latin typeface="Arial" charset="0"/>
          <a:cs typeface="Arial" charset="0"/>
        </a:defRPr>
      </a:lvl8pPr>
      <a:lvl9pPr marL="1824034" algn="ctr" rtl="0" fontAlgn="base">
        <a:spcBef>
          <a:spcPct val="0"/>
        </a:spcBef>
        <a:spcAft>
          <a:spcPct val="0"/>
        </a:spcAft>
        <a:defRPr sz="4434">
          <a:solidFill>
            <a:schemeClr val="tx2"/>
          </a:solidFill>
          <a:latin typeface="Arial" charset="0"/>
          <a:cs typeface="Arial" charset="0"/>
        </a:defRPr>
      </a:lvl9pPr>
    </p:titleStyle>
    <p:bodyStyle>
      <a:lvl1pPr marL="341867" indent="-341867" algn="l" rtl="0" eaLnBrk="0" fontAlgn="base" hangingPunct="0">
        <a:spcBef>
          <a:spcPct val="20000"/>
        </a:spcBef>
        <a:spcAft>
          <a:spcPct val="0"/>
        </a:spcAft>
        <a:buChar char="•"/>
        <a:defRPr sz="3167">
          <a:solidFill>
            <a:schemeClr val="tx1"/>
          </a:solidFill>
          <a:latin typeface="+mn-lt"/>
          <a:ea typeface="+mn-ea"/>
          <a:cs typeface="+mn-cs"/>
        </a:defRPr>
      </a:lvl1pPr>
      <a:lvl2pPr marL="739755" indent="-284410" algn="l" rtl="0" eaLnBrk="0" fontAlgn="base" hangingPunct="0">
        <a:spcBef>
          <a:spcPct val="20000"/>
        </a:spcBef>
        <a:spcAft>
          <a:spcPct val="0"/>
        </a:spcAft>
        <a:buChar char="–"/>
        <a:defRPr sz="2805">
          <a:solidFill>
            <a:schemeClr val="tx1"/>
          </a:solidFill>
          <a:latin typeface="+mn-lt"/>
          <a:cs typeface="+mn-cs"/>
        </a:defRPr>
      </a:lvl2pPr>
      <a:lvl3pPr marL="1139080" indent="-226954" algn="l" rtl="0" eaLnBrk="0" fontAlgn="base" hangingPunct="0">
        <a:spcBef>
          <a:spcPct val="20000"/>
        </a:spcBef>
        <a:spcAft>
          <a:spcPct val="0"/>
        </a:spcAft>
        <a:buChar char="•"/>
        <a:defRPr sz="2352">
          <a:solidFill>
            <a:schemeClr val="tx1"/>
          </a:solidFill>
          <a:latin typeface="+mn-lt"/>
          <a:cs typeface="+mn-cs"/>
        </a:defRPr>
      </a:lvl3pPr>
      <a:lvl4pPr marL="1595861" indent="-226954" algn="l" rtl="0" eaLnBrk="0" fontAlgn="base" hangingPunct="0">
        <a:spcBef>
          <a:spcPct val="20000"/>
        </a:spcBef>
        <a:spcAft>
          <a:spcPct val="0"/>
        </a:spcAft>
        <a:buChar char="–"/>
        <a:defRPr sz="1991">
          <a:solidFill>
            <a:schemeClr val="tx1"/>
          </a:solidFill>
          <a:latin typeface="+mn-lt"/>
          <a:cs typeface="+mn-cs"/>
        </a:defRPr>
      </a:lvl4pPr>
      <a:lvl5pPr marL="2051205" indent="-226954" algn="l" rtl="0" eaLnBrk="0" fontAlgn="base" hangingPunct="0">
        <a:spcBef>
          <a:spcPct val="20000"/>
        </a:spcBef>
        <a:spcAft>
          <a:spcPct val="0"/>
        </a:spcAft>
        <a:buChar char="»"/>
        <a:defRPr sz="1991">
          <a:solidFill>
            <a:schemeClr val="tx1"/>
          </a:solidFill>
          <a:latin typeface="+mn-lt"/>
          <a:cs typeface="+mn-cs"/>
        </a:defRPr>
      </a:lvl5pPr>
      <a:lvl6pPr marL="2508048" indent="-228005" algn="l" rtl="0" fontAlgn="base">
        <a:spcBef>
          <a:spcPct val="20000"/>
        </a:spcBef>
        <a:spcAft>
          <a:spcPct val="0"/>
        </a:spcAft>
        <a:buChar char="»"/>
        <a:defRPr sz="1991">
          <a:solidFill>
            <a:schemeClr val="tx1"/>
          </a:solidFill>
          <a:latin typeface="+mn-lt"/>
          <a:cs typeface="+mn-cs"/>
        </a:defRPr>
      </a:lvl6pPr>
      <a:lvl7pPr marL="2964056" indent="-228005" algn="l" rtl="0" fontAlgn="base">
        <a:spcBef>
          <a:spcPct val="20000"/>
        </a:spcBef>
        <a:spcAft>
          <a:spcPct val="0"/>
        </a:spcAft>
        <a:buChar char="»"/>
        <a:defRPr sz="1991">
          <a:solidFill>
            <a:schemeClr val="tx1"/>
          </a:solidFill>
          <a:latin typeface="+mn-lt"/>
          <a:cs typeface="+mn-cs"/>
        </a:defRPr>
      </a:lvl7pPr>
      <a:lvl8pPr marL="3420065" indent="-228005" algn="l" rtl="0" fontAlgn="base">
        <a:spcBef>
          <a:spcPct val="20000"/>
        </a:spcBef>
        <a:spcAft>
          <a:spcPct val="0"/>
        </a:spcAft>
        <a:buChar char="»"/>
        <a:defRPr sz="1991">
          <a:solidFill>
            <a:schemeClr val="tx1"/>
          </a:solidFill>
          <a:latin typeface="+mn-lt"/>
          <a:cs typeface="+mn-cs"/>
        </a:defRPr>
      </a:lvl8pPr>
      <a:lvl9pPr marL="3876074" indent="-228005" algn="l" rtl="0" fontAlgn="base">
        <a:spcBef>
          <a:spcPct val="20000"/>
        </a:spcBef>
        <a:spcAft>
          <a:spcPct val="0"/>
        </a:spcAft>
        <a:buChar char="»"/>
        <a:defRPr sz="1991">
          <a:solidFill>
            <a:schemeClr val="tx1"/>
          </a:solidFill>
          <a:latin typeface="+mn-lt"/>
          <a:cs typeface="+mn-cs"/>
        </a:defRPr>
      </a:lvl9pPr>
    </p:bodyStyle>
    <p:otherStyle>
      <a:defPPr>
        <a:defRPr lang="sk-SK"/>
      </a:defPPr>
      <a:lvl1pPr marL="0" algn="l" defTabSz="912018" rtl="0" eaLnBrk="1" latinLnBrk="0" hangingPunct="1">
        <a:defRPr sz="1810" kern="1200">
          <a:solidFill>
            <a:schemeClr val="tx1"/>
          </a:solidFill>
          <a:latin typeface="+mn-lt"/>
          <a:ea typeface="+mn-ea"/>
          <a:cs typeface="+mn-cs"/>
        </a:defRPr>
      </a:lvl1pPr>
      <a:lvl2pPr marL="456008" algn="l" defTabSz="912018" rtl="0" eaLnBrk="1" latinLnBrk="0" hangingPunct="1">
        <a:defRPr sz="1810" kern="1200">
          <a:solidFill>
            <a:schemeClr val="tx1"/>
          </a:solidFill>
          <a:latin typeface="+mn-lt"/>
          <a:ea typeface="+mn-ea"/>
          <a:cs typeface="+mn-cs"/>
        </a:defRPr>
      </a:lvl2pPr>
      <a:lvl3pPr marL="912018" algn="l" defTabSz="912018" rtl="0" eaLnBrk="1" latinLnBrk="0" hangingPunct="1">
        <a:defRPr sz="1810" kern="1200">
          <a:solidFill>
            <a:schemeClr val="tx1"/>
          </a:solidFill>
          <a:latin typeface="+mn-lt"/>
          <a:ea typeface="+mn-ea"/>
          <a:cs typeface="+mn-cs"/>
        </a:defRPr>
      </a:lvl3pPr>
      <a:lvl4pPr marL="1368026" algn="l" defTabSz="912018" rtl="0" eaLnBrk="1" latinLnBrk="0" hangingPunct="1">
        <a:defRPr sz="1810" kern="1200">
          <a:solidFill>
            <a:schemeClr val="tx1"/>
          </a:solidFill>
          <a:latin typeface="+mn-lt"/>
          <a:ea typeface="+mn-ea"/>
          <a:cs typeface="+mn-cs"/>
        </a:defRPr>
      </a:lvl4pPr>
      <a:lvl5pPr marL="1824034" algn="l" defTabSz="912018" rtl="0" eaLnBrk="1" latinLnBrk="0" hangingPunct="1">
        <a:defRPr sz="1810" kern="1200">
          <a:solidFill>
            <a:schemeClr val="tx1"/>
          </a:solidFill>
          <a:latin typeface="+mn-lt"/>
          <a:ea typeface="+mn-ea"/>
          <a:cs typeface="+mn-cs"/>
        </a:defRPr>
      </a:lvl5pPr>
      <a:lvl6pPr marL="2280044" algn="l" defTabSz="912018" rtl="0" eaLnBrk="1" latinLnBrk="0" hangingPunct="1">
        <a:defRPr sz="1810" kern="1200">
          <a:solidFill>
            <a:schemeClr val="tx1"/>
          </a:solidFill>
          <a:latin typeface="+mn-lt"/>
          <a:ea typeface="+mn-ea"/>
          <a:cs typeface="+mn-cs"/>
        </a:defRPr>
      </a:lvl6pPr>
      <a:lvl7pPr marL="2736052" algn="l" defTabSz="912018" rtl="0" eaLnBrk="1" latinLnBrk="0" hangingPunct="1">
        <a:defRPr sz="1810" kern="1200">
          <a:solidFill>
            <a:schemeClr val="tx1"/>
          </a:solidFill>
          <a:latin typeface="+mn-lt"/>
          <a:ea typeface="+mn-ea"/>
          <a:cs typeface="+mn-cs"/>
        </a:defRPr>
      </a:lvl7pPr>
      <a:lvl8pPr marL="3192060" algn="l" defTabSz="912018" rtl="0" eaLnBrk="1" latinLnBrk="0" hangingPunct="1">
        <a:defRPr sz="1810" kern="1200">
          <a:solidFill>
            <a:schemeClr val="tx1"/>
          </a:solidFill>
          <a:latin typeface="+mn-lt"/>
          <a:ea typeface="+mn-ea"/>
          <a:cs typeface="+mn-cs"/>
        </a:defRPr>
      </a:lvl8pPr>
      <a:lvl9pPr marL="3648069" algn="l" defTabSz="912018" rtl="0" eaLnBrk="1" latinLnBrk="0" hangingPunct="1">
        <a:defRPr sz="181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7.jpg"/><Relationship Id="rId2" Type="http://schemas.openxmlformats.org/officeDocument/2006/relationships/image" Target="../media/image23.jpg"/><Relationship Id="rId1" Type="http://schemas.openxmlformats.org/officeDocument/2006/relationships/slideLayout" Target="../slideLayouts/slideLayout12.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45.jpg"/><Relationship Id="rId2" Type="http://schemas.openxmlformats.org/officeDocument/2006/relationships/image" Target="../media/image42.jpg"/><Relationship Id="rId1" Type="http://schemas.openxmlformats.org/officeDocument/2006/relationships/slideLayout" Target="../slideLayouts/slideLayout12.xml"/><Relationship Id="rId6" Type="http://schemas.openxmlformats.org/officeDocument/2006/relationships/image" Target="../media/image44.jpg"/><Relationship Id="rId5" Type="http://schemas.openxmlformats.org/officeDocument/2006/relationships/image" Target="../media/image25.png"/><Relationship Id="rId4" Type="http://schemas.openxmlformats.org/officeDocument/2006/relationships/image" Target="../media/image43.jpg"/></Relationships>
</file>

<file path=ppt/slides/_rels/slide3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0.jpg"/><Relationship Id="rId2" Type="http://schemas.openxmlformats.org/officeDocument/2006/relationships/image" Target="../media/image47.jpg"/><Relationship Id="rId1" Type="http://schemas.openxmlformats.org/officeDocument/2006/relationships/slideLayout" Target="../slideLayouts/slideLayout12.xml"/><Relationship Id="rId6" Type="http://schemas.openxmlformats.org/officeDocument/2006/relationships/image" Target="../media/image49.jpg"/><Relationship Id="rId5" Type="http://schemas.openxmlformats.org/officeDocument/2006/relationships/image" Target="../media/image25.png"/><Relationship Id="rId4" Type="http://schemas.openxmlformats.org/officeDocument/2006/relationships/image" Target="../media/image48.jpg"/></Relationships>
</file>

<file path=ppt/slides/_rels/slide3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8.jpg"/><Relationship Id="rId2" Type="http://schemas.openxmlformats.org/officeDocument/2006/relationships/image" Target="../media/image55.jpg"/><Relationship Id="rId1" Type="http://schemas.openxmlformats.org/officeDocument/2006/relationships/slideLayout" Target="../slideLayouts/slideLayout12.xml"/><Relationship Id="rId6" Type="http://schemas.openxmlformats.org/officeDocument/2006/relationships/image" Target="../media/image57.jpg"/><Relationship Id="rId5" Type="http://schemas.openxmlformats.org/officeDocument/2006/relationships/image" Target="../media/image25.png"/><Relationship Id="rId4" Type="http://schemas.openxmlformats.org/officeDocument/2006/relationships/image" Target="../media/image56.jpg"/></Relationships>
</file>

<file path=ppt/slides/_rels/slide42.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jpg"/><Relationship Id="rId7" Type="http://schemas.openxmlformats.org/officeDocument/2006/relationships/image" Target="../media/image67.png"/><Relationship Id="rId12" Type="http://schemas.openxmlformats.org/officeDocument/2006/relationships/image" Target="../media/image72.png"/><Relationship Id="rId2" Type="http://schemas.openxmlformats.org/officeDocument/2006/relationships/image" Target="../media/image62.png"/><Relationship Id="rId1" Type="http://schemas.openxmlformats.org/officeDocument/2006/relationships/slideLayout" Target="../slideLayouts/slideLayout24.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png"/><Relationship Id="rId10" Type="http://schemas.openxmlformats.org/officeDocument/2006/relationships/image" Target="../media/image70.png"/><Relationship Id="rId4" Type="http://schemas.openxmlformats.org/officeDocument/2006/relationships/image" Target="../media/image64.png"/><Relationship Id="rId9" Type="http://schemas.openxmlformats.org/officeDocument/2006/relationships/image" Target="../media/image69.png"/></Relationships>
</file>

<file path=ppt/slides/_rels/slide46.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Kesba">
            <a:extLst>
              <a:ext uri="{FF2B5EF4-FFF2-40B4-BE49-F238E27FC236}">
                <a16:creationId xmlns:a16="http://schemas.microsoft.com/office/drawing/2014/main" id="{5718FBCB-BD7C-8B6E-A399-78138DFB9C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47" y="-23713"/>
            <a:ext cx="12154954" cy="6837161"/>
          </a:xfrm>
          <a:prstGeom prst="rect">
            <a:avLst/>
          </a:prstGeom>
          <a:ln w="22225">
            <a:noFill/>
          </a:ln>
        </p:spPr>
      </p:pic>
      <p:sp>
        <p:nvSpPr>
          <p:cNvPr id="9" name="Krajina">
            <a:extLst>
              <a:ext uri="{FF2B5EF4-FFF2-40B4-BE49-F238E27FC236}">
                <a16:creationId xmlns:a16="http://schemas.microsoft.com/office/drawing/2014/main" id="{51D0D24D-FE1E-432C-8D4B-C1F9834031E1}"/>
              </a:ext>
            </a:extLst>
          </p:cNvPr>
          <p:cNvSpPr txBox="1"/>
          <p:nvPr/>
        </p:nvSpPr>
        <p:spPr>
          <a:xfrm>
            <a:off x="801473" y="509916"/>
            <a:ext cx="8427272" cy="1015663"/>
          </a:xfrm>
          <a:prstGeom prst="rect">
            <a:avLst/>
          </a:prstGeom>
          <a:noFill/>
          <a:effectLst/>
        </p:spPr>
        <p:txBody>
          <a:bodyPr wrap="square" rtlCol="0">
            <a:spAutoFit/>
          </a:bodyPr>
          <a:lstStyle/>
          <a:p>
            <a:pPr algn="ctr" defTabSz="625063">
              <a:defRPr/>
            </a:pPr>
            <a:r>
              <a:rPr lang="sk-SK" sz="6000" b="1" spc="204">
                <a:ln w="12700" cmpd="sng">
                  <a:solidFill>
                    <a:schemeClr val="tx1"/>
                  </a:solidFill>
                </a:ln>
                <a:solidFill>
                  <a:schemeClr val="bg1">
                    <a:lumMod val="85000"/>
                  </a:schemeClr>
                </a:solidFill>
                <a:effectLst>
                  <a:outerShdw blurRad="63500" dist="50800" dir="2700000" algn="tl" rotWithShape="0">
                    <a:schemeClr val="tx1">
                      <a:alpha val="97000"/>
                    </a:schemeClr>
                  </a:outerShdw>
                </a:effectLst>
                <a:latin typeface="Cancun" panose="03020902040302020201" pitchFamily="66" charset="0"/>
              </a:rPr>
              <a:t>CZECH  REPUBLIC</a:t>
            </a:r>
          </a:p>
        </p:txBody>
      </p:sp>
      <p:sp>
        <p:nvSpPr>
          <p:cNvPr id="14" name="Miesto">
            <a:extLst>
              <a:ext uri="{FF2B5EF4-FFF2-40B4-BE49-F238E27FC236}">
                <a16:creationId xmlns:a16="http://schemas.microsoft.com/office/drawing/2014/main" id="{A2A8F376-35A1-428B-BADB-5BE59BC7211E}"/>
              </a:ext>
            </a:extLst>
          </p:cNvPr>
          <p:cNvSpPr/>
          <p:nvPr/>
        </p:nvSpPr>
        <p:spPr>
          <a:xfrm rot="20984602">
            <a:off x="6512669" y="5352099"/>
            <a:ext cx="4869447" cy="587693"/>
          </a:xfrm>
          <a:prstGeom prst="roundRect">
            <a:avLst>
              <a:gd name="adj" fmla="val 28659"/>
            </a:avLst>
          </a:prstGeom>
          <a:solidFill>
            <a:schemeClr val="bg1">
              <a:lumMod val="85000"/>
            </a:schemeClr>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288000" tIns="0" rIns="252000" bIns="0" rtlCol="0" anchor="ctr">
            <a:spAutoFit/>
          </a:bodyPr>
          <a:lstStyle/>
          <a:p>
            <a:pPr algn="ctr" defTabSz="625063"/>
            <a:r>
              <a:rPr lang="sk-SK" sz="3200">
                <a:ln w="0" cmpd="sng">
                  <a:solidFill>
                    <a:schemeClr val="tx1">
                      <a:alpha val="60000"/>
                    </a:schemeClr>
                  </a:solidFill>
                </a:ln>
                <a:solidFill>
                  <a:srgbClr val="FFFF71"/>
                </a:solidFill>
                <a:effectLst>
                  <a:outerShdw blurRad="50800" dist="38100" dir="2700000" algn="tl" rotWithShape="0">
                    <a:prstClr val="black"/>
                  </a:outerShdw>
                </a:effectLst>
                <a:latin typeface="Cancun" pitchFamily="2" charset="0"/>
              </a:rPr>
              <a:t>BoUzov CASTLE</a:t>
            </a:r>
          </a:p>
        </p:txBody>
      </p:sp>
      <p:sp>
        <p:nvSpPr>
          <p:cNvPr id="5" name="Číslo">
            <a:extLst>
              <a:ext uri="{FF2B5EF4-FFF2-40B4-BE49-F238E27FC236}">
                <a16:creationId xmlns:a16="http://schemas.microsoft.com/office/drawing/2014/main" id="{42249E62-58BF-78C3-C29E-FFEF5C557AC3}"/>
              </a:ext>
            </a:extLst>
          </p:cNvPr>
          <p:cNvSpPr/>
          <p:nvPr/>
        </p:nvSpPr>
        <p:spPr>
          <a:xfrm>
            <a:off x="10594980" y="471921"/>
            <a:ext cx="936000" cy="576000"/>
          </a:xfrm>
          <a:prstGeom prst="ellipse">
            <a:avLst/>
          </a:prstGeom>
          <a:solidFill>
            <a:schemeClr val="bg1">
              <a:lumMod val="85000"/>
            </a:schemeClr>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pPr algn="ctr" defTabSz="625063"/>
            <a:r>
              <a:rPr lang="sk-SK" sz="3600">
                <a:ln w="0" cmpd="sng">
                  <a:solidFill>
                    <a:schemeClr val="tx1">
                      <a:alpha val="60000"/>
                    </a:schemeClr>
                  </a:solidFill>
                </a:ln>
                <a:solidFill>
                  <a:srgbClr val="FFFF71"/>
                </a:solidFill>
                <a:effectLst>
                  <a:outerShdw blurRad="50800" dist="38100" dir="2700000" algn="tl" rotWithShape="0">
                    <a:prstClr val="black">
                      <a:alpha val="70000"/>
                    </a:prstClr>
                  </a:outerShdw>
                </a:effectLst>
                <a:latin typeface="Balloon XBd" panose="03060902030402060201" pitchFamily="66" charset="-18"/>
              </a:rPr>
              <a:t>14</a:t>
            </a:r>
          </a:p>
        </p:txBody>
      </p:sp>
      <p:sp>
        <p:nvSpPr>
          <p:cNvPr id="6" name="Autor">
            <a:extLst>
              <a:ext uri="{FF2B5EF4-FFF2-40B4-BE49-F238E27FC236}">
                <a16:creationId xmlns:a16="http://schemas.microsoft.com/office/drawing/2014/main" id="{F1101F75-F1E5-436A-BB2A-D3EF13D61B9B}"/>
              </a:ext>
            </a:extLst>
          </p:cNvPr>
          <p:cNvSpPr/>
          <p:nvPr/>
        </p:nvSpPr>
        <p:spPr>
          <a:xfrm>
            <a:off x="616835" y="6083279"/>
            <a:ext cx="2944050" cy="352853"/>
          </a:xfrm>
          <a:prstGeom prst="roundRect">
            <a:avLst/>
          </a:prstGeom>
          <a:solidFill>
            <a:schemeClr val="bg1">
              <a:lumMod val="85000"/>
            </a:schemeClr>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algn="ctr" defTabSz="625063"/>
            <a:r>
              <a:rPr lang="sk-SK" sz="1600">
                <a:ln w="0" cmpd="sng">
                  <a:solidFill>
                    <a:schemeClr val="tx1">
                      <a:alpha val="50000"/>
                    </a:schemeClr>
                  </a:solidFill>
                </a:ln>
                <a:solidFill>
                  <a:srgbClr val="FFFF71"/>
                </a:solidFill>
                <a:effectLst>
                  <a:outerShdw blurRad="50800" dist="38100" dir="2700000" algn="tl" rotWithShape="0">
                    <a:prstClr val="black"/>
                  </a:outerShdw>
                </a:effectLst>
                <a:latin typeface="Cancun" pitchFamily="2" charset="0"/>
              </a:rPr>
              <a:t>DUŠAN, ELENA, STEVE</a:t>
            </a:r>
          </a:p>
        </p:txBody>
      </p:sp>
      <p:pic>
        <p:nvPicPr>
          <p:cNvPr id="4" name="Rám">
            <a:extLst>
              <a:ext uri="{FF2B5EF4-FFF2-40B4-BE49-F238E27FC236}">
                <a16:creationId xmlns:a16="http://schemas.microsoft.com/office/drawing/2014/main" id="{3F4A5277-700D-CF87-6745-0AFD839789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49" y="-23712"/>
            <a:ext cx="12160250" cy="6864052"/>
          </a:xfrm>
          <a:prstGeom prst="rect">
            <a:avLst/>
          </a:prstGeom>
        </p:spPr>
      </p:pic>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2" name="J. S. Bach - Cello Suite No. 2 Prelude.wav"/>
          </p:stSnd>
        </p:sndAc>
      </p:transition>
    </mc:Choice>
    <mc:Fallback xmlns="">
      <p:transition spd="slow" advClick="0" advTm="18000">
        <p:fade/>
        <p:sndAc>
          <p:stSnd loop="1">
            <p:snd r:embed="rId5" name="J. S. Bach - Cello Suite No. 2 Prelu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6001"/>
                            </p:stCondLst>
                            <p:childTnLst>
                              <p:par>
                                <p:cTn id="8" presetID="10" presetClass="entr" presetSubtype="0" fill="hold" grpId="0" nodeType="after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par>
                          <p:cTn id="11" fill="hold">
                            <p:stCondLst>
                              <p:cond delay="8501"/>
                            </p:stCondLst>
                            <p:childTnLst>
                              <p:par>
                                <p:cTn id="12" presetID="30" presetClass="entr" presetSubtype="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600" decel="100000"/>
                                        <p:tgtEl>
                                          <p:spTgt spid="14"/>
                                        </p:tgtEl>
                                      </p:cBhvr>
                                    </p:animEffect>
                                    <p:anim calcmode="lin" valueType="num">
                                      <p:cBhvr>
                                        <p:cTn id="15" dur="1600" decel="100000" fill="hold"/>
                                        <p:tgtEl>
                                          <p:spTgt spid="14"/>
                                        </p:tgtEl>
                                        <p:attrNameLst>
                                          <p:attrName>style.rotation</p:attrName>
                                        </p:attrNameLst>
                                      </p:cBhvr>
                                      <p:tavLst>
                                        <p:tav tm="0">
                                          <p:val>
                                            <p:fltVal val="-90"/>
                                          </p:val>
                                        </p:tav>
                                        <p:tav tm="100000">
                                          <p:val>
                                            <p:fltVal val="0"/>
                                          </p:val>
                                        </p:tav>
                                      </p:tavLst>
                                    </p:anim>
                                    <p:anim calcmode="lin" valueType="num">
                                      <p:cBhvr>
                                        <p:cTn id="16" dur="1600" decel="100000" fill="hold"/>
                                        <p:tgtEl>
                                          <p:spTgt spid="14"/>
                                        </p:tgtEl>
                                        <p:attrNameLst>
                                          <p:attrName>ppt_x</p:attrName>
                                        </p:attrNameLst>
                                      </p:cBhvr>
                                      <p:tavLst>
                                        <p:tav tm="0">
                                          <p:val>
                                            <p:strVal val="#ppt_x+0.4"/>
                                          </p:val>
                                        </p:tav>
                                        <p:tav tm="100000">
                                          <p:val>
                                            <p:strVal val="#ppt_x-0.05"/>
                                          </p:val>
                                        </p:tav>
                                      </p:tavLst>
                                    </p:anim>
                                    <p:anim calcmode="lin" valueType="num">
                                      <p:cBhvr>
                                        <p:cTn id="17" dur="1600" decel="100000" fill="hold"/>
                                        <p:tgtEl>
                                          <p:spTgt spid="14"/>
                                        </p:tgtEl>
                                        <p:attrNameLst>
                                          <p:attrName>ppt_y</p:attrName>
                                        </p:attrNameLst>
                                      </p:cBhvr>
                                      <p:tavLst>
                                        <p:tav tm="0">
                                          <p:val>
                                            <p:strVal val="#ppt_y-0.4"/>
                                          </p:val>
                                        </p:tav>
                                        <p:tav tm="100000">
                                          <p:val>
                                            <p:strVal val="#ppt_y+0.1"/>
                                          </p:val>
                                        </p:tav>
                                      </p:tavLst>
                                    </p:anim>
                                    <p:anim calcmode="lin" valueType="num">
                                      <p:cBhvr>
                                        <p:cTn id="18" dur="400" accel="100000" fill="hold">
                                          <p:stCondLst>
                                            <p:cond delay="1600"/>
                                          </p:stCondLst>
                                        </p:cTn>
                                        <p:tgtEl>
                                          <p:spTgt spid="14"/>
                                        </p:tgtEl>
                                        <p:attrNameLst>
                                          <p:attrName>ppt_x</p:attrName>
                                        </p:attrNameLst>
                                      </p:cBhvr>
                                      <p:tavLst>
                                        <p:tav tm="0">
                                          <p:val>
                                            <p:strVal val="#ppt_x-0.05"/>
                                          </p:val>
                                        </p:tav>
                                        <p:tav tm="100000">
                                          <p:val>
                                            <p:strVal val="#ppt_x"/>
                                          </p:val>
                                        </p:tav>
                                      </p:tavLst>
                                    </p:anim>
                                    <p:anim calcmode="lin" valueType="num">
                                      <p:cBhvr>
                                        <p:cTn id="19" dur="400" accel="100000" fill="hold">
                                          <p:stCondLst>
                                            <p:cond delay="1600"/>
                                          </p:stCondLst>
                                        </p:cTn>
                                        <p:tgtEl>
                                          <p:spTgt spid="14"/>
                                        </p:tgtEl>
                                        <p:attrNameLst>
                                          <p:attrName>ppt_y</p:attrName>
                                        </p:attrNameLst>
                                      </p:cBhvr>
                                      <p:tavLst>
                                        <p:tav tm="0">
                                          <p:val>
                                            <p:strVal val="#ppt_y+0.1"/>
                                          </p:val>
                                        </p:tav>
                                        <p:tav tm="100000">
                                          <p:val>
                                            <p:strVal val="#ppt_y"/>
                                          </p:val>
                                        </p:tav>
                                      </p:tavLst>
                                    </p:anim>
                                  </p:childTnLst>
                                </p:cTn>
                              </p:par>
                            </p:childTnLst>
                          </p:cTn>
                        </p:par>
                        <p:par>
                          <p:cTn id="20" fill="hold">
                            <p:stCondLst>
                              <p:cond delay="10501"/>
                            </p:stCondLst>
                            <p:childTnLst>
                              <p:par>
                                <p:cTn id="21" presetID="52" presetClass="entr" presetSubtype="0" fill="hold" grpId="0" nodeType="afterEffect">
                                  <p:stCondLst>
                                    <p:cond delay="0"/>
                                  </p:stCondLst>
                                  <p:iterate type="lt">
                                    <p:tmPct val="3000"/>
                                  </p:iterate>
                                  <p:childTnLst>
                                    <p:set>
                                      <p:cBhvr>
                                        <p:cTn id="22" dur="1" fill="hold">
                                          <p:stCondLst>
                                            <p:cond delay="0"/>
                                          </p:stCondLst>
                                        </p:cTn>
                                        <p:tgtEl>
                                          <p:spTgt spid="6">
                                            <p:bg/>
                                          </p:spTgt>
                                        </p:tgtEl>
                                        <p:attrNameLst>
                                          <p:attrName>style.visibility</p:attrName>
                                        </p:attrNameLst>
                                      </p:cBhvr>
                                      <p:to>
                                        <p:strVal val="visible"/>
                                      </p:to>
                                    </p:set>
                                    <p:animScale>
                                      <p:cBhvr>
                                        <p:cTn id="23" dur="2500" decel="50000" fill="hold">
                                          <p:stCondLst>
                                            <p:cond delay="0"/>
                                          </p:stCondLst>
                                        </p:cTn>
                                        <p:tgtEl>
                                          <p:spTgt spid="6">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2500" decel="50000" fill="hold">
                                          <p:stCondLst>
                                            <p:cond delay="0"/>
                                          </p:stCondLst>
                                        </p:cTn>
                                        <p:tgtEl>
                                          <p:spTgt spid="6">
                                            <p:bg/>
                                          </p:spTgt>
                                        </p:tgtEl>
                                        <p:attrNameLst>
                                          <p:attrName>ppt_x</p:attrName>
                                          <p:attrName>ppt_y</p:attrName>
                                        </p:attrNameLst>
                                      </p:cBhvr>
                                    </p:animMotion>
                                    <p:animEffect transition="in" filter="fade">
                                      <p:cBhvr>
                                        <p:cTn id="25" dur="2500"/>
                                        <p:tgtEl>
                                          <p:spTgt spid="6">
                                            <p:bg/>
                                          </p:spTgt>
                                        </p:tgtEl>
                                      </p:cBhvr>
                                    </p:animEffect>
                                  </p:childTnLst>
                                </p:cTn>
                              </p:par>
                              <p:par>
                                <p:cTn id="26" presetID="52" presetClass="entr" presetSubtype="0" fill="hold" grpId="0" nodeType="withEffect">
                                  <p:stCondLst>
                                    <p:cond delay="1500"/>
                                  </p:stCondLst>
                                  <p:iterate type="lt">
                                    <p:tmPct val="3000"/>
                                  </p:iterate>
                                  <p:childTnLst>
                                    <p:set>
                                      <p:cBhvr>
                                        <p:cTn id="27" dur="1" fill="hold">
                                          <p:stCondLst>
                                            <p:cond delay="0"/>
                                          </p:stCondLst>
                                        </p:cTn>
                                        <p:tgtEl>
                                          <p:spTgt spid="6">
                                            <p:txEl>
                                              <p:pRg st="0" end="0"/>
                                            </p:txEl>
                                          </p:spTgt>
                                        </p:tgtEl>
                                        <p:attrNameLst>
                                          <p:attrName>style.visibility</p:attrName>
                                        </p:attrNameLst>
                                      </p:cBhvr>
                                      <p:to>
                                        <p:strVal val="visible"/>
                                      </p:to>
                                    </p:set>
                                    <p:animScale>
                                      <p:cBhvr>
                                        <p:cTn id="28" dur="25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500" decel="50000" fill="hold">
                                          <p:stCondLst>
                                            <p:cond delay="0"/>
                                          </p:stCondLst>
                                        </p:cTn>
                                        <p:tgtEl>
                                          <p:spTgt spid="6">
                                            <p:txEl>
                                              <p:pRg st="0" end="0"/>
                                            </p:txEl>
                                          </p:spTgt>
                                        </p:tgtEl>
                                        <p:attrNameLst>
                                          <p:attrName>ppt_x</p:attrName>
                                          <p:attrName>ppt_y</p:attrName>
                                        </p:attrNameLst>
                                      </p:cBhvr>
                                    </p:animMotion>
                                    <p:animEffect transition="in" filter="fade">
                                      <p:cBhvr>
                                        <p:cTn id="30" dur="2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P spid="5" grpId="0" animBg="1"/>
      <p:bldP spid="6" grpId="0" uiExpand="1"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Mapa">
            <a:extLst>
              <a:ext uri="{FF2B5EF4-FFF2-40B4-BE49-F238E27FC236}">
                <a16:creationId xmlns:a16="http://schemas.microsoft.com/office/drawing/2014/main" id="{3F6696F3-5CC6-4980-B456-F486E401D0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198"/>
            <a:ext cx="12160246" cy="6840139"/>
          </a:xfrm>
          <a:prstGeom prst="rect">
            <a:avLst/>
          </a:prstGeom>
        </p:spPr>
      </p:pic>
      <p:pic>
        <p:nvPicPr>
          <p:cNvPr id="6" name="Znak">
            <a:extLst>
              <a:ext uri="{FF2B5EF4-FFF2-40B4-BE49-F238E27FC236}">
                <a16:creationId xmlns:a16="http://schemas.microsoft.com/office/drawing/2014/main" id="{59BD6081-C587-4D63-AA46-DBF535D1F8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80162" y="5284445"/>
            <a:ext cx="952381" cy="1130158"/>
          </a:xfrm>
          <a:prstGeom prst="rect">
            <a:avLst/>
          </a:prstGeom>
          <a:effectLst>
            <a:outerShdw blurRad="76200" dist="88900" dir="2700000" algn="tl" rotWithShape="0">
              <a:prstClr val="black">
                <a:alpha val="60000"/>
              </a:prstClr>
            </a:outerShdw>
          </a:effectLst>
        </p:spPr>
      </p:pic>
      <p:sp>
        <p:nvSpPr>
          <p:cNvPr id="8" name="Miesto">
            <a:extLst>
              <a:ext uri="{FF2B5EF4-FFF2-40B4-BE49-F238E27FC236}">
                <a16:creationId xmlns:a16="http://schemas.microsoft.com/office/drawing/2014/main" id="{22567B5E-7CF5-AD5B-FBA4-602DB5FDEEB9}"/>
              </a:ext>
            </a:extLst>
          </p:cNvPr>
          <p:cNvSpPr/>
          <p:nvPr/>
        </p:nvSpPr>
        <p:spPr>
          <a:xfrm>
            <a:off x="8138866" y="3342674"/>
            <a:ext cx="807812" cy="210990"/>
          </a:xfrm>
          <a:prstGeom prst="rect">
            <a:avLst/>
          </a:prstGeom>
          <a:solidFill>
            <a:srgbClr val="DACC89"/>
          </a:solidFill>
          <a:ln w="6350" cap="flat" cmpd="sng" algn="ctr">
            <a:solidFill>
              <a:schemeClr val="tx1"/>
            </a:solidFill>
            <a:prstDash val="solid"/>
            <a:miter lim="800000"/>
          </a:ln>
          <a:effectLst/>
        </p:spPr>
        <p:txBody>
          <a:bodyPr wrap="none" tIns="36000" bIns="36000" rtlCol="0" anchor="ctr">
            <a:no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i="1" kern="0">
                <a:latin typeface="Cancun" panose="03020902040302020201" pitchFamily="66" charset="0"/>
                <a:ea typeface="Tahoma" panose="020B0604030504040204" pitchFamily="34" charset="0"/>
                <a:cs typeface="Arial" panose="020B0604020202020204" pitchFamily="34" charset="0"/>
              </a:rPr>
              <a:t>BOUZOV</a:t>
            </a:r>
            <a:endParaRPr kumimoji="0" lang="sk-SK" sz="1100" i="1" u="none" strike="noStrike" kern="0" cap="none" spc="0" normalizeH="0" baseline="0" noProof="0">
              <a:ln>
                <a:noFill/>
              </a:ln>
              <a:effectLst/>
              <a:uLnTx/>
              <a:uFillTx/>
              <a:latin typeface="Cancun" panose="03020902040302020201" pitchFamily="66" charset="0"/>
              <a:ea typeface="Tahoma" panose="020B0604030504040204" pitchFamily="34" charset="0"/>
              <a:cs typeface="Arial" panose="020B0604020202020204" pitchFamily="34" charset="0"/>
            </a:endParaRPr>
          </a:p>
        </p:txBody>
      </p:sp>
      <p:sp>
        <p:nvSpPr>
          <p:cNvPr id="9" name="Hviezda">
            <a:extLst>
              <a:ext uri="{FF2B5EF4-FFF2-40B4-BE49-F238E27FC236}">
                <a16:creationId xmlns:a16="http://schemas.microsoft.com/office/drawing/2014/main" id="{726BDF66-E321-3ACE-682A-4EDF80B1B3E3}"/>
              </a:ext>
            </a:extLst>
          </p:cNvPr>
          <p:cNvSpPr/>
          <p:nvPr/>
        </p:nvSpPr>
        <p:spPr>
          <a:xfrm>
            <a:off x="7822342" y="3497865"/>
            <a:ext cx="384227" cy="353713"/>
          </a:xfrm>
          <a:prstGeom prst="star4">
            <a:avLst>
              <a:gd name="adj" fmla="val 14116"/>
            </a:avLst>
          </a:prstGeom>
          <a:solidFill>
            <a:srgbClr val="FF0000"/>
          </a:solidFill>
          <a:ln w="158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10" name="GPS">
            <a:extLst>
              <a:ext uri="{FF2B5EF4-FFF2-40B4-BE49-F238E27FC236}">
                <a16:creationId xmlns:a16="http://schemas.microsoft.com/office/drawing/2014/main" id="{3A556D21-F080-562F-3149-70298178D83E}"/>
              </a:ext>
            </a:extLst>
          </p:cNvPr>
          <p:cNvSpPr txBox="1"/>
          <p:nvPr/>
        </p:nvSpPr>
        <p:spPr>
          <a:xfrm>
            <a:off x="8308813" y="6007553"/>
            <a:ext cx="3452441" cy="338554"/>
          </a:xfrm>
          <a:prstGeom prst="rect">
            <a:avLst/>
          </a:prstGeom>
          <a:noFill/>
          <a:effectLst>
            <a:outerShdw blurRad="63500" dist="12700" dir="2700000" algn="tl" rotWithShape="0">
              <a:srgbClr val="ED7D31">
                <a:lumMod val="50000"/>
                <a:alpha val="20000"/>
              </a:srgbClr>
            </a:outerShdw>
          </a:effectLst>
        </p:spPr>
        <p:txBody>
          <a:bodyPr wrap="square" rtlCol="0">
            <a:spAutoFit/>
            <a:scene3d>
              <a:camera prst="orthographicFront"/>
              <a:lightRig rig="threePt" dir="t"/>
            </a:scene3d>
            <a:sp3d prstMaterial="matte"/>
          </a:bodyPr>
          <a:lstStyle/>
          <a:p>
            <a:pPr marL="0" marR="0" lvl="0" indent="0" algn="ctr" defTabSz="1181863" eaLnBrk="1" fontAlgn="auto" latinLnBrk="0" hangingPunct="1">
              <a:lnSpc>
                <a:spcPct val="100000"/>
              </a:lnSpc>
              <a:spcBef>
                <a:spcPts val="0"/>
              </a:spcBef>
              <a:spcAft>
                <a:spcPts val="0"/>
              </a:spcAft>
              <a:buClrTx/>
              <a:buSzTx/>
              <a:buFontTx/>
              <a:buNone/>
              <a:tabLst/>
              <a:defRPr/>
            </a:pPr>
            <a:r>
              <a:rPr kumimoji="0" lang="sk-SK" sz="1600" b="1" i="1" u="none" strike="noStrike" kern="0" cap="none" spc="0" normalizeH="0" baseline="0" noProof="0">
                <a:ln>
                  <a:noFill/>
                </a:ln>
                <a:solidFill>
                  <a:prstClr val="white"/>
                </a:solidFill>
                <a:effectLst/>
                <a:uLnTx/>
                <a:uFillTx/>
                <a:cs typeface="Arial" panose="020B0604020202020204" pitchFamily="34" charset="0"/>
              </a:rPr>
              <a:t>GPS   N </a:t>
            </a:r>
            <a:r>
              <a:rPr lang="sk-SK" sz="1600" b="1" i="1" kern="0" noProof="0">
                <a:solidFill>
                  <a:prstClr val="white"/>
                </a:solidFill>
                <a:cs typeface="Arial" panose="020B0604020202020204" pitchFamily="34" charset="0"/>
              </a:rPr>
              <a:t>49</a:t>
            </a:r>
            <a:r>
              <a:rPr kumimoji="0" lang="sk-SK" sz="1600" b="1" i="1" u="none" strike="noStrike" kern="0" cap="none" spc="0" normalizeH="0" baseline="0" noProof="0">
                <a:ln>
                  <a:noFill/>
                </a:ln>
                <a:solidFill>
                  <a:prstClr val="white"/>
                </a:solidFill>
                <a:effectLst/>
                <a:uLnTx/>
                <a:uFillTx/>
                <a:cs typeface="Arial" panose="020B0604020202020204" pitchFamily="34" charset="0"/>
              </a:rPr>
              <a:t>°42’17‘‘   E 16°53’23‘‘</a:t>
            </a:r>
            <a:endParaRPr kumimoji="0" lang="sk-SK" sz="1600" b="1" i="1" u="none" strike="noStrike" kern="0" cap="none" spc="0" normalizeH="0" baseline="0" noProof="0" dirty="0">
              <a:ln>
                <a:noFill/>
              </a:ln>
              <a:solidFill>
                <a:prstClr val="white"/>
              </a:solidFill>
              <a:effectLst/>
              <a:uLnTx/>
              <a:uFillTx/>
              <a:cs typeface="Arial" panose="020B0604020202020204" pitchFamily="34" charset="0"/>
            </a:endParaRPr>
          </a:p>
        </p:txBody>
      </p:sp>
      <p:pic>
        <p:nvPicPr>
          <p:cNvPr id="11" name="Globus">
            <a:extLst>
              <a:ext uri="{FF2B5EF4-FFF2-40B4-BE49-F238E27FC236}">
                <a16:creationId xmlns:a16="http://schemas.microsoft.com/office/drawing/2014/main" id="{50CD49B2-E4B1-F855-0C3F-6B22AA2849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48584" y="228686"/>
            <a:ext cx="2256403" cy="2639991"/>
          </a:xfrm>
          <a:prstGeom prst="rect">
            <a:avLst/>
          </a:prstGeom>
        </p:spPr>
      </p:pic>
      <p:pic>
        <p:nvPicPr>
          <p:cNvPr id="5" name="Šípka">
            <a:extLst>
              <a:ext uri="{FF2B5EF4-FFF2-40B4-BE49-F238E27FC236}">
                <a16:creationId xmlns:a16="http://schemas.microsoft.com/office/drawing/2014/main" id="{E792BCC7-2C36-58CC-5A2C-31DB7EA30C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54444">
            <a:off x="9824709" y="1434397"/>
            <a:ext cx="634921" cy="228571"/>
          </a:xfrm>
          <a:prstGeom prst="rect">
            <a:avLst/>
          </a:prstGeom>
        </p:spPr>
      </p:pic>
      <p:sp>
        <p:nvSpPr>
          <p:cNvPr id="12" name="Štát">
            <a:extLst>
              <a:ext uri="{FF2B5EF4-FFF2-40B4-BE49-F238E27FC236}">
                <a16:creationId xmlns:a16="http://schemas.microsoft.com/office/drawing/2014/main" id="{CDA29C19-76C0-ED69-DDAB-896B977A2E32}"/>
              </a:ext>
            </a:extLst>
          </p:cNvPr>
          <p:cNvSpPr txBox="1"/>
          <p:nvPr/>
        </p:nvSpPr>
        <p:spPr>
          <a:xfrm>
            <a:off x="10653466" y="1116000"/>
            <a:ext cx="1107788" cy="216000"/>
          </a:xfrm>
          <a:prstGeom prst="rect">
            <a:avLst/>
          </a:prstGeom>
          <a:solidFill>
            <a:schemeClr val="bg1">
              <a:lumMod val="85000"/>
            </a:schemeClr>
          </a:solidFill>
          <a:ln>
            <a:solidFill>
              <a:schemeClr val="tx1"/>
            </a:solidFill>
          </a:ln>
        </p:spPr>
        <p:txBody>
          <a:bodyPr wrap="square" lIns="0" tIns="0" rIns="0" bIns="0" rtlCol="0" anchor="ctr">
            <a:noAutofit/>
          </a:bodyPr>
          <a:lstStyle/>
          <a:p>
            <a:pPr algn="ctr"/>
            <a:r>
              <a:rPr lang="sk-SK" sz="1100" i="1">
                <a:solidFill>
                  <a:srgbClr val="2E5622"/>
                </a:solidFill>
                <a:latin typeface="Cancun" panose="03020902040302020201" pitchFamily="66" charset="0"/>
              </a:rPr>
              <a:t>Czech rep.</a:t>
            </a:r>
          </a:p>
        </p:txBody>
      </p:sp>
      <p:pic>
        <p:nvPicPr>
          <p:cNvPr id="2" name="Rám">
            <a:extLst>
              <a:ext uri="{FF2B5EF4-FFF2-40B4-BE49-F238E27FC236}">
                <a16:creationId xmlns:a16="http://schemas.microsoft.com/office/drawing/2014/main" id="{8178B9AA-A047-4C65-4C41-37203F33A0F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49" y="-23712"/>
            <a:ext cx="12160250" cy="6864052"/>
          </a:xfrm>
          <a:prstGeom prst="rect">
            <a:avLst/>
          </a:prstGeom>
        </p:spPr>
      </p:pic>
    </p:spTree>
    <p:extLst>
      <p:ext uri="{BB962C8B-B14F-4D97-AF65-F5344CB8AC3E}">
        <p14:creationId xmlns:p14="http://schemas.microsoft.com/office/powerpoint/2010/main" val="3446295329"/>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1000"/>
                                        <p:tgtEl>
                                          <p:spTgt spid="5"/>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childTnLst>
                                </p:cTn>
                              </p:par>
                            </p:childTnLst>
                          </p:cTn>
                        </p:par>
                        <p:par>
                          <p:cTn id="16" fill="hold">
                            <p:stCondLst>
                              <p:cond delay="4000"/>
                            </p:stCondLst>
                            <p:childTnLst>
                              <p:par>
                                <p:cTn id="17" presetID="22" presetClass="entr" presetSubtype="8" fill="hold" nodeType="afterEffect">
                                  <p:stCondLst>
                                    <p:cond delay="100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2500"/>
                                        <p:tgtEl>
                                          <p:spTgt spid="3"/>
                                        </p:tgtEl>
                                      </p:cBhvr>
                                    </p:animEffect>
                                  </p:childTnLst>
                                </p:cTn>
                              </p:par>
                            </p:childTnLst>
                          </p:cTn>
                        </p:par>
                        <p:par>
                          <p:cTn id="20" fill="hold">
                            <p:stCondLst>
                              <p:cond delay="7500"/>
                            </p:stCondLst>
                            <p:childTnLst>
                              <p:par>
                                <p:cTn id="21" presetID="42" presetClass="entr" presetSubtype="0" fill="hold" nodeType="after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500"/>
                                        <p:tgtEl>
                                          <p:spTgt spid="6"/>
                                        </p:tgtEl>
                                      </p:cBhvr>
                                    </p:animEffect>
                                    <p:anim calcmode="lin" valueType="num">
                                      <p:cBhvr>
                                        <p:cTn id="24" dur="1500" fill="hold"/>
                                        <p:tgtEl>
                                          <p:spTgt spid="6"/>
                                        </p:tgtEl>
                                        <p:attrNameLst>
                                          <p:attrName>ppt_x</p:attrName>
                                        </p:attrNameLst>
                                      </p:cBhvr>
                                      <p:tavLst>
                                        <p:tav tm="0">
                                          <p:val>
                                            <p:strVal val="#ppt_x"/>
                                          </p:val>
                                        </p:tav>
                                        <p:tav tm="100000">
                                          <p:val>
                                            <p:strVal val="#ppt_x"/>
                                          </p:val>
                                        </p:tav>
                                      </p:tavLst>
                                    </p:anim>
                                    <p:anim calcmode="lin" valueType="num">
                                      <p:cBhvr>
                                        <p:cTn id="25" dur="15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9500"/>
                            </p:stCondLst>
                            <p:childTnLst>
                              <p:par>
                                <p:cTn id="27" presetID="52" presetClass="entr" presetSubtype="0"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Scale>
                                      <p:cBhvr>
                                        <p:cTn id="29"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9"/>
                                        </p:tgtEl>
                                        <p:attrNameLst>
                                          <p:attrName>ppt_x</p:attrName>
                                          <p:attrName>ppt_y</p:attrName>
                                        </p:attrNameLst>
                                      </p:cBhvr>
                                    </p:animMotion>
                                    <p:animEffect transition="in" filter="fade">
                                      <p:cBhvr>
                                        <p:cTn id="31" dur="2000"/>
                                        <p:tgtEl>
                                          <p:spTgt spid="9"/>
                                        </p:tgtEl>
                                      </p:cBhvr>
                                    </p:animEffect>
                                  </p:childTnLst>
                                </p:cTn>
                              </p:par>
                              <p:par>
                                <p:cTn id="32" presetID="10" presetClass="entr" presetSubtype="0" fill="hold" grpId="0" nodeType="withEffect">
                                  <p:stCondLst>
                                    <p:cond delay="250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500"/>
                                        <p:tgtEl>
                                          <p:spTgt spid="8"/>
                                        </p:tgtEl>
                                      </p:cBhvr>
                                    </p:animEffect>
                                  </p:childTnLst>
                                </p:cTn>
                              </p:par>
                            </p:childTnLst>
                          </p:cTn>
                        </p:par>
                        <p:par>
                          <p:cTn id="35" fill="hold">
                            <p:stCondLst>
                              <p:cond delay="13500"/>
                            </p:stCondLst>
                            <p:childTnLst>
                              <p:par>
                                <p:cTn id="36" presetID="53" presetClass="entr" presetSubtype="16" fill="hold" grpId="0" nodeType="afterEffect">
                                  <p:stCondLst>
                                    <p:cond delay="500"/>
                                  </p:stCondLst>
                                  <p:childTnLst>
                                    <p:set>
                                      <p:cBhvr>
                                        <p:cTn id="37" dur="1" fill="hold">
                                          <p:stCondLst>
                                            <p:cond delay="0"/>
                                          </p:stCondLst>
                                        </p:cTn>
                                        <p:tgtEl>
                                          <p:spTgt spid="10"/>
                                        </p:tgtEl>
                                        <p:attrNameLst>
                                          <p:attrName>style.visibility</p:attrName>
                                        </p:attrNameLst>
                                      </p:cBhvr>
                                      <p:to>
                                        <p:strVal val="visible"/>
                                      </p:to>
                                    </p:set>
                                    <p:anim calcmode="lin" valueType="num">
                                      <p:cBhvr>
                                        <p:cTn id="38" dur="1500" fill="hold"/>
                                        <p:tgtEl>
                                          <p:spTgt spid="10"/>
                                        </p:tgtEl>
                                        <p:attrNameLst>
                                          <p:attrName>ppt_w</p:attrName>
                                        </p:attrNameLst>
                                      </p:cBhvr>
                                      <p:tavLst>
                                        <p:tav tm="0">
                                          <p:val>
                                            <p:fltVal val="0"/>
                                          </p:val>
                                        </p:tav>
                                        <p:tav tm="100000">
                                          <p:val>
                                            <p:strVal val="#ppt_w"/>
                                          </p:val>
                                        </p:tav>
                                      </p:tavLst>
                                    </p:anim>
                                    <p:anim calcmode="lin" valueType="num">
                                      <p:cBhvr>
                                        <p:cTn id="39" dur="1500" fill="hold"/>
                                        <p:tgtEl>
                                          <p:spTgt spid="10"/>
                                        </p:tgtEl>
                                        <p:attrNameLst>
                                          <p:attrName>ppt_h</p:attrName>
                                        </p:attrNameLst>
                                      </p:cBhvr>
                                      <p:tavLst>
                                        <p:tav tm="0">
                                          <p:val>
                                            <p:fltVal val="0"/>
                                          </p:val>
                                        </p:tav>
                                        <p:tav tm="100000">
                                          <p:val>
                                            <p:strVal val="#ppt_h"/>
                                          </p:val>
                                        </p:tav>
                                      </p:tavLst>
                                    </p:anim>
                                    <p:animEffect transition="in" filter="fade">
                                      <p:cBhvr>
                                        <p:cTn id="4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S">
            <a:extLst>
              <a:ext uri="{FF2B5EF4-FFF2-40B4-BE49-F238E27FC236}">
                <a16:creationId xmlns:a16="http://schemas.microsoft.com/office/drawing/2014/main" id="{614F58CE-D21E-444A-AFDE-CD4847CF5A19}"/>
              </a:ext>
            </a:extLst>
          </p:cNvPr>
          <p:cNvSpPr txBox="1"/>
          <p:nvPr/>
        </p:nvSpPr>
        <p:spPr>
          <a:xfrm>
            <a:off x="660674" y="4644000"/>
            <a:ext cx="10260000" cy="1621401"/>
          </a:xfrm>
          <a:prstGeom prst="rect">
            <a:avLst/>
          </a:prstGeom>
          <a:solidFill>
            <a:schemeClr val="bg1">
              <a:lumMod val="85000"/>
            </a:schemeClr>
          </a:solidFill>
          <a:ln w="31750">
            <a:solidFill>
              <a:schemeClr val="bg1"/>
            </a:solidFill>
          </a:ln>
          <a:effectLst>
            <a:outerShdw blurRad="76200" dist="76200" dir="2700000" algn="tl" rotWithShape="0">
              <a:sysClr val="windowText" lastClr="000000">
                <a:alpha val="75000"/>
              </a:sysClr>
            </a:outerShdw>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rPr>
              <a:t>   </a:t>
            </a:r>
            <a:r>
              <a:rPr lang="sk-SK" sz="2800" b="1" i="1">
                <a:ln>
                  <a:solidFill>
                    <a:schemeClr val="tx1"/>
                  </a:solidFill>
                </a:ln>
                <a:solidFill>
                  <a:srgbClr val="FFFF71"/>
                </a:solidFill>
                <a:latin typeface="Merlin" pitchFamily="2" charset="0"/>
              </a:rPr>
              <a:t>H</a:t>
            </a:r>
            <a:r>
              <a:rPr lang="sk-SK" sz="1500" b="1" i="1">
                <a:solidFill>
                  <a:schemeClr val="tx1"/>
                </a:solidFill>
                <a:latin typeface="Tekton Pro" panose="020F0603020208020904" pitchFamily="34" charset="-18"/>
              </a:rPr>
              <a:t>rad Bouzov je tvrz z počátku 14. století, která je poprvé zmíněna v roce 1317. Nachází se 28 kilometrů severozápadně od Olomouce na Moravě a patří mezi 10 nejnavštěvovanějších hradů v České republice. Jeho prvními doloženými majiteli byli pánové z Bouzova. V roce 1558 hrad vyhořel a obnoven byl až v roce 1620. Mezi nejvýznamnější středověké majitele patřili páni z Kunštátu. S příchodem Řádu německých rytířů v průběhu 18. století ztratil hrad svou funkci obytného objektu. Současná podoba hradu pochází z romantické přestavby z konce 19. století. Areálu dominuje osmipatrová strážní věž vysoká 58 metrů. Budovy jsou kolem něj seskupeny do tvaru podkovy. Od roku 1964 je hrad kulturní památkou a v roce 1999 byl zapsán na seznam národních kulturních památek.</a:t>
            </a:r>
            <a:endParaRPr kumimoji="0" lang="sk-SK"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5" name="Vlajka S">
            <a:extLst>
              <a:ext uri="{FF2B5EF4-FFF2-40B4-BE49-F238E27FC236}">
                <a16:creationId xmlns:a16="http://schemas.microsoft.com/office/drawing/2014/main" id="{9026C519-B91C-44B2-8B34-F1E6521B39F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0875" y="4536000"/>
            <a:ext cx="508908" cy="339273"/>
          </a:xfrm>
          <a:prstGeom prst="ellipse">
            <a:avLst/>
          </a:prstGeom>
          <a:ln w="25400" cap="rnd">
            <a:solidFill>
              <a:sysClr val="window" lastClr="FFFFFF"/>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6" name="Text Š">
            <a:extLst>
              <a:ext uri="{FF2B5EF4-FFF2-40B4-BE49-F238E27FC236}">
                <a16:creationId xmlns:a16="http://schemas.microsoft.com/office/drawing/2014/main" id="{2048E4BB-8CB6-426B-81A0-9C6E09F94532}"/>
              </a:ext>
            </a:extLst>
          </p:cNvPr>
          <p:cNvSpPr txBox="1"/>
          <p:nvPr/>
        </p:nvSpPr>
        <p:spPr>
          <a:xfrm>
            <a:off x="1005374" y="2412000"/>
            <a:ext cx="10260000" cy="2083066"/>
          </a:xfrm>
          <a:prstGeom prst="rect">
            <a:avLst/>
          </a:prstGeom>
          <a:solidFill>
            <a:schemeClr val="bg1">
              <a:lumMod val="85000"/>
            </a:schemeClr>
          </a:solidFill>
          <a:ln w="31750">
            <a:solidFill>
              <a:schemeClr val="bg1"/>
            </a:solidFill>
          </a:ln>
          <a:effectLst>
            <a:outerShdw blurRad="76200" dist="76200" dir="2700000" algn="tl" rotWithShape="0">
              <a:sysClr val="windowText" lastClr="000000">
                <a:alpha val="75000"/>
              </a:sysClr>
            </a:outerShdw>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rPr>
              <a:t>   </a:t>
            </a:r>
            <a:r>
              <a:rPr lang="sk-SK" sz="2800" b="1" i="1">
                <a:ln>
                  <a:solidFill>
                    <a:schemeClr val="tx1"/>
                  </a:solidFill>
                </a:ln>
                <a:solidFill>
                  <a:srgbClr val="FFFF71"/>
                </a:solidFill>
                <a:latin typeface="Merlin" pitchFamily="2" charset="0"/>
              </a:rPr>
              <a:t>E</a:t>
            </a:r>
            <a:r>
              <a:rPr lang="es-ES" sz="1500" b="1" i="1">
                <a:solidFill>
                  <a:schemeClr val="tx1"/>
                </a:solidFill>
                <a:latin typeface="Tekton Pro" panose="020F0603020208020904" pitchFamily="34" charset="-18"/>
              </a:rPr>
              <a:t>l castillo de Bouzov es una fortaleza de principios del siglo XIV, que se mencionó por primera vez en 1317. Se encuentra a 28 kilómetros al noroeste de Olomouc en Moravia y se encuentra entre los 10 castillos más visitados de la República Checa. Sus primeros propietarios documentados fueron los señores de Bouzov. El castillo se incendió en 1558 y no fue reconstruido hasta 1620. Entre los propietarios medievales más importantes se encontraban los señores de Kunštát. Con la llegada de la Orden de los Caballeros Teutónicos durante el siglo XVIII, el castillo perdió su función como edificio residencial. La forma actual del castillo proviene de una reconstrucción romántica de finales del siglo XIX. El área está dominada por una torre de vigilancia de ocho pisos y 58 metros de altura. Los edificios se agrupan a su alrededor en forma de herradura. El castillo es monumento cultural desde 1964, y en 1999 se añadió a la lista de monumentos culturales nacionales.</a:t>
            </a:r>
            <a:endParaRPr kumimoji="0" lang="sk-SK"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Š">
            <a:hlinkClick r:id="" action="ppaction://noaction"/>
            <a:extLst>
              <a:ext uri="{FF2B5EF4-FFF2-40B4-BE49-F238E27FC236}">
                <a16:creationId xmlns:a16="http://schemas.microsoft.com/office/drawing/2014/main" id="{C8D0A34C-2304-4CEB-92C5-868A4D5B94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575" y="2304000"/>
            <a:ext cx="508908" cy="339270"/>
          </a:xfrm>
          <a:prstGeom prst="ellipse">
            <a:avLst/>
          </a:prstGeom>
          <a:ln w="25400" cap="rnd">
            <a:solidFill>
              <a:sysClr val="window" lastClr="FFFFFF"/>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8" name="Text A">
            <a:extLst>
              <a:ext uri="{FF2B5EF4-FFF2-40B4-BE49-F238E27FC236}">
                <a16:creationId xmlns:a16="http://schemas.microsoft.com/office/drawing/2014/main" id="{B941F19E-209A-4D4B-B409-FB38F4F56475}"/>
              </a:ext>
            </a:extLst>
          </p:cNvPr>
          <p:cNvSpPr txBox="1"/>
          <p:nvPr/>
        </p:nvSpPr>
        <p:spPr>
          <a:xfrm>
            <a:off x="1350074" y="432000"/>
            <a:ext cx="10260000" cy="1852233"/>
          </a:xfrm>
          <a:prstGeom prst="rect">
            <a:avLst/>
          </a:prstGeom>
          <a:solidFill>
            <a:schemeClr val="bg1">
              <a:lumMod val="85000"/>
            </a:schemeClr>
          </a:solidFill>
          <a:ln w="28575">
            <a:solidFill>
              <a:schemeClr val="bg1"/>
            </a:solidFill>
          </a:ln>
          <a:effectLst>
            <a:outerShdw blurRad="76200" dist="76200" dir="2700000" algn="tl" rotWithShape="0">
              <a:sysClr val="windowText" lastClr="000000">
                <a:alpha val="75000"/>
              </a:sysClr>
            </a:outerShdw>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rPr>
              <a:t>   </a:t>
            </a:r>
            <a:r>
              <a:rPr lang="sk-SK" sz="2800" b="1" i="1">
                <a:ln>
                  <a:solidFill>
                    <a:schemeClr val="tx1"/>
                  </a:solidFill>
                </a:ln>
                <a:solidFill>
                  <a:srgbClr val="FFFF71"/>
                </a:solidFill>
                <a:latin typeface="Merlin" pitchFamily="2" charset="0"/>
              </a:rPr>
              <a:t>B</a:t>
            </a:r>
            <a:r>
              <a:rPr lang="en-US" sz="1500" b="1" i="1">
                <a:solidFill>
                  <a:schemeClr val="tx1"/>
                </a:solidFill>
                <a:latin typeface="Tekton Pro" panose="020F0603020208020904" pitchFamily="34" charset="-18"/>
              </a:rPr>
              <a:t>ouzov Castle is a fortress from the beginning of the 14th century, which was first mentioned in 1317. It is located 28 kilometers northwest of Olomouc in Moravia and is among the 10 most visited castles in the Czech Republic. Its first documented owners were the lords from Bouzov. The castle burned down in 1558 and was only rebuilt in 1620. Among the most important medieval owners were lords from Kunštát. With the arrival of the Order of the Teutonic Knights during the 18th century, the castle lost its function as a residential building. The current form of the castle comes from a romantic reconstruction from the end of the 19th century. The area is dominated by an eight-story watchtower 58 meters high. The buildings are grouped around it in a horseshoe shape. The castle has been a cultural monument since 1964, and in 1999 it was added to the list of national cultural monuments.</a:t>
            </a:r>
            <a:endParaRPr kumimoji="0" lang="en-US"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10" name="Vlajka A">
            <a:hlinkClick r:id="" action="ppaction://noaction"/>
            <a:extLst>
              <a:ext uri="{FF2B5EF4-FFF2-40B4-BE49-F238E27FC236}">
                <a16:creationId xmlns:a16="http://schemas.microsoft.com/office/drawing/2014/main" id="{5BDE1EFE-4964-4400-A8EA-B3AC915CF6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960" y="324000"/>
            <a:ext cx="508908" cy="339273"/>
          </a:xfrm>
          <a:prstGeom prst="ellipse">
            <a:avLst/>
          </a:prstGeom>
          <a:ln w="25400" cap="rnd">
            <a:solidFill>
              <a:sysClr val="window" lastClr="FFFFFF"/>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D657913E-5801-428D-8691-4AA45B42B18F}"/>
              </a:ext>
            </a:extLst>
          </p:cNvPr>
          <p:cNvSpPr/>
          <p:nvPr/>
        </p:nvSpPr>
        <p:spPr>
          <a:xfrm>
            <a:off x="11318313" y="6080946"/>
            <a:ext cx="526070" cy="495293"/>
          </a:xfrm>
          <a:prstGeom prst="ellipse">
            <a:avLst/>
          </a:prstGeom>
          <a:solidFill>
            <a:schemeClr val="bg1">
              <a:lumMod val="85000"/>
            </a:schemeClr>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912000" eaLnBrk="1" fontAlgn="auto" latinLnBrk="0" hangingPunct="1">
              <a:lnSpc>
                <a:spcPct val="100000"/>
              </a:lnSpc>
              <a:spcBef>
                <a:spcPts val="0"/>
              </a:spcBef>
              <a:spcAft>
                <a:spcPts val="0"/>
              </a:spcAft>
              <a:buClrTx/>
              <a:buSzTx/>
              <a:buFontTx/>
              <a:buNone/>
              <a:tabLst/>
              <a:defRPr/>
            </a:pPr>
            <a:endParaRPr kumimoji="0" lang="sk-SK" sz="1795" b="0" i="0" u="none" strike="noStrike" kern="0" cap="none" spc="0" normalizeH="0" baseline="0" noProof="0">
              <a:ln>
                <a:noFill/>
              </a:ln>
              <a:solidFill>
                <a:prstClr val="white"/>
              </a:solidFill>
              <a:effectLst/>
              <a:uLnTx/>
              <a:uFillTx/>
              <a:latin typeface="Arial" panose="020B0604020202020204" pitchFamily="34" charset="0"/>
            </a:endParaRPr>
          </a:p>
        </p:txBody>
      </p:sp>
      <p:pic>
        <p:nvPicPr>
          <p:cNvPr id="12" name="Myš">
            <a:extLst>
              <a:ext uri="{FF2B5EF4-FFF2-40B4-BE49-F238E27FC236}">
                <a16:creationId xmlns:a16="http://schemas.microsoft.com/office/drawing/2014/main" id="{9178A244-E7FD-4881-8E6C-44A2194E4900}"/>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1412786" y="6160032"/>
            <a:ext cx="337122" cy="337122"/>
          </a:xfrm>
          <a:prstGeom prst="rect">
            <a:avLst/>
          </a:prstGeom>
          <a:noFill/>
          <a:ln>
            <a:noFill/>
          </a:ln>
          <a:effectLst>
            <a:outerShdw blurRad="25400" sx="105000" sy="105000" algn="ctr" rotWithShape="0">
              <a:prstClr val="black">
                <a:alpha val="75000"/>
              </a:prstClr>
            </a:outerShdw>
          </a:effectLst>
        </p:spPr>
      </p:pic>
      <p:pic>
        <p:nvPicPr>
          <p:cNvPr id="2" name="Rám">
            <a:extLst>
              <a:ext uri="{FF2B5EF4-FFF2-40B4-BE49-F238E27FC236}">
                <a16:creationId xmlns:a16="http://schemas.microsoft.com/office/drawing/2014/main" id="{EC0532D2-EF26-FB1C-B3CE-63773EAA5C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49" y="-23712"/>
            <a:ext cx="12160250" cy="6864052"/>
          </a:xfrm>
          <a:prstGeom prst="rect">
            <a:avLst/>
          </a:prstGeom>
        </p:spPr>
      </p:pic>
    </p:spTree>
    <p:extLst>
      <p:ext uri="{BB962C8B-B14F-4D97-AF65-F5344CB8AC3E}">
        <p14:creationId xmlns:p14="http://schemas.microsoft.com/office/powerpoint/2010/main" val="390689490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1500"/>
                                        <p:tgtEl>
                                          <p:spTgt spid="8"/>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up)">
                                      <p:cBhvr>
                                        <p:cTn id="33" dur="1500"/>
                                        <p:tgtEl>
                                          <p:spTgt spid="4"/>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FF9C7AF8-D143-86CA-C6A4-5FCDCBDA7C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9" y="0"/>
            <a:ext cx="12160250" cy="6840538"/>
          </a:xfrm>
          <a:prstGeom prst="rect">
            <a:avLst/>
          </a:prstGeom>
        </p:spPr>
      </p:pic>
    </p:spTree>
    <p:extLst>
      <p:ext uri="{BB962C8B-B14F-4D97-AF65-F5344CB8AC3E}">
        <p14:creationId xmlns:p14="http://schemas.microsoft.com/office/powerpoint/2010/main" val="2997561290"/>
      </p:ext>
    </p:extLst>
  </p:cSld>
  <p:clrMapOvr>
    <a:masterClrMapping/>
  </p:clrMapOvr>
  <p:transition spd="slow" advClick="0" advTm="150">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3A173A0E-59C7-C50E-93A4-72757C49A7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688"/>
            <a:ext cx="12160246" cy="6836761"/>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9" y="-23712"/>
            <a:ext cx="12160250" cy="6864052"/>
          </a:xfrm>
          <a:prstGeom prst="rect">
            <a:avLst/>
          </a:prstGeom>
        </p:spPr>
      </p:pic>
      <p:sp>
        <p:nvSpPr>
          <p:cNvPr id="4" name="Autor">
            <a:extLst>
              <a:ext uri="{FF2B5EF4-FFF2-40B4-BE49-F238E27FC236}">
                <a16:creationId xmlns:a16="http://schemas.microsoft.com/office/drawing/2014/main" id="{2BECFEEF-E8A3-373E-600B-578B75058DC9}"/>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Fiedler Zdeněk</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06662912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CA698509-404E-3D57-D4A4-231A498B433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50245" cy="6840137"/>
          </a:xfrm>
          <a:prstGeom prst="rect">
            <a:avLst/>
          </a:prstGeom>
        </p:spPr>
      </p:pic>
      <p:pic>
        <p:nvPicPr>
          <p:cNvPr id="5" name="Foto 2">
            <a:extLst>
              <a:ext uri="{FF2B5EF4-FFF2-40B4-BE49-F238E27FC236}">
                <a16:creationId xmlns:a16="http://schemas.microsoft.com/office/drawing/2014/main" id="{07DE66C7-8478-9CD3-A0A8-BB9E268579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5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3370635E-E889-FBBD-8293-D87E2B588F82}"/>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Fiedler Zdeněk</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438809207"/>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A5D43476-6EDD-C107-0C08-BC5BC71CB0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5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5" name="Foto 2">
            <a:extLst>
              <a:ext uri="{FF2B5EF4-FFF2-40B4-BE49-F238E27FC236}">
                <a16:creationId xmlns:a16="http://schemas.microsoft.com/office/drawing/2014/main" id="{51457EE5-8F63-0B32-0749-17D25FC437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315E72FC-41AC-F6D8-2FB7-E2D2205C8047}"/>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Fiedler Zdeněk</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632635026"/>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FF757DFC-8F3C-5AB0-07AD-8B2D3A0057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50245" cy="6840137"/>
          </a:xfrm>
          <a:prstGeom prst="rect">
            <a:avLst/>
          </a:prstGeom>
        </p:spPr>
      </p:pic>
      <p:pic>
        <p:nvPicPr>
          <p:cNvPr id="5" name="Foto 2">
            <a:extLst>
              <a:ext uri="{FF2B5EF4-FFF2-40B4-BE49-F238E27FC236}">
                <a16:creationId xmlns:a16="http://schemas.microsoft.com/office/drawing/2014/main" id="{C586BB99-4EC5-9989-5370-0E977499D6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5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E67A8194-2EBE-A83B-044C-A702084082E3}"/>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Fiedler Zdeněk</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242405449"/>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C9DB39D7-213C-43A6-C7F7-69C8629FF07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5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BE503F65-F0F8-A663-6C5F-D449E9317A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266502096"/>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0639BA8-B0AE-3A52-6A9E-9984BD96804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5" name="Foto 2">
            <a:extLst>
              <a:ext uri="{FF2B5EF4-FFF2-40B4-BE49-F238E27FC236}">
                <a16:creationId xmlns:a16="http://schemas.microsoft.com/office/drawing/2014/main" id="{6DE21AC6-D804-C9CE-AF35-C4988EED88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4E2D547B-8BED-A37E-7BD3-F5E7FD12B727}"/>
              </a:ext>
            </a:extLst>
          </p:cNvPr>
          <p:cNvSpPr/>
          <p:nvPr/>
        </p:nvSpPr>
        <p:spPr>
          <a:xfrm>
            <a:off x="5230470" y="6272424"/>
            <a:ext cx="1694008"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Rollo Ilja</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04051695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755104A-4ED1-BC83-FB2E-D2FB4E224E2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DCCAB367-3304-5086-B5C2-8C3710D8B9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318171392"/>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366CC4EA-657B-325C-9474-98057B10CE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5" name="Foto 2">
            <a:extLst>
              <a:ext uri="{FF2B5EF4-FFF2-40B4-BE49-F238E27FC236}">
                <a16:creationId xmlns:a16="http://schemas.microsoft.com/office/drawing/2014/main" id="{50BEB644-E489-CF5C-EADA-59A3AE9A61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606AC2AE-D5A1-6200-3428-EAC5431FC8EF}"/>
              </a:ext>
            </a:extLst>
          </p:cNvPr>
          <p:cNvSpPr/>
          <p:nvPr/>
        </p:nvSpPr>
        <p:spPr>
          <a:xfrm>
            <a:off x="4914678" y="6272424"/>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077290312"/>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3B5F1914-B5F0-9E2C-4688-5826E17E76C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8ADC0334-C3E0-478D-232E-6B69FD3FB5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939024160"/>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CBEF2ED8-66C2-0A48-1F1A-6759180BAB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EC06ACFA-77B5-3558-9B6C-21F065C7A0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02823050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14EB99B6-4C91-216F-4326-07FC21B5515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A8CAC8B5-DAEA-3D60-B51B-4D358A0210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352209462"/>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a:extLst>
              <a:ext uri="{FF2B5EF4-FFF2-40B4-BE49-F238E27FC236}">
                <a16:creationId xmlns:a16="http://schemas.microsoft.com/office/drawing/2014/main" id="{CF8D34E9-7645-99D8-101A-EC5E49416AF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6" name="Rám">
            <a:extLst>
              <a:ext uri="{FF2B5EF4-FFF2-40B4-BE49-F238E27FC236}">
                <a16:creationId xmlns:a16="http://schemas.microsoft.com/office/drawing/2014/main" id="{F347E7C5-A5CC-5D74-53D5-11171BB061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pic>
        <p:nvPicPr>
          <p:cNvPr id="3" name="Foto A">
            <a:extLst>
              <a:ext uri="{FF2B5EF4-FFF2-40B4-BE49-F238E27FC236}">
                <a16:creationId xmlns:a16="http://schemas.microsoft.com/office/drawing/2014/main" id="{3A173A0E-59C7-C50E-93A4-72757C49A7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25191" cy="6836759"/>
          </a:xfrm>
          <a:prstGeom prst="rect">
            <a:avLst/>
          </a:prstGeom>
        </p:spPr>
      </p:pic>
      <p:pic>
        <p:nvPicPr>
          <p:cNvPr id="8" name="Rám A">
            <a:extLst>
              <a:ext uri="{FF2B5EF4-FFF2-40B4-BE49-F238E27FC236}">
                <a16:creationId xmlns:a16="http://schemas.microsoft.com/office/drawing/2014/main" id="{5D0D11BC-DC39-4F42-10D6-673750C151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5928467" cy="6840538"/>
          </a:xfrm>
          <a:prstGeom prst="rect">
            <a:avLst/>
          </a:prstGeom>
        </p:spPr>
      </p:pic>
      <p:sp>
        <p:nvSpPr>
          <p:cNvPr id="7" name="Autor A">
            <a:extLst>
              <a:ext uri="{FF2B5EF4-FFF2-40B4-BE49-F238E27FC236}">
                <a16:creationId xmlns:a16="http://schemas.microsoft.com/office/drawing/2014/main" id="{43EBAEC1-C077-31E9-CF7D-9A2B63A59101}"/>
              </a:ext>
            </a:extLst>
          </p:cNvPr>
          <p:cNvSpPr/>
          <p:nvPr/>
        </p:nvSpPr>
        <p:spPr>
          <a:xfrm>
            <a:off x="1797151" y="6274513"/>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pic>
        <p:nvPicPr>
          <p:cNvPr id="4" name="Foto B">
            <a:extLst>
              <a:ext uri="{FF2B5EF4-FFF2-40B4-BE49-F238E27FC236}">
                <a16:creationId xmlns:a16="http://schemas.microsoft.com/office/drawing/2014/main" id="{CA1A89DC-2E66-E220-F7AE-5F0357CDE88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35059" y="0"/>
            <a:ext cx="5925191" cy="6836759"/>
          </a:xfrm>
          <a:prstGeom prst="rect">
            <a:avLst/>
          </a:prstGeom>
        </p:spPr>
      </p:pic>
      <p:pic>
        <p:nvPicPr>
          <p:cNvPr id="9" name="Rám B">
            <a:extLst>
              <a:ext uri="{FF2B5EF4-FFF2-40B4-BE49-F238E27FC236}">
                <a16:creationId xmlns:a16="http://schemas.microsoft.com/office/drawing/2014/main" id="{05B56EC5-28C7-6380-68B3-0FBE4C492E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35200" y="0"/>
            <a:ext cx="5928467" cy="6840538"/>
          </a:xfrm>
          <a:prstGeom prst="rect">
            <a:avLst/>
          </a:prstGeom>
        </p:spPr>
      </p:pic>
      <p:sp>
        <p:nvSpPr>
          <p:cNvPr id="5" name="Autor B">
            <a:extLst>
              <a:ext uri="{FF2B5EF4-FFF2-40B4-BE49-F238E27FC236}">
                <a16:creationId xmlns:a16="http://schemas.microsoft.com/office/drawing/2014/main" id="{087147C8-9E53-080E-8C46-AD8B467B7B9B}"/>
              </a:ext>
            </a:extLst>
          </p:cNvPr>
          <p:cNvSpPr/>
          <p:nvPr/>
        </p:nvSpPr>
        <p:spPr>
          <a:xfrm>
            <a:off x="8218159" y="6270736"/>
            <a:ext cx="1953695"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Korom János</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pic>
        <p:nvPicPr>
          <p:cNvPr id="10" name="Foto 4">
            <a:extLst>
              <a:ext uri="{FF2B5EF4-FFF2-40B4-BE49-F238E27FC236}">
                <a16:creationId xmlns:a16="http://schemas.microsoft.com/office/drawing/2014/main" id="{4474D688-F62A-D945-D3D9-2AF52243E4F9}"/>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11" name="Rám 4">
            <a:extLst>
              <a:ext uri="{FF2B5EF4-FFF2-40B4-BE49-F238E27FC236}">
                <a16:creationId xmlns:a16="http://schemas.microsoft.com/office/drawing/2014/main" id="{5B2BAF1B-1A1D-E72A-F575-EB43D1E12F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12" name="Autor 4">
            <a:extLst>
              <a:ext uri="{FF2B5EF4-FFF2-40B4-BE49-F238E27FC236}">
                <a16:creationId xmlns:a16="http://schemas.microsoft.com/office/drawing/2014/main" id="{4309EE58-725B-B85C-E026-9027177745D6}"/>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500453505"/>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25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250"/>
                                  </p:stCondLst>
                                  <p:childTnLst>
                                    <p:animEffect transition="out" filter="barn(inVertical)">
                                      <p:cBhvr>
                                        <p:cTn id="25" dur="1500"/>
                                        <p:tgtEl>
                                          <p:spTgt spid="6"/>
                                        </p:tgtEl>
                                      </p:cBhvr>
                                    </p:animEffect>
                                    <p:set>
                                      <p:cBhvr>
                                        <p:cTn id="26" dur="1" fill="hold">
                                          <p:stCondLst>
                                            <p:cond delay="1499"/>
                                          </p:stCondLst>
                                        </p:cTn>
                                        <p:tgtEl>
                                          <p:spTgt spid="6"/>
                                        </p:tgtEl>
                                        <p:attrNameLst>
                                          <p:attrName>style.visibility</p:attrName>
                                        </p:attrNameLst>
                                      </p:cBhvr>
                                      <p:to>
                                        <p:strVal val="hidden"/>
                                      </p:to>
                                    </p:set>
                                  </p:childTnLst>
                                </p:cTn>
                              </p:par>
                              <p:par>
                                <p:cTn id="27" presetID="10" presetClass="entr" presetSubtype="0" fill="hold" grpId="0" nodeType="withEffect">
                                  <p:stCondLst>
                                    <p:cond delay="225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childTnLst>
                                </p:cTn>
                              </p:par>
                              <p:par>
                                <p:cTn id="30" presetID="10" presetClass="entr" presetSubtype="0" fill="hold" grpId="0" nodeType="withEffect">
                                  <p:stCondLst>
                                    <p:cond delay="225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childTnLst>
                                </p:cTn>
                              </p:par>
                            </p:childTnLst>
                          </p:cTn>
                        </p:par>
                        <p:par>
                          <p:cTn id="33" fill="hold">
                            <p:stCondLst>
                              <p:cond delay="3250"/>
                            </p:stCondLst>
                            <p:childTnLst>
                              <p:par>
                                <p:cTn id="34" presetID="22" presetClass="exit" presetSubtype="2" fill="hold" nodeType="afterEffect">
                                  <p:stCondLst>
                                    <p:cond delay="6000"/>
                                  </p:stCondLst>
                                  <p:childTnLst>
                                    <p:animEffect transition="out" filter="wipe(right)">
                                      <p:cBhvr>
                                        <p:cTn id="35" dur="2000"/>
                                        <p:tgtEl>
                                          <p:spTgt spid="3"/>
                                        </p:tgtEl>
                                      </p:cBhvr>
                                    </p:animEffect>
                                    <p:set>
                                      <p:cBhvr>
                                        <p:cTn id="36" dur="1" fill="hold">
                                          <p:stCondLst>
                                            <p:cond delay="1999"/>
                                          </p:stCondLst>
                                        </p:cTn>
                                        <p:tgtEl>
                                          <p:spTgt spid="3"/>
                                        </p:tgtEl>
                                        <p:attrNameLst>
                                          <p:attrName>style.visibility</p:attrName>
                                        </p:attrNameLst>
                                      </p:cBhvr>
                                      <p:to>
                                        <p:strVal val="hidden"/>
                                      </p:to>
                                    </p:set>
                                  </p:childTnLst>
                                </p:cTn>
                              </p:par>
                              <p:par>
                                <p:cTn id="37" presetID="22" presetClass="exit" presetSubtype="2" fill="hold" nodeType="withEffect">
                                  <p:stCondLst>
                                    <p:cond delay="6000"/>
                                  </p:stCondLst>
                                  <p:childTnLst>
                                    <p:animEffect transition="out" filter="wipe(right)">
                                      <p:cBhvr>
                                        <p:cTn id="38" dur="2000"/>
                                        <p:tgtEl>
                                          <p:spTgt spid="8"/>
                                        </p:tgtEl>
                                      </p:cBhvr>
                                    </p:animEffect>
                                    <p:set>
                                      <p:cBhvr>
                                        <p:cTn id="39" dur="1" fill="hold">
                                          <p:stCondLst>
                                            <p:cond delay="1999"/>
                                          </p:stCondLst>
                                        </p:cTn>
                                        <p:tgtEl>
                                          <p:spTgt spid="8"/>
                                        </p:tgtEl>
                                        <p:attrNameLst>
                                          <p:attrName>style.visibility</p:attrName>
                                        </p:attrNameLst>
                                      </p:cBhvr>
                                      <p:to>
                                        <p:strVal val="hidden"/>
                                      </p:to>
                                    </p:set>
                                  </p:childTnLst>
                                </p:cTn>
                              </p:par>
                              <p:par>
                                <p:cTn id="40" presetID="22" presetClass="exit" presetSubtype="8" fill="hold" nodeType="withEffect">
                                  <p:stCondLst>
                                    <p:cond delay="6000"/>
                                  </p:stCondLst>
                                  <p:childTnLst>
                                    <p:animEffect transition="out" filter="wipe(left)">
                                      <p:cBhvr>
                                        <p:cTn id="41" dur="2000"/>
                                        <p:tgtEl>
                                          <p:spTgt spid="4"/>
                                        </p:tgtEl>
                                      </p:cBhvr>
                                    </p:animEffect>
                                    <p:set>
                                      <p:cBhvr>
                                        <p:cTn id="42" dur="1" fill="hold">
                                          <p:stCondLst>
                                            <p:cond delay="1999"/>
                                          </p:stCondLst>
                                        </p:cTn>
                                        <p:tgtEl>
                                          <p:spTgt spid="4"/>
                                        </p:tgtEl>
                                        <p:attrNameLst>
                                          <p:attrName>style.visibility</p:attrName>
                                        </p:attrNameLst>
                                      </p:cBhvr>
                                      <p:to>
                                        <p:strVal val="hidden"/>
                                      </p:to>
                                    </p:set>
                                  </p:childTnLst>
                                </p:cTn>
                              </p:par>
                              <p:par>
                                <p:cTn id="43" presetID="22" presetClass="exit" presetSubtype="8" fill="hold" nodeType="withEffect">
                                  <p:stCondLst>
                                    <p:cond delay="6000"/>
                                  </p:stCondLst>
                                  <p:childTnLst>
                                    <p:animEffect transition="out" filter="wipe(left)">
                                      <p:cBhvr>
                                        <p:cTn id="44" dur="2000"/>
                                        <p:tgtEl>
                                          <p:spTgt spid="9"/>
                                        </p:tgtEl>
                                      </p:cBhvr>
                                    </p:animEffect>
                                    <p:set>
                                      <p:cBhvr>
                                        <p:cTn id="45" dur="1" fill="hold">
                                          <p:stCondLst>
                                            <p:cond delay="1999"/>
                                          </p:stCondLst>
                                        </p:cTn>
                                        <p:tgtEl>
                                          <p:spTgt spid="9"/>
                                        </p:tgtEl>
                                        <p:attrNameLst>
                                          <p:attrName>style.visibility</p:attrName>
                                        </p:attrNameLst>
                                      </p:cBhvr>
                                      <p:to>
                                        <p:strVal val="hidden"/>
                                      </p:to>
                                    </p:set>
                                  </p:childTnLst>
                                </p:cTn>
                              </p:par>
                              <p:par>
                                <p:cTn id="46" presetID="10" presetClass="exit" presetSubtype="0" fill="hold" grpId="1" nodeType="withEffect">
                                  <p:stCondLst>
                                    <p:cond delay="6000"/>
                                  </p:stCondLst>
                                  <p:childTnLst>
                                    <p:animEffect transition="out" filter="fade">
                                      <p:cBhvr>
                                        <p:cTn id="47" dur="1500"/>
                                        <p:tgtEl>
                                          <p:spTgt spid="7"/>
                                        </p:tgtEl>
                                      </p:cBhvr>
                                    </p:animEffect>
                                    <p:set>
                                      <p:cBhvr>
                                        <p:cTn id="48" dur="1" fill="hold">
                                          <p:stCondLst>
                                            <p:cond delay="1499"/>
                                          </p:stCondLst>
                                        </p:cTn>
                                        <p:tgtEl>
                                          <p:spTgt spid="7"/>
                                        </p:tgtEl>
                                        <p:attrNameLst>
                                          <p:attrName>style.visibility</p:attrName>
                                        </p:attrNameLst>
                                      </p:cBhvr>
                                      <p:to>
                                        <p:strVal val="hidden"/>
                                      </p:to>
                                    </p:set>
                                  </p:childTnLst>
                                </p:cTn>
                              </p:par>
                              <p:par>
                                <p:cTn id="49" presetID="10" presetClass="exit" presetSubtype="0" fill="hold" grpId="1" nodeType="withEffect">
                                  <p:stCondLst>
                                    <p:cond delay="6000"/>
                                  </p:stCondLst>
                                  <p:childTnLst>
                                    <p:animEffect transition="out" filter="fade">
                                      <p:cBhvr>
                                        <p:cTn id="50" dur="1500"/>
                                        <p:tgtEl>
                                          <p:spTgt spid="5"/>
                                        </p:tgtEl>
                                      </p:cBhvr>
                                    </p:animEffect>
                                    <p:set>
                                      <p:cBhvr>
                                        <p:cTn id="51" dur="1" fill="hold">
                                          <p:stCondLst>
                                            <p:cond delay="1499"/>
                                          </p:stCondLst>
                                        </p:cTn>
                                        <p:tgtEl>
                                          <p:spTgt spid="5"/>
                                        </p:tgtEl>
                                        <p:attrNameLst>
                                          <p:attrName>style.visibility</p:attrName>
                                        </p:attrNameLst>
                                      </p:cBhvr>
                                      <p:to>
                                        <p:strVal val="hidden"/>
                                      </p:to>
                                    </p:set>
                                  </p:childTnLst>
                                </p:cTn>
                              </p:par>
                              <p:par>
                                <p:cTn id="52" presetID="16" presetClass="entr" presetSubtype="37" fill="hold" nodeType="withEffect">
                                  <p:stCondLst>
                                    <p:cond delay="6000"/>
                                  </p:stCondLst>
                                  <p:childTnLst>
                                    <p:set>
                                      <p:cBhvr>
                                        <p:cTn id="53" dur="1" fill="hold">
                                          <p:stCondLst>
                                            <p:cond delay="0"/>
                                          </p:stCondLst>
                                        </p:cTn>
                                        <p:tgtEl>
                                          <p:spTgt spid="10"/>
                                        </p:tgtEl>
                                        <p:attrNameLst>
                                          <p:attrName>style.visibility</p:attrName>
                                        </p:attrNameLst>
                                      </p:cBhvr>
                                      <p:to>
                                        <p:strVal val="visible"/>
                                      </p:to>
                                    </p:set>
                                    <p:animEffect transition="in" filter="barn(outVertical)">
                                      <p:cBhvr>
                                        <p:cTn id="54" dur="2500"/>
                                        <p:tgtEl>
                                          <p:spTgt spid="10"/>
                                        </p:tgtEl>
                                      </p:cBhvr>
                                    </p:animEffect>
                                  </p:childTnLst>
                                </p:cTn>
                              </p:par>
                              <p:par>
                                <p:cTn id="55" presetID="16" presetClass="entr" presetSubtype="37" fill="hold" nodeType="withEffect">
                                  <p:stCondLst>
                                    <p:cond delay="6000"/>
                                  </p:stCondLst>
                                  <p:childTnLst>
                                    <p:set>
                                      <p:cBhvr>
                                        <p:cTn id="56" dur="1" fill="hold">
                                          <p:stCondLst>
                                            <p:cond delay="0"/>
                                          </p:stCondLst>
                                        </p:cTn>
                                        <p:tgtEl>
                                          <p:spTgt spid="11"/>
                                        </p:tgtEl>
                                        <p:attrNameLst>
                                          <p:attrName>style.visibility</p:attrName>
                                        </p:attrNameLst>
                                      </p:cBhvr>
                                      <p:to>
                                        <p:strVal val="visible"/>
                                      </p:to>
                                    </p:set>
                                    <p:animEffect transition="in" filter="barn(outVertical)">
                                      <p:cBhvr>
                                        <p:cTn id="57" dur="2500"/>
                                        <p:tgtEl>
                                          <p:spTgt spid="11"/>
                                        </p:tgtEl>
                                      </p:cBhvr>
                                    </p:animEffect>
                                  </p:childTnLst>
                                </p:cTn>
                              </p:par>
                              <p:par>
                                <p:cTn id="58" presetID="10" presetClass="entr" presetSubtype="0" fill="hold" grpId="0" nodeType="withEffect">
                                  <p:stCondLst>
                                    <p:cond delay="675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89AD6049-776F-4312-386F-8FA9931B1D1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5" name="Foto 2">
            <a:extLst>
              <a:ext uri="{FF2B5EF4-FFF2-40B4-BE49-F238E27FC236}">
                <a16:creationId xmlns:a16="http://schemas.microsoft.com/office/drawing/2014/main" id="{36D5A2BC-443D-35CC-50A2-87B4433D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051570AC-4B6E-D71F-1AE1-F17EE1E5DE4D}"/>
              </a:ext>
            </a:extLst>
          </p:cNvPr>
          <p:cNvSpPr/>
          <p:nvPr/>
        </p:nvSpPr>
        <p:spPr>
          <a:xfrm>
            <a:off x="5230470" y="6272424"/>
            <a:ext cx="1694008"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Rollo Ilja</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37383478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5B00E656-6FBB-870A-A1BE-B858AC7E54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5" name="Foto 2">
            <a:extLst>
              <a:ext uri="{FF2B5EF4-FFF2-40B4-BE49-F238E27FC236}">
                <a16:creationId xmlns:a16="http://schemas.microsoft.com/office/drawing/2014/main" id="{C1D5E7B5-9637-733E-7DB6-0E8E8C80FC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5771E25A-1EFE-870D-699C-E9F01939DC8C}"/>
              </a:ext>
            </a:extLst>
          </p:cNvPr>
          <p:cNvSpPr/>
          <p:nvPr/>
        </p:nvSpPr>
        <p:spPr>
          <a:xfrm>
            <a:off x="4914678" y="6272424"/>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846034137"/>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9D49CE38-F8AE-7219-84F3-F786346F98B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5" name="Foto 2">
            <a:extLst>
              <a:ext uri="{FF2B5EF4-FFF2-40B4-BE49-F238E27FC236}">
                <a16:creationId xmlns:a16="http://schemas.microsoft.com/office/drawing/2014/main" id="{85C94B35-3095-56DD-C7CE-2DE866EDC3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02495961-3499-E0C3-8EF1-B1E110FF9167}"/>
              </a:ext>
            </a:extLst>
          </p:cNvPr>
          <p:cNvSpPr/>
          <p:nvPr/>
        </p:nvSpPr>
        <p:spPr>
          <a:xfrm>
            <a:off x="4914678" y="6272424"/>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64463456"/>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E5E6071C-3BCD-B0BD-59B5-A1F2DFE1FA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36AD9B75-2FE4-1570-B48E-F807F25039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935516699"/>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F829A21D-6EF1-C83C-4929-532DC93ACD9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5" name="Foto 2">
            <a:extLst>
              <a:ext uri="{FF2B5EF4-FFF2-40B4-BE49-F238E27FC236}">
                <a16:creationId xmlns:a16="http://schemas.microsoft.com/office/drawing/2014/main" id="{7A56839C-57A7-F0DB-5202-0F3F9AB2C7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889967805"/>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49C254E9-AD79-6F45-7BE2-003ADC1640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46748" cy="6840137"/>
          </a:xfrm>
          <a:prstGeom prst="rect">
            <a:avLst/>
          </a:prstGeom>
        </p:spPr>
      </p:pic>
      <p:pic>
        <p:nvPicPr>
          <p:cNvPr id="4" name="Foto 2">
            <a:extLst>
              <a:ext uri="{FF2B5EF4-FFF2-40B4-BE49-F238E27FC236}">
                <a16:creationId xmlns:a16="http://schemas.microsoft.com/office/drawing/2014/main" id="{AEC52F46-ED32-ACA0-4ECE-E68D1532F8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46748"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051938247"/>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ED84E3F3-8DAC-9152-0F9D-56760D94444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46748"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5" name="Foto 2">
            <a:extLst>
              <a:ext uri="{FF2B5EF4-FFF2-40B4-BE49-F238E27FC236}">
                <a16:creationId xmlns:a16="http://schemas.microsoft.com/office/drawing/2014/main" id="{8B0535C7-AD3B-4F8F-C34E-9C886465DC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1878997D-79F2-F071-6C80-1DB37DFE7D22}"/>
              </a:ext>
            </a:extLst>
          </p:cNvPr>
          <p:cNvSpPr/>
          <p:nvPr/>
        </p:nvSpPr>
        <p:spPr>
          <a:xfrm>
            <a:off x="4914678" y="6272424"/>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92294447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609B86D2-26E6-7B05-1A22-7610D6B00C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50" cy="6840138"/>
          </a:xfrm>
          <a:prstGeom prst="rect">
            <a:avLst/>
          </a:prstGeom>
        </p:spPr>
      </p:pic>
      <p:pic>
        <p:nvPicPr>
          <p:cNvPr id="5" name="Foto 2">
            <a:extLst>
              <a:ext uri="{FF2B5EF4-FFF2-40B4-BE49-F238E27FC236}">
                <a16:creationId xmlns:a16="http://schemas.microsoft.com/office/drawing/2014/main" id="{6EDA3409-67D7-1538-D5BC-8E2A5C26C1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50" cy="6840138"/>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9FE41CE1-4AF8-36F3-4D84-D20F39210845}"/>
              </a:ext>
            </a:extLst>
          </p:cNvPr>
          <p:cNvSpPr/>
          <p:nvPr/>
        </p:nvSpPr>
        <p:spPr>
          <a:xfrm>
            <a:off x="5100626" y="6272424"/>
            <a:ext cx="1953695"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Korom János</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109282932"/>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37EAF5A9-243E-22B4-E1D5-6209AB6036C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50" cy="6840138"/>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BDC03251-96E0-8E90-F65A-F15119FD52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4095848847"/>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34C36740-24EE-6ABD-8B8E-0F9ACDC192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31C11568-6879-B8F4-32EC-1EC4806F4C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598066927"/>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41FDE0D8-378D-843B-E90E-B63475F2DD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A9132BCA-AA8A-F16E-1936-A65A64857B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327884695"/>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FC91D63A-EAE2-2CFB-64EB-7ADE2C7B70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3FE86012-2E53-D60C-6AEB-A40BAFC6759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851483663"/>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B8EE905E-DF51-2DC9-C558-651D4A3A037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C3A25FB2-DEED-355C-1B0F-B2EEAC0727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385935477"/>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1F320BDB-51B2-BF68-9F61-B9F23024BB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6BD985FB-2A2A-865A-3188-5762BEFCA0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605475653"/>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3A37B0F9-C6B3-DD67-6CD2-4133789FD3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58AC5E33-03BB-D3BE-30CC-A79D7DB705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626735511"/>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a:extLst>
              <a:ext uri="{FF2B5EF4-FFF2-40B4-BE49-F238E27FC236}">
                <a16:creationId xmlns:a16="http://schemas.microsoft.com/office/drawing/2014/main" id="{5BB890A2-C082-5B43-C53D-BFA618F417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12" name="Rám">
            <a:extLst>
              <a:ext uri="{FF2B5EF4-FFF2-40B4-BE49-F238E27FC236}">
                <a16:creationId xmlns:a16="http://schemas.microsoft.com/office/drawing/2014/main" id="{7218EFCF-38AE-1F6F-7B6B-8746789057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
            <a:ext cx="12160250" cy="6864052"/>
          </a:xfrm>
          <a:prstGeom prst="rect">
            <a:avLst/>
          </a:prstGeom>
        </p:spPr>
      </p:pic>
      <p:pic>
        <p:nvPicPr>
          <p:cNvPr id="3" name="Foto A">
            <a:extLst>
              <a:ext uri="{FF2B5EF4-FFF2-40B4-BE49-F238E27FC236}">
                <a16:creationId xmlns:a16="http://schemas.microsoft.com/office/drawing/2014/main" id="{3A173A0E-59C7-C50E-93A4-72757C49A7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25191" cy="6836759"/>
          </a:xfrm>
          <a:prstGeom prst="rect">
            <a:avLst/>
          </a:prstGeom>
        </p:spPr>
      </p:pic>
      <p:pic>
        <p:nvPicPr>
          <p:cNvPr id="8" name="Rám A">
            <a:extLst>
              <a:ext uri="{FF2B5EF4-FFF2-40B4-BE49-F238E27FC236}">
                <a16:creationId xmlns:a16="http://schemas.microsoft.com/office/drawing/2014/main" id="{5D0D11BC-DC39-4F42-10D6-673750C151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5928467" cy="6840538"/>
          </a:xfrm>
          <a:prstGeom prst="rect">
            <a:avLst/>
          </a:prstGeom>
        </p:spPr>
      </p:pic>
      <p:sp>
        <p:nvSpPr>
          <p:cNvPr id="7" name="Autor A">
            <a:extLst>
              <a:ext uri="{FF2B5EF4-FFF2-40B4-BE49-F238E27FC236}">
                <a16:creationId xmlns:a16="http://schemas.microsoft.com/office/drawing/2014/main" id="{43EBAEC1-C077-31E9-CF7D-9A2B63A59101}"/>
              </a:ext>
            </a:extLst>
          </p:cNvPr>
          <p:cNvSpPr/>
          <p:nvPr/>
        </p:nvSpPr>
        <p:spPr>
          <a:xfrm>
            <a:off x="2115591" y="6270736"/>
            <a:ext cx="1694008"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Rollo Ilja</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pic>
        <p:nvPicPr>
          <p:cNvPr id="4" name="Foto B">
            <a:extLst>
              <a:ext uri="{FF2B5EF4-FFF2-40B4-BE49-F238E27FC236}">
                <a16:creationId xmlns:a16="http://schemas.microsoft.com/office/drawing/2014/main" id="{CA1A89DC-2E66-E220-F7AE-5F0357CDE88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35060" y="0"/>
            <a:ext cx="5925191" cy="6836759"/>
          </a:xfrm>
          <a:prstGeom prst="rect">
            <a:avLst/>
          </a:prstGeom>
        </p:spPr>
      </p:pic>
      <p:pic>
        <p:nvPicPr>
          <p:cNvPr id="9" name="Rám B">
            <a:extLst>
              <a:ext uri="{FF2B5EF4-FFF2-40B4-BE49-F238E27FC236}">
                <a16:creationId xmlns:a16="http://schemas.microsoft.com/office/drawing/2014/main" id="{05B56EC5-28C7-6380-68B3-0FBE4C492E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30773" y="0"/>
            <a:ext cx="5928467" cy="6840538"/>
          </a:xfrm>
          <a:prstGeom prst="rect">
            <a:avLst/>
          </a:prstGeom>
        </p:spPr>
      </p:pic>
      <p:sp>
        <p:nvSpPr>
          <p:cNvPr id="5" name="Autor B">
            <a:extLst>
              <a:ext uri="{FF2B5EF4-FFF2-40B4-BE49-F238E27FC236}">
                <a16:creationId xmlns:a16="http://schemas.microsoft.com/office/drawing/2014/main" id="{087147C8-9E53-080E-8C46-AD8B467B7B9B}"/>
              </a:ext>
            </a:extLst>
          </p:cNvPr>
          <p:cNvSpPr/>
          <p:nvPr/>
        </p:nvSpPr>
        <p:spPr>
          <a:xfrm>
            <a:off x="8218159" y="6270736"/>
            <a:ext cx="1953695"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Korom János</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pic>
        <p:nvPicPr>
          <p:cNvPr id="6" name="Foto 4">
            <a:extLst>
              <a:ext uri="{FF2B5EF4-FFF2-40B4-BE49-F238E27FC236}">
                <a16:creationId xmlns:a16="http://schemas.microsoft.com/office/drawing/2014/main" id="{8C5C8AC5-C509-5B53-F050-EA4820F5FAB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10" name="Rám 4">
            <a:extLst>
              <a:ext uri="{FF2B5EF4-FFF2-40B4-BE49-F238E27FC236}">
                <a16:creationId xmlns:a16="http://schemas.microsoft.com/office/drawing/2014/main" id="{219F0536-1016-03B4-26F2-20E2AEAA08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11" name="Autor 4">
            <a:extLst>
              <a:ext uri="{FF2B5EF4-FFF2-40B4-BE49-F238E27FC236}">
                <a16:creationId xmlns:a16="http://schemas.microsoft.com/office/drawing/2014/main" id="{DD622CB9-AE61-7C97-9D53-500BFE10ED8F}"/>
              </a:ext>
            </a:extLst>
          </p:cNvPr>
          <p:cNvSpPr/>
          <p:nvPr/>
        </p:nvSpPr>
        <p:spPr>
          <a:xfrm>
            <a:off x="4914678" y="6272424"/>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146696323"/>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25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250"/>
                                  </p:stCondLst>
                                  <p:childTnLst>
                                    <p:animEffect transition="out" filter="barn(inVertical)">
                                      <p:cBhvr>
                                        <p:cTn id="25" dur="1500"/>
                                        <p:tgtEl>
                                          <p:spTgt spid="12"/>
                                        </p:tgtEl>
                                      </p:cBhvr>
                                    </p:animEffect>
                                    <p:set>
                                      <p:cBhvr>
                                        <p:cTn id="26" dur="1" fill="hold">
                                          <p:stCondLst>
                                            <p:cond delay="1499"/>
                                          </p:stCondLst>
                                        </p:cTn>
                                        <p:tgtEl>
                                          <p:spTgt spid="12"/>
                                        </p:tgtEl>
                                        <p:attrNameLst>
                                          <p:attrName>style.visibility</p:attrName>
                                        </p:attrNameLst>
                                      </p:cBhvr>
                                      <p:to>
                                        <p:strVal val="hidden"/>
                                      </p:to>
                                    </p:set>
                                  </p:childTnLst>
                                </p:cTn>
                              </p:par>
                              <p:par>
                                <p:cTn id="27" presetID="10" presetClass="entr" presetSubtype="0" fill="hold" grpId="0" nodeType="withEffect">
                                  <p:stCondLst>
                                    <p:cond delay="225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childTnLst>
                                </p:cTn>
                              </p:par>
                              <p:par>
                                <p:cTn id="30" presetID="10" presetClass="entr" presetSubtype="0" fill="hold" grpId="0" nodeType="withEffect">
                                  <p:stCondLst>
                                    <p:cond delay="225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childTnLst>
                                </p:cTn>
                              </p:par>
                            </p:childTnLst>
                          </p:cTn>
                        </p:par>
                        <p:par>
                          <p:cTn id="33" fill="hold">
                            <p:stCondLst>
                              <p:cond delay="3250"/>
                            </p:stCondLst>
                            <p:childTnLst>
                              <p:par>
                                <p:cTn id="34" presetID="22" presetClass="exit" presetSubtype="2" fill="hold" nodeType="afterEffect">
                                  <p:stCondLst>
                                    <p:cond delay="6000"/>
                                  </p:stCondLst>
                                  <p:childTnLst>
                                    <p:animEffect transition="out" filter="wipe(right)">
                                      <p:cBhvr>
                                        <p:cTn id="35" dur="2000"/>
                                        <p:tgtEl>
                                          <p:spTgt spid="3"/>
                                        </p:tgtEl>
                                      </p:cBhvr>
                                    </p:animEffect>
                                    <p:set>
                                      <p:cBhvr>
                                        <p:cTn id="36" dur="1" fill="hold">
                                          <p:stCondLst>
                                            <p:cond delay="1999"/>
                                          </p:stCondLst>
                                        </p:cTn>
                                        <p:tgtEl>
                                          <p:spTgt spid="3"/>
                                        </p:tgtEl>
                                        <p:attrNameLst>
                                          <p:attrName>style.visibility</p:attrName>
                                        </p:attrNameLst>
                                      </p:cBhvr>
                                      <p:to>
                                        <p:strVal val="hidden"/>
                                      </p:to>
                                    </p:set>
                                  </p:childTnLst>
                                </p:cTn>
                              </p:par>
                              <p:par>
                                <p:cTn id="37" presetID="22" presetClass="exit" presetSubtype="2" fill="hold" nodeType="withEffect">
                                  <p:stCondLst>
                                    <p:cond delay="6000"/>
                                  </p:stCondLst>
                                  <p:childTnLst>
                                    <p:animEffect transition="out" filter="wipe(right)">
                                      <p:cBhvr>
                                        <p:cTn id="38" dur="2000"/>
                                        <p:tgtEl>
                                          <p:spTgt spid="8"/>
                                        </p:tgtEl>
                                      </p:cBhvr>
                                    </p:animEffect>
                                    <p:set>
                                      <p:cBhvr>
                                        <p:cTn id="39" dur="1" fill="hold">
                                          <p:stCondLst>
                                            <p:cond delay="1999"/>
                                          </p:stCondLst>
                                        </p:cTn>
                                        <p:tgtEl>
                                          <p:spTgt spid="8"/>
                                        </p:tgtEl>
                                        <p:attrNameLst>
                                          <p:attrName>style.visibility</p:attrName>
                                        </p:attrNameLst>
                                      </p:cBhvr>
                                      <p:to>
                                        <p:strVal val="hidden"/>
                                      </p:to>
                                    </p:set>
                                  </p:childTnLst>
                                </p:cTn>
                              </p:par>
                              <p:par>
                                <p:cTn id="40" presetID="22" presetClass="exit" presetSubtype="8" fill="hold" nodeType="withEffect">
                                  <p:stCondLst>
                                    <p:cond delay="6000"/>
                                  </p:stCondLst>
                                  <p:childTnLst>
                                    <p:animEffect transition="out" filter="wipe(left)">
                                      <p:cBhvr>
                                        <p:cTn id="41" dur="2000"/>
                                        <p:tgtEl>
                                          <p:spTgt spid="4"/>
                                        </p:tgtEl>
                                      </p:cBhvr>
                                    </p:animEffect>
                                    <p:set>
                                      <p:cBhvr>
                                        <p:cTn id="42" dur="1" fill="hold">
                                          <p:stCondLst>
                                            <p:cond delay="1999"/>
                                          </p:stCondLst>
                                        </p:cTn>
                                        <p:tgtEl>
                                          <p:spTgt spid="4"/>
                                        </p:tgtEl>
                                        <p:attrNameLst>
                                          <p:attrName>style.visibility</p:attrName>
                                        </p:attrNameLst>
                                      </p:cBhvr>
                                      <p:to>
                                        <p:strVal val="hidden"/>
                                      </p:to>
                                    </p:set>
                                  </p:childTnLst>
                                </p:cTn>
                              </p:par>
                              <p:par>
                                <p:cTn id="43" presetID="22" presetClass="exit" presetSubtype="8" fill="hold" nodeType="withEffect">
                                  <p:stCondLst>
                                    <p:cond delay="6000"/>
                                  </p:stCondLst>
                                  <p:childTnLst>
                                    <p:animEffect transition="out" filter="wipe(left)">
                                      <p:cBhvr>
                                        <p:cTn id="44" dur="2000"/>
                                        <p:tgtEl>
                                          <p:spTgt spid="9"/>
                                        </p:tgtEl>
                                      </p:cBhvr>
                                    </p:animEffect>
                                    <p:set>
                                      <p:cBhvr>
                                        <p:cTn id="45" dur="1" fill="hold">
                                          <p:stCondLst>
                                            <p:cond delay="1999"/>
                                          </p:stCondLst>
                                        </p:cTn>
                                        <p:tgtEl>
                                          <p:spTgt spid="9"/>
                                        </p:tgtEl>
                                        <p:attrNameLst>
                                          <p:attrName>style.visibility</p:attrName>
                                        </p:attrNameLst>
                                      </p:cBhvr>
                                      <p:to>
                                        <p:strVal val="hidden"/>
                                      </p:to>
                                    </p:set>
                                  </p:childTnLst>
                                </p:cTn>
                              </p:par>
                              <p:par>
                                <p:cTn id="46" presetID="10" presetClass="exit" presetSubtype="0" fill="hold" grpId="1" nodeType="withEffect">
                                  <p:stCondLst>
                                    <p:cond delay="6000"/>
                                  </p:stCondLst>
                                  <p:childTnLst>
                                    <p:animEffect transition="out" filter="fade">
                                      <p:cBhvr>
                                        <p:cTn id="47" dur="1500"/>
                                        <p:tgtEl>
                                          <p:spTgt spid="7"/>
                                        </p:tgtEl>
                                      </p:cBhvr>
                                    </p:animEffect>
                                    <p:set>
                                      <p:cBhvr>
                                        <p:cTn id="48" dur="1" fill="hold">
                                          <p:stCondLst>
                                            <p:cond delay="1499"/>
                                          </p:stCondLst>
                                        </p:cTn>
                                        <p:tgtEl>
                                          <p:spTgt spid="7"/>
                                        </p:tgtEl>
                                        <p:attrNameLst>
                                          <p:attrName>style.visibility</p:attrName>
                                        </p:attrNameLst>
                                      </p:cBhvr>
                                      <p:to>
                                        <p:strVal val="hidden"/>
                                      </p:to>
                                    </p:set>
                                  </p:childTnLst>
                                </p:cTn>
                              </p:par>
                              <p:par>
                                <p:cTn id="49" presetID="10" presetClass="exit" presetSubtype="0" fill="hold" grpId="1" nodeType="withEffect">
                                  <p:stCondLst>
                                    <p:cond delay="6000"/>
                                  </p:stCondLst>
                                  <p:childTnLst>
                                    <p:animEffect transition="out" filter="fade">
                                      <p:cBhvr>
                                        <p:cTn id="50" dur="1500"/>
                                        <p:tgtEl>
                                          <p:spTgt spid="5"/>
                                        </p:tgtEl>
                                      </p:cBhvr>
                                    </p:animEffect>
                                    <p:set>
                                      <p:cBhvr>
                                        <p:cTn id="51" dur="1" fill="hold">
                                          <p:stCondLst>
                                            <p:cond delay="1499"/>
                                          </p:stCondLst>
                                        </p:cTn>
                                        <p:tgtEl>
                                          <p:spTgt spid="5"/>
                                        </p:tgtEl>
                                        <p:attrNameLst>
                                          <p:attrName>style.visibility</p:attrName>
                                        </p:attrNameLst>
                                      </p:cBhvr>
                                      <p:to>
                                        <p:strVal val="hidden"/>
                                      </p:to>
                                    </p:set>
                                  </p:childTnLst>
                                </p:cTn>
                              </p:par>
                              <p:par>
                                <p:cTn id="52" presetID="16" presetClass="entr" presetSubtype="37" fill="hold" nodeType="withEffect">
                                  <p:stCondLst>
                                    <p:cond delay="6000"/>
                                  </p:stCondLst>
                                  <p:childTnLst>
                                    <p:set>
                                      <p:cBhvr>
                                        <p:cTn id="53" dur="1" fill="hold">
                                          <p:stCondLst>
                                            <p:cond delay="0"/>
                                          </p:stCondLst>
                                        </p:cTn>
                                        <p:tgtEl>
                                          <p:spTgt spid="6"/>
                                        </p:tgtEl>
                                        <p:attrNameLst>
                                          <p:attrName>style.visibility</p:attrName>
                                        </p:attrNameLst>
                                      </p:cBhvr>
                                      <p:to>
                                        <p:strVal val="visible"/>
                                      </p:to>
                                    </p:set>
                                    <p:animEffect transition="in" filter="barn(outVertical)">
                                      <p:cBhvr>
                                        <p:cTn id="54" dur="2500"/>
                                        <p:tgtEl>
                                          <p:spTgt spid="6"/>
                                        </p:tgtEl>
                                      </p:cBhvr>
                                    </p:animEffect>
                                  </p:childTnLst>
                                </p:cTn>
                              </p:par>
                              <p:par>
                                <p:cTn id="55" presetID="16" presetClass="entr" presetSubtype="37" fill="hold" nodeType="withEffect">
                                  <p:stCondLst>
                                    <p:cond delay="60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500"/>
                                        <p:tgtEl>
                                          <p:spTgt spid="10"/>
                                        </p:tgtEl>
                                      </p:cBhvr>
                                    </p:animEffect>
                                  </p:childTnLst>
                                </p:cTn>
                              </p:par>
                              <p:par>
                                <p:cTn id="58" presetID="10" presetClass="entr" presetSubtype="0" fill="hold" grpId="0" nodeType="withEffect">
                                  <p:stCondLst>
                                    <p:cond delay="675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2B015A93-1A76-F9D5-EA9C-707481256DF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49445" cy="6840137"/>
          </a:xfrm>
          <a:prstGeom prst="rect">
            <a:avLst/>
          </a:prstGeom>
        </p:spPr>
      </p:pic>
      <p:pic>
        <p:nvPicPr>
          <p:cNvPr id="5" name="Foto 2">
            <a:extLst>
              <a:ext uri="{FF2B5EF4-FFF2-40B4-BE49-F238E27FC236}">
                <a16:creationId xmlns:a16="http://schemas.microsoft.com/office/drawing/2014/main" id="{B9B3F6C1-A735-C334-E3E0-8C6E558056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494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4E31E46A-E046-B90E-EE80-47195C91801D}"/>
              </a:ext>
            </a:extLst>
          </p:cNvPr>
          <p:cNvSpPr/>
          <p:nvPr/>
        </p:nvSpPr>
        <p:spPr>
          <a:xfrm>
            <a:off x="4914678" y="6272424"/>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89564183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FA8D80E-F89B-86FB-27E2-BA5078EB96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494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5" name="Foto 2">
            <a:extLst>
              <a:ext uri="{FF2B5EF4-FFF2-40B4-BE49-F238E27FC236}">
                <a16:creationId xmlns:a16="http://schemas.microsoft.com/office/drawing/2014/main" id="{E05F34FB-37CB-C1C2-89FA-5D99D5431A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AEC877C2-74CB-A5DC-063F-514C63C78623}"/>
              </a:ext>
            </a:extLst>
          </p:cNvPr>
          <p:cNvSpPr/>
          <p:nvPr/>
        </p:nvSpPr>
        <p:spPr>
          <a:xfrm>
            <a:off x="4914678" y="6272424"/>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665819066"/>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a:extLst>
              <a:ext uri="{FF2B5EF4-FFF2-40B4-BE49-F238E27FC236}">
                <a16:creationId xmlns:a16="http://schemas.microsoft.com/office/drawing/2014/main" id="{4677A2C2-C23C-BB8C-0410-00DB0D4D6E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12" name="Rám">
            <a:extLst>
              <a:ext uri="{FF2B5EF4-FFF2-40B4-BE49-F238E27FC236}">
                <a16:creationId xmlns:a16="http://schemas.microsoft.com/office/drawing/2014/main" id="{40B1BC1E-4CD1-1B85-AD88-5CB21C2A23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pic>
        <p:nvPicPr>
          <p:cNvPr id="3" name="Foto A">
            <a:extLst>
              <a:ext uri="{FF2B5EF4-FFF2-40B4-BE49-F238E27FC236}">
                <a16:creationId xmlns:a16="http://schemas.microsoft.com/office/drawing/2014/main" id="{3A173A0E-59C7-C50E-93A4-72757C49A7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25191" cy="6836759"/>
          </a:xfrm>
          <a:prstGeom prst="rect">
            <a:avLst/>
          </a:prstGeom>
        </p:spPr>
      </p:pic>
      <p:pic>
        <p:nvPicPr>
          <p:cNvPr id="8" name="Rám A">
            <a:extLst>
              <a:ext uri="{FF2B5EF4-FFF2-40B4-BE49-F238E27FC236}">
                <a16:creationId xmlns:a16="http://schemas.microsoft.com/office/drawing/2014/main" id="{5D0D11BC-DC39-4F42-10D6-673750C151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5928467" cy="6840538"/>
          </a:xfrm>
          <a:prstGeom prst="rect">
            <a:avLst/>
          </a:prstGeom>
        </p:spPr>
      </p:pic>
      <p:sp>
        <p:nvSpPr>
          <p:cNvPr id="7" name="Autor A">
            <a:extLst>
              <a:ext uri="{FF2B5EF4-FFF2-40B4-BE49-F238E27FC236}">
                <a16:creationId xmlns:a16="http://schemas.microsoft.com/office/drawing/2014/main" id="{43EBAEC1-C077-31E9-CF7D-9A2B63A59101}"/>
              </a:ext>
            </a:extLst>
          </p:cNvPr>
          <p:cNvSpPr/>
          <p:nvPr/>
        </p:nvSpPr>
        <p:spPr>
          <a:xfrm>
            <a:off x="1983099" y="6274513"/>
            <a:ext cx="1953695"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Korom János</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pic>
        <p:nvPicPr>
          <p:cNvPr id="4" name="Foto B">
            <a:extLst>
              <a:ext uri="{FF2B5EF4-FFF2-40B4-BE49-F238E27FC236}">
                <a16:creationId xmlns:a16="http://schemas.microsoft.com/office/drawing/2014/main" id="{CA1A89DC-2E66-E220-F7AE-5F0357CDE88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35060" y="0"/>
            <a:ext cx="5925191" cy="6836759"/>
          </a:xfrm>
          <a:prstGeom prst="rect">
            <a:avLst/>
          </a:prstGeom>
        </p:spPr>
      </p:pic>
      <p:pic>
        <p:nvPicPr>
          <p:cNvPr id="9" name="Rám B">
            <a:extLst>
              <a:ext uri="{FF2B5EF4-FFF2-40B4-BE49-F238E27FC236}">
                <a16:creationId xmlns:a16="http://schemas.microsoft.com/office/drawing/2014/main" id="{05B56EC5-28C7-6380-68B3-0FBE4C492E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35200" y="0"/>
            <a:ext cx="5928467" cy="6840538"/>
          </a:xfrm>
          <a:prstGeom prst="rect">
            <a:avLst/>
          </a:prstGeom>
        </p:spPr>
      </p:pic>
      <p:sp>
        <p:nvSpPr>
          <p:cNvPr id="5" name="Autor B">
            <a:extLst>
              <a:ext uri="{FF2B5EF4-FFF2-40B4-BE49-F238E27FC236}">
                <a16:creationId xmlns:a16="http://schemas.microsoft.com/office/drawing/2014/main" id="{087147C8-9E53-080E-8C46-AD8B467B7B9B}"/>
              </a:ext>
            </a:extLst>
          </p:cNvPr>
          <p:cNvSpPr/>
          <p:nvPr/>
        </p:nvSpPr>
        <p:spPr>
          <a:xfrm>
            <a:off x="8146826" y="6270736"/>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pic>
        <p:nvPicPr>
          <p:cNvPr id="6" name="Foto 4">
            <a:extLst>
              <a:ext uri="{FF2B5EF4-FFF2-40B4-BE49-F238E27FC236}">
                <a16:creationId xmlns:a16="http://schemas.microsoft.com/office/drawing/2014/main" id="{674E3B8B-5A0D-4575-26ED-21A4A0BBEDA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10" name="Rám 4">
            <a:extLst>
              <a:ext uri="{FF2B5EF4-FFF2-40B4-BE49-F238E27FC236}">
                <a16:creationId xmlns:a16="http://schemas.microsoft.com/office/drawing/2014/main" id="{1C039AEC-FE56-99C2-4234-F28C108435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11" name="Autor 4">
            <a:extLst>
              <a:ext uri="{FF2B5EF4-FFF2-40B4-BE49-F238E27FC236}">
                <a16:creationId xmlns:a16="http://schemas.microsoft.com/office/drawing/2014/main" id="{9C24532A-96A5-DDF4-6EC5-1C36FAC9A168}"/>
              </a:ext>
            </a:extLst>
          </p:cNvPr>
          <p:cNvSpPr/>
          <p:nvPr/>
        </p:nvSpPr>
        <p:spPr>
          <a:xfrm>
            <a:off x="4914678" y="6272424"/>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430291747"/>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25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250"/>
                                  </p:stCondLst>
                                  <p:childTnLst>
                                    <p:animEffect transition="out" filter="barn(inVertical)">
                                      <p:cBhvr>
                                        <p:cTn id="25" dur="1500"/>
                                        <p:tgtEl>
                                          <p:spTgt spid="12"/>
                                        </p:tgtEl>
                                      </p:cBhvr>
                                    </p:animEffect>
                                    <p:set>
                                      <p:cBhvr>
                                        <p:cTn id="26" dur="1" fill="hold">
                                          <p:stCondLst>
                                            <p:cond delay="1499"/>
                                          </p:stCondLst>
                                        </p:cTn>
                                        <p:tgtEl>
                                          <p:spTgt spid="12"/>
                                        </p:tgtEl>
                                        <p:attrNameLst>
                                          <p:attrName>style.visibility</p:attrName>
                                        </p:attrNameLst>
                                      </p:cBhvr>
                                      <p:to>
                                        <p:strVal val="hidden"/>
                                      </p:to>
                                    </p:set>
                                  </p:childTnLst>
                                </p:cTn>
                              </p:par>
                              <p:par>
                                <p:cTn id="27" presetID="10" presetClass="entr" presetSubtype="0" fill="hold" grpId="0" nodeType="withEffect">
                                  <p:stCondLst>
                                    <p:cond delay="225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childTnLst>
                                </p:cTn>
                              </p:par>
                              <p:par>
                                <p:cTn id="30" presetID="10" presetClass="entr" presetSubtype="0" fill="hold" grpId="0" nodeType="withEffect">
                                  <p:stCondLst>
                                    <p:cond delay="225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childTnLst>
                                </p:cTn>
                              </p:par>
                            </p:childTnLst>
                          </p:cTn>
                        </p:par>
                        <p:par>
                          <p:cTn id="33" fill="hold">
                            <p:stCondLst>
                              <p:cond delay="3250"/>
                            </p:stCondLst>
                            <p:childTnLst>
                              <p:par>
                                <p:cTn id="34" presetID="22" presetClass="exit" presetSubtype="2" fill="hold" nodeType="afterEffect">
                                  <p:stCondLst>
                                    <p:cond delay="6000"/>
                                  </p:stCondLst>
                                  <p:childTnLst>
                                    <p:animEffect transition="out" filter="wipe(right)">
                                      <p:cBhvr>
                                        <p:cTn id="35" dur="2000"/>
                                        <p:tgtEl>
                                          <p:spTgt spid="3"/>
                                        </p:tgtEl>
                                      </p:cBhvr>
                                    </p:animEffect>
                                    <p:set>
                                      <p:cBhvr>
                                        <p:cTn id="36" dur="1" fill="hold">
                                          <p:stCondLst>
                                            <p:cond delay="1999"/>
                                          </p:stCondLst>
                                        </p:cTn>
                                        <p:tgtEl>
                                          <p:spTgt spid="3"/>
                                        </p:tgtEl>
                                        <p:attrNameLst>
                                          <p:attrName>style.visibility</p:attrName>
                                        </p:attrNameLst>
                                      </p:cBhvr>
                                      <p:to>
                                        <p:strVal val="hidden"/>
                                      </p:to>
                                    </p:set>
                                  </p:childTnLst>
                                </p:cTn>
                              </p:par>
                              <p:par>
                                <p:cTn id="37" presetID="22" presetClass="exit" presetSubtype="2" fill="hold" nodeType="withEffect">
                                  <p:stCondLst>
                                    <p:cond delay="6000"/>
                                  </p:stCondLst>
                                  <p:childTnLst>
                                    <p:animEffect transition="out" filter="wipe(right)">
                                      <p:cBhvr>
                                        <p:cTn id="38" dur="2000"/>
                                        <p:tgtEl>
                                          <p:spTgt spid="8"/>
                                        </p:tgtEl>
                                      </p:cBhvr>
                                    </p:animEffect>
                                    <p:set>
                                      <p:cBhvr>
                                        <p:cTn id="39" dur="1" fill="hold">
                                          <p:stCondLst>
                                            <p:cond delay="1999"/>
                                          </p:stCondLst>
                                        </p:cTn>
                                        <p:tgtEl>
                                          <p:spTgt spid="8"/>
                                        </p:tgtEl>
                                        <p:attrNameLst>
                                          <p:attrName>style.visibility</p:attrName>
                                        </p:attrNameLst>
                                      </p:cBhvr>
                                      <p:to>
                                        <p:strVal val="hidden"/>
                                      </p:to>
                                    </p:set>
                                  </p:childTnLst>
                                </p:cTn>
                              </p:par>
                              <p:par>
                                <p:cTn id="40" presetID="22" presetClass="exit" presetSubtype="8" fill="hold" nodeType="withEffect">
                                  <p:stCondLst>
                                    <p:cond delay="6000"/>
                                  </p:stCondLst>
                                  <p:childTnLst>
                                    <p:animEffect transition="out" filter="wipe(left)">
                                      <p:cBhvr>
                                        <p:cTn id="41" dur="2000"/>
                                        <p:tgtEl>
                                          <p:spTgt spid="4"/>
                                        </p:tgtEl>
                                      </p:cBhvr>
                                    </p:animEffect>
                                    <p:set>
                                      <p:cBhvr>
                                        <p:cTn id="42" dur="1" fill="hold">
                                          <p:stCondLst>
                                            <p:cond delay="1999"/>
                                          </p:stCondLst>
                                        </p:cTn>
                                        <p:tgtEl>
                                          <p:spTgt spid="4"/>
                                        </p:tgtEl>
                                        <p:attrNameLst>
                                          <p:attrName>style.visibility</p:attrName>
                                        </p:attrNameLst>
                                      </p:cBhvr>
                                      <p:to>
                                        <p:strVal val="hidden"/>
                                      </p:to>
                                    </p:set>
                                  </p:childTnLst>
                                </p:cTn>
                              </p:par>
                              <p:par>
                                <p:cTn id="43" presetID="22" presetClass="exit" presetSubtype="8" fill="hold" nodeType="withEffect">
                                  <p:stCondLst>
                                    <p:cond delay="6000"/>
                                  </p:stCondLst>
                                  <p:childTnLst>
                                    <p:animEffect transition="out" filter="wipe(left)">
                                      <p:cBhvr>
                                        <p:cTn id="44" dur="2000"/>
                                        <p:tgtEl>
                                          <p:spTgt spid="9"/>
                                        </p:tgtEl>
                                      </p:cBhvr>
                                    </p:animEffect>
                                    <p:set>
                                      <p:cBhvr>
                                        <p:cTn id="45" dur="1" fill="hold">
                                          <p:stCondLst>
                                            <p:cond delay="1999"/>
                                          </p:stCondLst>
                                        </p:cTn>
                                        <p:tgtEl>
                                          <p:spTgt spid="9"/>
                                        </p:tgtEl>
                                        <p:attrNameLst>
                                          <p:attrName>style.visibility</p:attrName>
                                        </p:attrNameLst>
                                      </p:cBhvr>
                                      <p:to>
                                        <p:strVal val="hidden"/>
                                      </p:to>
                                    </p:set>
                                  </p:childTnLst>
                                </p:cTn>
                              </p:par>
                              <p:par>
                                <p:cTn id="46" presetID="10" presetClass="exit" presetSubtype="0" fill="hold" grpId="1" nodeType="withEffect">
                                  <p:stCondLst>
                                    <p:cond delay="6000"/>
                                  </p:stCondLst>
                                  <p:childTnLst>
                                    <p:animEffect transition="out" filter="fade">
                                      <p:cBhvr>
                                        <p:cTn id="47" dur="1500"/>
                                        <p:tgtEl>
                                          <p:spTgt spid="7"/>
                                        </p:tgtEl>
                                      </p:cBhvr>
                                    </p:animEffect>
                                    <p:set>
                                      <p:cBhvr>
                                        <p:cTn id="48" dur="1" fill="hold">
                                          <p:stCondLst>
                                            <p:cond delay="1499"/>
                                          </p:stCondLst>
                                        </p:cTn>
                                        <p:tgtEl>
                                          <p:spTgt spid="7"/>
                                        </p:tgtEl>
                                        <p:attrNameLst>
                                          <p:attrName>style.visibility</p:attrName>
                                        </p:attrNameLst>
                                      </p:cBhvr>
                                      <p:to>
                                        <p:strVal val="hidden"/>
                                      </p:to>
                                    </p:set>
                                  </p:childTnLst>
                                </p:cTn>
                              </p:par>
                              <p:par>
                                <p:cTn id="49" presetID="10" presetClass="exit" presetSubtype="0" fill="hold" grpId="1" nodeType="withEffect">
                                  <p:stCondLst>
                                    <p:cond delay="6000"/>
                                  </p:stCondLst>
                                  <p:childTnLst>
                                    <p:animEffect transition="out" filter="fade">
                                      <p:cBhvr>
                                        <p:cTn id="50" dur="1500"/>
                                        <p:tgtEl>
                                          <p:spTgt spid="5"/>
                                        </p:tgtEl>
                                      </p:cBhvr>
                                    </p:animEffect>
                                    <p:set>
                                      <p:cBhvr>
                                        <p:cTn id="51" dur="1" fill="hold">
                                          <p:stCondLst>
                                            <p:cond delay="1499"/>
                                          </p:stCondLst>
                                        </p:cTn>
                                        <p:tgtEl>
                                          <p:spTgt spid="5"/>
                                        </p:tgtEl>
                                        <p:attrNameLst>
                                          <p:attrName>style.visibility</p:attrName>
                                        </p:attrNameLst>
                                      </p:cBhvr>
                                      <p:to>
                                        <p:strVal val="hidden"/>
                                      </p:to>
                                    </p:set>
                                  </p:childTnLst>
                                </p:cTn>
                              </p:par>
                              <p:par>
                                <p:cTn id="52" presetID="16" presetClass="entr" presetSubtype="37" fill="hold" nodeType="withEffect">
                                  <p:stCondLst>
                                    <p:cond delay="6000"/>
                                  </p:stCondLst>
                                  <p:childTnLst>
                                    <p:set>
                                      <p:cBhvr>
                                        <p:cTn id="53" dur="1" fill="hold">
                                          <p:stCondLst>
                                            <p:cond delay="0"/>
                                          </p:stCondLst>
                                        </p:cTn>
                                        <p:tgtEl>
                                          <p:spTgt spid="6"/>
                                        </p:tgtEl>
                                        <p:attrNameLst>
                                          <p:attrName>style.visibility</p:attrName>
                                        </p:attrNameLst>
                                      </p:cBhvr>
                                      <p:to>
                                        <p:strVal val="visible"/>
                                      </p:to>
                                    </p:set>
                                    <p:animEffect transition="in" filter="barn(outVertical)">
                                      <p:cBhvr>
                                        <p:cTn id="54" dur="2500"/>
                                        <p:tgtEl>
                                          <p:spTgt spid="6"/>
                                        </p:tgtEl>
                                      </p:cBhvr>
                                    </p:animEffect>
                                  </p:childTnLst>
                                </p:cTn>
                              </p:par>
                              <p:par>
                                <p:cTn id="55" presetID="16" presetClass="entr" presetSubtype="37" fill="hold" nodeType="withEffect">
                                  <p:stCondLst>
                                    <p:cond delay="60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500"/>
                                        <p:tgtEl>
                                          <p:spTgt spid="10"/>
                                        </p:tgtEl>
                                      </p:cBhvr>
                                    </p:animEffect>
                                  </p:childTnLst>
                                </p:cTn>
                              </p:par>
                              <p:par>
                                <p:cTn id="58" presetID="10" presetClass="entr" presetSubtype="0" fill="hold" grpId="0" nodeType="withEffect">
                                  <p:stCondLst>
                                    <p:cond delay="675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88D1102D-688C-FC90-4804-BAA1381102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34058"/>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6CDA73E1-241F-EA20-2438-A8B4FE5EBE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087652441"/>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70B83817-FA1F-3FA7-0CC0-098B6C72AC7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4845ADEA-84F7-5499-6032-B051BA2207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659096089"/>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5DC9C0F0-AC95-3E7D-4EE7-4835A7CE52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5" name="Foto 2">
            <a:extLst>
              <a:ext uri="{FF2B5EF4-FFF2-40B4-BE49-F238E27FC236}">
                <a16:creationId xmlns:a16="http://schemas.microsoft.com/office/drawing/2014/main" id="{90EF3815-B1C7-85A4-6A2F-CF421E2C00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2478279268"/>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182DB57C-8819-33AB-20F4-3E630CF230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36449761-6413-6015-27D9-E2AB1F6B2C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587063443"/>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96E0D858-54F4-A232-7270-AE23722818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4" name="Foto 2">
            <a:extLst>
              <a:ext uri="{FF2B5EF4-FFF2-40B4-BE49-F238E27FC236}">
                <a16:creationId xmlns:a16="http://schemas.microsoft.com/office/drawing/2014/main" id="{365135D4-6948-D563-D361-3FEFEA5D8C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noProof="0">
                <a:solidFill>
                  <a:prstClr val="black"/>
                </a:solidFill>
                <a:latin typeface="Nadianne" panose="03020902050305070206" pitchFamily="66" charset="0"/>
              </a:rPr>
              <a:t>Sekerka Dušan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1829019211"/>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a:extLst>
              <a:ext uri="{FF2B5EF4-FFF2-40B4-BE49-F238E27FC236}">
                <a16:creationId xmlns:a16="http://schemas.microsoft.com/office/drawing/2014/main" id="{229571A0-EC2B-E74D-35E0-38BC2F13F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12" name="Rám">
            <a:extLst>
              <a:ext uri="{FF2B5EF4-FFF2-40B4-BE49-F238E27FC236}">
                <a16:creationId xmlns:a16="http://schemas.microsoft.com/office/drawing/2014/main" id="{50419584-1B69-E55A-A991-207D52A263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pic>
        <p:nvPicPr>
          <p:cNvPr id="3" name="Foto A">
            <a:extLst>
              <a:ext uri="{FF2B5EF4-FFF2-40B4-BE49-F238E27FC236}">
                <a16:creationId xmlns:a16="http://schemas.microsoft.com/office/drawing/2014/main" id="{3A173A0E-59C7-C50E-93A4-72757C49A7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25191" cy="6836759"/>
          </a:xfrm>
          <a:prstGeom prst="rect">
            <a:avLst/>
          </a:prstGeom>
        </p:spPr>
      </p:pic>
      <p:pic>
        <p:nvPicPr>
          <p:cNvPr id="8" name="Rám A">
            <a:extLst>
              <a:ext uri="{FF2B5EF4-FFF2-40B4-BE49-F238E27FC236}">
                <a16:creationId xmlns:a16="http://schemas.microsoft.com/office/drawing/2014/main" id="{5D0D11BC-DC39-4F42-10D6-673750C151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5928467" cy="6840538"/>
          </a:xfrm>
          <a:prstGeom prst="rect">
            <a:avLst/>
          </a:prstGeom>
        </p:spPr>
      </p:pic>
      <p:sp>
        <p:nvSpPr>
          <p:cNvPr id="7" name="Autor A">
            <a:extLst>
              <a:ext uri="{FF2B5EF4-FFF2-40B4-BE49-F238E27FC236}">
                <a16:creationId xmlns:a16="http://schemas.microsoft.com/office/drawing/2014/main" id="{43EBAEC1-C077-31E9-CF7D-9A2B63A59101}"/>
              </a:ext>
            </a:extLst>
          </p:cNvPr>
          <p:cNvSpPr/>
          <p:nvPr/>
        </p:nvSpPr>
        <p:spPr>
          <a:xfrm>
            <a:off x="2112943" y="6274513"/>
            <a:ext cx="1694008"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Rollo Ilja</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pic>
        <p:nvPicPr>
          <p:cNvPr id="4" name="Foto B">
            <a:extLst>
              <a:ext uri="{FF2B5EF4-FFF2-40B4-BE49-F238E27FC236}">
                <a16:creationId xmlns:a16="http://schemas.microsoft.com/office/drawing/2014/main" id="{CA1A89DC-2E66-E220-F7AE-5F0357CDE88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35060" y="0"/>
            <a:ext cx="5925191" cy="6836759"/>
          </a:xfrm>
          <a:prstGeom prst="rect">
            <a:avLst/>
          </a:prstGeom>
        </p:spPr>
      </p:pic>
      <p:pic>
        <p:nvPicPr>
          <p:cNvPr id="9" name="Rám B">
            <a:extLst>
              <a:ext uri="{FF2B5EF4-FFF2-40B4-BE49-F238E27FC236}">
                <a16:creationId xmlns:a16="http://schemas.microsoft.com/office/drawing/2014/main" id="{05B56EC5-28C7-6380-68B3-0FBE4C492E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35200" y="0"/>
            <a:ext cx="5928467" cy="6840538"/>
          </a:xfrm>
          <a:prstGeom prst="rect">
            <a:avLst/>
          </a:prstGeom>
        </p:spPr>
      </p:pic>
      <p:sp>
        <p:nvSpPr>
          <p:cNvPr id="5" name="Autor B">
            <a:extLst>
              <a:ext uri="{FF2B5EF4-FFF2-40B4-BE49-F238E27FC236}">
                <a16:creationId xmlns:a16="http://schemas.microsoft.com/office/drawing/2014/main" id="{087147C8-9E53-080E-8C46-AD8B467B7B9B}"/>
              </a:ext>
            </a:extLst>
          </p:cNvPr>
          <p:cNvSpPr/>
          <p:nvPr/>
        </p:nvSpPr>
        <p:spPr>
          <a:xfrm>
            <a:off x="8032211" y="6270736"/>
            <a:ext cx="232559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Elena Stambulyan</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pic>
        <p:nvPicPr>
          <p:cNvPr id="6" name="Foto 4">
            <a:extLst>
              <a:ext uri="{FF2B5EF4-FFF2-40B4-BE49-F238E27FC236}">
                <a16:creationId xmlns:a16="http://schemas.microsoft.com/office/drawing/2014/main" id="{8BEAD4A9-03B1-A525-00A1-00F3919C5EC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10" name="Rám 4">
            <a:extLst>
              <a:ext uri="{FF2B5EF4-FFF2-40B4-BE49-F238E27FC236}">
                <a16:creationId xmlns:a16="http://schemas.microsoft.com/office/drawing/2014/main" id="{223FF616-1FFA-ACC6-63FB-2024D3C49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11" name="Autor 4">
            <a:extLst>
              <a:ext uri="{FF2B5EF4-FFF2-40B4-BE49-F238E27FC236}">
                <a16:creationId xmlns:a16="http://schemas.microsoft.com/office/drawing/2014/main" id="{D10F86C2-3C68-8959-7D6F-BCB0785B75E0}"/>
              </a:ext>
            </a:extLst>
          </p:cNvPr>
          <p:cNvSpPr/>
          <p:nvPr/>
        </p:nvSpPr>
        <p:spPr>
          <a:xfrm>
            <a:off x="5230470" y="6272424"/>
            <a:ext cx="1694008"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Rollo Ilja</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589391887"/>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25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250"/>
                                  </p:stCondLst>
                                  <p:childTnLst>
                                    <p:animEffect transition="out" filter="barn(inVertical)">
                                      <p:cBhvr>
                                        <p:cTn id="25" dur="1500"/>
                                        <p:tgtEl>
                                          <p:spTgt spid="12"/>
                                        </p:tgtEl>
                                      </p:cBhvr>
                                    </p:animEffect>
                                    <p:set>
                                      <p:cBhvr>
                                        <p:cTn id="26" dur="1" fill="hold">
                                          <p:stCondLst>
                                            <p:cond delay="1499"/>
                                          </p:stCondLst>
                                        </p:cTn>
                                        <p:tgtEl>
                                          <p:spTgt spid="12"/>
                                        </p:tgtEl>
                                        <p:attrNameLst>
                                          <p:attrName>style.visibility</p:attrName>
                                        </p:attrNameLst>
                                      </p:cBhvr>
                                      <p:to>
                                        <p:strVal val="hidden"/>
                                      </p:to>
                                    </p:set>
                                  </p:childTnLst>
                                </p:cTn>
                              </p:par>
                              <p:par>
                                <p:cTn id="27" presetID="10" presetClass="entr" presetSubtype="0" fill="hold" grpId="0" nodeType="withEffect">
                                  <p:stCondLst>
                                    <p:cond delay="225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childTnLst>
                                </p:cTn>
                              </p:par>
                              <p:par>
                                <p:cTn id="30" presetID="10" presetClass="entr" presetSubtype="0" fill="hold" grpId="0" nodeType="withEffect">
                                  <p:stCondLst>
                                    <p:cond delay="225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childTnLst>
                                </p:cTn>
                              </p:par>
                            </p:childTnLst>
                          </p:cTn>
                        </p:par>
                        <p:par>
                          <p:cTn id="33" fill="hold">
                            <p:stCondLst>
                              <p:cond delay="3250"/>
                            </p:stCondLst>
                            <p:childTnLst>
                              <p:par>
                                <p:cTn id="34" presetID="22" presetClass="exit" presetSubtype="2" fill="hold" nodeType="afterEffect">
                                  <p:stCondLst>
                                    <p:cond delay="6000"/>
                                  </p:stCondLst>
                                  <p:childTnLst>
                                    <p:animEffect transition="out" filter="wipe(right)">
                                      <p:cBhvr>
                                        <p:cTn id="35" dur="2000"/>
                                        <p:tgtEl>
                                          <p:spTgt spid="3"/>
                                        </p:tgtEl>
                                      </p:cBhvr>
                                    </p:animEffect>
                                    <p:set>
                                      <p:cBhvr>
                                        <p:cTn id="36" dur="1" fill="hold">
                                          <p:stCondLst>
                                            <p:cond delay="1999"/>
                                          </p:stCondLst>
                                        </p:cTn>
                                        <p:tgtEl>
                                          <p:spTgt spid="3"/>
                                        </p:tgtEl>
                                        <p:attrNameLst>
                                          <p:attrName>style.visibility</p:attrName>
                                        </p:attrNameLst>
                                      </p:cBhvr>
                                      <p:to>
                                        <p:strVal val="hidden"/>
                                      </p:to>
                                    </p:set>
                                  </p:childTnLst>
                                </p:cTn>
                              </p:par>
                              <p:par>
                                <p:cTn id="37" presetID="22" presetClass="exit" presetSubtype="2" fill="hold" nodeType="withEffect">
                                  <p:stCondLst>
                                    <p:cond delay="6000"/>
                                  </p:stCondLst>
                                  <p:childTnLst>
                                    <p:animEffect transition="out" filter="wipe(right)">
                                      <p:cBhvr>
                                        <p:cTn id="38" dur="2000"/>
                                        <p:tgtEl>
                                          <p:spTgt spid="8"/>
                                        </p:tgtEl>
                                      </p:cBhvr>
                                    </p:animEffect>
                                    <p:set>
                                      <p:cBhvr>
                                        <p:cTn id="39" dur="1" fill="hold">
                                          <p:stCondLst>
                                            <p:cond delay="1999"/>
                                          </p:stCondLst>
                                        </p:cTn>
                                        <p:tgtEl>
                                          <p:spTgt spid="8"/>
                                        </p:tgtEl>
                                        <p:attrNameLst>
                                          <p:attrName>style.visibility</p:attrName>
                                        </p:attrNameLst>
                                      </p:cBhvr>
                                      <p:to>
                                        <p:strVal val="hidden"/>
                                      </p:to>
                                    </p:set>
                                  </p:childTnLst>
                                </p:cTn>
                              </p:par>
                              <p:par>
                                <p:cTn id="40" presetID="22" presetClass="exit" presetSubtype="8" fill="hold" nodeType="withEffect">
                                  <p:stCondLst>
                                    <p:cond delay="6000"/>
                                  </p:stCondLst>
                                  <p:childTnLst>
                                    <p:animEffect transition="out" filter="wipe(left)">
                                      <p:cBhvr>
                                        <p:cTn id="41" dur="2000"/>
                                        <p:tgtEl>
                                          <p:spTgt spid="4"/>
                                        </p:tgtEl>
                                      </p:cBhvr>
                                    </p:animEffect>
                                    <p:set>
                                      <p:cBhvr>
                                        <p:cTn id="42" dur="1" fill="hold">
                                          <p:stCondLst>
                                            <p:cond delay="1999"/>
                                          </p:stCondLst>
                                        </p:cTn>
                                        <p:tgtEl>
                                          <p:spTgt spid="4"/>
                                        </p:tgtEl>
                                        <p:attrNameLst>
                                          <p:attrName>style.visibility</p:attrName>
                                        </p:attrNameLst>
                                      </p:cBhvr>
                                      <p:to>
                                        <p:strVal val="hidden"/>
                                      </p:to>
                                    </p:set>
                                  </p:childTnLst>
                                </p:cTn>
                              </p:par>
                              <p:par>
                                <p:cTn id="43" presetID="22" presetClass="exit" presetSubtype="8" fill="hold" nodeType="withEffect">
                                  <p:stCondLst>
                                    <p:cond delay="6000"/>
                                  </p:stCondLst>
                                  <p:childTnLst>
                                    <p:animEffect transition="out" filter="wipe(left)">
                                      <p:cBhvr>
                                        <p:cTn id="44" dur="2000"/>
                                        <p:tgtEl>
                                          <p:spTgt spid="9"/>
                                        </p:tgtEl>
                                      </p:cBhvr>
                                    </p:animEffect>
                                    <p:set>
                                      <p:cBhvr>
                                        <p:cTn id="45" dur="1" fill="hold">
                                          <p:stCondLst>
                                            <p:cond delay="1999"/>
                                          </p:stCondLst>
                                        </p:cTn>
                                        <p:tgtEl>
                                          <p:spTgt spid="9"/>
                                        </p:tgtEl>
                                        <p:attrNameLst>
                                          <p:attrName>style.visibility</p:attrName>
                                        </p:attrNameLst>
                                      </p:cBhvr>
                                      <p:to>
                                        <p:strVal val="hidden"/>
                                      </p:to>
                                    </p:set>
                                  </p:childTnLst>
                                </p:cTn>
                              </p:par>
                              <p:par>
                                <p:cTn id="46" presetID="10" presetClass="exit" presetSubtype="0" fill="hold" grpId="1" nodeType="withEffect">
                                  <p:stCondLst>
                                    <p:cond delay="6000"/>
                                  </p:stCondLst>
                                  <p:childTnLst>
                                    <p:animEffect transition="out" filter="fade">
                                      <p:cBhvr>
                                        <p:cTn id="47" dur="1500"/>
                                        <p:tgtEl>
                                          <p:spTgt spid="7"/>
                                        </p:tgtEl>
                                      </p:cBhvr>
                                    </p:animEffect>
                                    <p:set>
                                      <p:cBhvr>
                                        <p:cTn id="48" dur="1" fill="hold">
                                          <p:stCondLst>
                                            <p:cond delay="1499"/>
                                          </p:stCondLst>
                                        </p:cTn>
                                        <p:tgtEl>
                                          <p:spTgt spid="7"/>
                                        </p:tgtEl>
                                        <p:attrNameLst>
                                          <p:attrName>style.visibility</p:attrName>
                                        </p:attrNameLst>
                                      </p:cBhvr>
                                      <p:to>
                                        <p:strVal val="hidden"/>
                                      </p:to>
                                    </p:set>
                                  </p:childTnLst>
                                </p:cTn>
                              </p:par>
                              <p:par>
                                <p:cTn id="49" presetID="10" presetClass="exit" presetSubtype="0" fill="hold" grpId="1" nodeType="withEffect">
                                  <p:stCondLst>
                                    <p:cond delay="6000"/>
                                  </p:stCondLst>
                                  <p:childTnLst>
                                    <p:animEffect transition="out" filter="fade">
                                      <p:cBhvr>
                                        <p:cTn id="50" dur="1500"/>
                                        <p:tgtEl>
                                          <p:spTgt spid="5"/>
                                        </p:tgtEl>
                                      </p:cBhvr>
                                    </p:animEffect>
                                    <p:set>
                                      <p:cBhvr>
                                        <p:cTn id="51" dur="1" fill="hold">
                                          <p:stCondLst>
                                            <p:cond delay="1499"/>
                                          </p:stCondLst>
                                        </p:cTn>
                                        <p:tgtEl>
                                          <p:spTgt spid="5"/>
                                        </p:tgtEl>
                                        <p:attrNameLst>
                                          <p:attrName>style.visibility</p:attrName>
                                        </p:attrNameLst>
                                      </p:cBhvr>
                                      <p:to>
                                        <p:strVal val="hidden"/>
                                      </p:to>
                                    </p:set>
                                  </p:childTnLst>
                                </p:cTn>
                              </p:par>
                              <p:par>
                                <p:cTn id="52" presetID="16" presetClass="entr" presetSubtype="37" fill="hold" nodeType="withEffect">
                                  <p:stCondLst>
                                    <p:cond delay="6000"/>
                                  </p:stCondLst>
                                  <p:childTnLst>
                                    <p:set>
                                      <p:cBhvr>
                                        <p:cTn id="53" dur="1" fill="hold">
                                          <p:stCondLst>
                                            <p:cond delay="0"/>
                                          </p:stCondLst>
                                        </p:cTn>
                                        <p:tgtEl>
                                          <p:spTgt spid="6"/>
                                        </p:tgtEl>
                                        <p:attrNameLst>
                                          <p:attrName>style.visibility</p:attrName>
                                        </p:attrNameLst>
                                      </p:cBhvr>
                                      <p:to>
                                        <p:strVal val="visible"/>
                                      </p:to>
                                    </p:set>
                                    <p:animEffect transition="in" filter="barn(outVertical)">
                                      <p:cBhvr>
                                        <p:cTn id="54" dur="2500"/>
                                        <p:tgtEl>
                                          <p:spTgt spid="6"/>
                                        </p:tgtEl>
                                      </p:cBhvr>
                                    </p:animEffect>
                                  </p:childTnLst>
                                </p:cTn>
                              </p:par>
                              <p:par>
                                <p:cTn id="55" presetID="16" presetClass="entr" presetSubtype="37" fill="hold" nodeType="withEffect">
                                  <p:stCondLst>
                                    <p:cond delay="60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500"/>
                                        <p:tgtEl>
                                          <p:spTgt spid="10"/>
                                        </p:tgtEl>
                                      </p:cBhvr>
                                    </p:animEffect>
                                  </p:childTnLst>
                                </p:cTn>
                              </p:par>
                              <p:par>
                                <p:cTn id="58" presetID="10" presetClass="entr" presetSubtype="0" fill="hold" grpId="0" nodeType="withEffect">
                                  <p:stCondLst>
                                    <p:cond delay="675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94651CCA-8ACD-3311-D733-69F9C600A84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5" cy="6840137"/>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5" name="Foto 2">
            <a:extLst>
              <a:ext uri="{FF2B5EF4-FFF2-40B4-BE49-F238E27FC236}">
                <a16:creationId xmlns:a16="http://schemas.microsoft.com/office/drawing/2014/main" id="{EC79842F-EE06-442C-4394-EC3AEB3A8B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4" name="Autor">
            <a:extLst>
              <a:ext uri="{FF2B5EF4-FFF2-40B4-BE49-F238E27FC236}">
                <a16:creationId xmlns:a16="http://schemas.microsoft.com/office/drawing/2014/main" id="{2606ADCC-1485-3328-3321-38B8CEF41BA4}"/>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Fiedler Zdeněk</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84951301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12941862-F8A8-3429-C680-2ACFEFA22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3" name="Foto 1">
            <a:extLst>
              <a:ext uri="{FF2B5EF4-FFF2-40B4-BE49-F238E27FC236}">
                <a16:creationId xmlns:a16="http://schemas.microsoft.com/office/drawing/2014/main" id="{3A173A0E-59C7-C50E-93A4-72757C49A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4" name="Foto 2">
            <a:extLst>
              <a:ext uri="{FF2B5EF4-FFF2-40B4-BE49-F238E27FC236}">
                <a16:creationId xmlns:a16="http://schemas.microsoft.com/office/drawing/2014/main" id="{711BDC84-53D5-D769-D9EF-E876F00157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36761"/>
          </a:xfrm>
          <a:prstGeom prst="rect">
            <a:avLst/>
          </a:prstGeom>
        </p:spPr>
      </p:pic>
      <p:pic>
        <p:nvPicPr>
          <p:cNvPr id="2" name="Rám">
            <a:extLst>
              <a:ext uri="{FF2B5EF4-FFF2-40B4-BE49-F238E27FC236}">
                <a16:creationId xmlns:a16="http://schemas.microsoft.com/office/drawing/2014/main" id="{E7D627B5-65A4-C663-7FF2-6010981169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64052"/>
          </a:xfrm>
          <a:prstGeom prst="rect">
            <a:avLst/>
          </a:prstGeom>
        </p:spPr>
      </p:pic>
      <p:sp>
        <p:nvSpPr>
          <p:cNvPr id="7" name="Autor">
            <a:extLst>
              <a:ext uri="{FF2B5EF4-FFF2-40B4-BE49-F238E27FC236}">
                <a16:creationId xmlns:a16="http://schemas.microsoft.com/office/drawing/2014/main" id="{43EBAEC1-C077-31E9-CF7D-9A2B63A59101}"/>
              </a:ext>
            </a:extLst>
          </p:cNvPr>
          <p:cNvSpPr/>
          <p:nvPr/>
        </p:nvSpPr>
        <p:spPr>
          <a:xfrm>
            <a:off x="5029293" y="6272424"/>
            <a:ext cx="2096362" cy="167610"/>
          </a:xfrm>
          <a:prstGeom prst="rect">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t>
            </a:r>
            <a:r>
              <a:rPr lang="sk-SK" sz="1089">
                <a:solidFill>
                  <a:prstClr val="black"/>
                </a:solidFill>
                <a:latin typeface="Nadianne" panose="03020902050305070206" pitchFamily="66" charset="0"/>
              </a:rPr>
              <a:t>Fiedler Zdeněk</a:t>
            </a:r>
            <a:endPar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3910301773"/>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Steve">
            <a:extLst>
              <a:ext uri="{FF2B5EF4-FFF2-40B4-BE49-F238E27FC236}">
                <a16:creationId xmlns:a16="http://schemas.microsoft.com/office/drawing/2014/main" id="{395E520F-370C-8BFF-A87E-5F103DCC4B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4520" y="5460966"/>
            <a:ext cx="3731410" cy="822673"/>
          </a:xfrm>
          <a:prstGeom prst="rect">
            <a:avLst/>
          </a:prstGeom>
        </p:spPr>
      </p:pic>
      <p:sp>
        <p:nvSpPr>
          <p:cNvPr id="21" name="Rok">
            <a:extLst>
              <a:ext uri="{FF2B5EF4-FFF2-40B4-BE49-F238E27FC236}">
                <a16:creationId xmlns:a16="http://schemas.microsoft.com/office/drawing/2014/main" id="{3C4A7851-05B9-7E1D-2218-8807E78F896A}"/>
              </a:ext>
            </a:extLst>
          </p:cNvPr>
          <p:cNvSpPr/>
          <p:nvPr/>
        </p:nvSpPr>
        <p:spPr>
          <a:xfrm>
            <a:off x="10159528" y="424755"/>
            <a:ext cx="1509178" cy="1220163"/>
          </a:xfrm>
          <a:prstGeom prst="irregularSeal1">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0" tIns="143625" rIns="0" bIns="143625" numCol="1" spcCol="0" rtlCol="0" fromWordArt="0" anchor="ctr" anchorCtr="0" forceAA="0" compatLnSpc="1">
            <a:prstTxWarp prst="textNoShape">
              <a:avLst/>
            </a:prstTxWarp>
            <a:noAutofit/>
          </a:bodyPr>
          <a:lstStyle/>
          <a:p>
            <a:pPr marL="0" marR="0" lvl="0" indent="0" algn="ctr" defTabSz="399319" eaLnBrk="0" fontAlgn="base" latinLnBrk="0" hangingPunct="0">
              <a:lnSpc>
                <a:spcPct val="100000"/>
              </a:lnSpc>
              <a:spcBef>
                <a:spcPct val="0"/>
              </a:spcBef>
              <a:spcAft>
                <a:spcPct val="0"/>
              </a:spcAft>
              <a:buClrTx/>
              <a:buSzTx/>
              <a:buFontTx/>
              <a:buNone/>
              <a:tabLst/>
              <a:defRPr/>
            </a:pPr>
            <a:r>
              <a:rPr kumimoji="0" lang="sk-SK" sz="1995" b="0" i="0" u="none" strike="noStrike" kern="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1" name="Kontakt">
            <a:extLst>
              <a:ext uri="{FF2B5EF4-FFF2-40B4-BE49-F238E27FC236}">
                <a16:creationId xmlns:a16="http://schemas.microsoft.com/office/drawing/2014/main" id="{1D655295-161D-3658-995A-591D0BAFC6A0}"/>
              </a:ext>
            </a:extLst>
          </p:cNvPr>
          <p:cNvSpPr/>
          <p:nvPr/>
        </p:nvSpPr>
        <p:spPr>
          <a:xfrm>
            <a:off x="1655153" y="43920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defTabSz="399319" eaLnBrk="0" fontAlgn="base" latinLnBrk="0" hangingPunct="0">
              <a:lnSpc>
                <a:spcPct val="100000"/>
              </a:lnSpc>
              <a:spcBef>
                <a:spcPct val="0"/>
              </a:spcBef>
              <a:spcAft>
                <a:spcPct val="0"/>
              </a:spcAft>
              <a:buClrTx/>
              <a:buSzTx/>
              <a:buFontTx/>
              <a:buNone/>
              <a:tabLst/>
              <a:defRPr/>
            </a:pPr>
            <a:r>
              <a:rPr kumimoji="0" lang="sk-SK" b="0" i="0" u="none" strike="noStrike" kern="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12" name="Autor">
            <a:extLst>
              <a:ext uri="{FF2B5EF4-FFF2-40B4-BE49-F238E27FC236}">
                <a16:creationId xmlns:a16="http://schemas.microsoft.com/office/drawing/2014/main" id="{88D20CF2-4A7E-6E1C-6FE0-459237A44CC1}"/>
              </a:ext>
            </a:extLst>
          </p:cNvPr>
          <p:cNvSpPr/>
          <p:nvPr/>
        </p:nvSpPr>
        <p:spPr>
          <a:xfrm>
            <a:off x="1655153" y="38880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defTabSz="399319" eaLnBrk="0" fontAlgn="base" latinLnBrk="0" hangingPunct="0">
              <a:lnSpc>
                <a:spcPct val="100000"/>
              </a:lnSpc>
              <a:spcBef>
                <a:spcPct val="0"/>
              </a:spcBef>
              <a:spcAft>
                <a:spcPct val="0"/>
              </a:spcAft>
              <a:buClrTx/>
              <a:buSzTx/>
              <a:buFontTx/>
              <a:buNone/>
              <a:tabLst/>
              <a:defRPr/>
            </a:pPr>
            <a:r>
              <a:rPr kumimoji="0" lang="sk-SK" b="0" i="0" u="none" strike="noStrike" kern="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22" name="Poďakovanie">
            <a:extLst>
              <a:ext uri="{FF2B5EF4-FFF2-40B4-BE49-F238E27FC236}">
                <a16:creationId xmlns:a16="http://schemas.microsoft.com/office/drawing/2014/main" id="{A680FEED-6116-DD7F-C3F0-0C70F9E2B2A2}"/>
              </a:ext>
            </a:extLst>
          </p:cNvPr>
          <p:cNvSpPr/>
          <p:nvPr/>
        </p:nvSpPr>
        <p:spPr>
          <a:xfrm>
            <a:off x="2412616" y="3492000"/>
            <a:ext cx="6233325" cy="287250"/>
          </a:xfrm>
          <a:prstGeom prst="chevron">
            <a:avLst>
              <a:gd name="adj" fmla="val 0"/>
            </a:avLst>
          </a:prstGeom>
          <a:gradFill flip="none" rotWithShape="1">
            <a:gsLst>
              <a:gs pos="99000">
                <a:srgbClr val="ED7D31">
                  <a:lumMod val="67000"/>
                </a:srgbClr>
              </a:gs>
              <a:gs pos="88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0" tIns="143625" rIns="0" bIns="143625" numCol="1" spcCol="0" rtlCol="0" fromWordArt="0" anchor="ctr" anchorCtr="0" forceAA="0" compatLnSpc="1">
            <a:prstTxWarp prst="textNoShape">
              <a:avLst/>
            </a:prstTxWarp>
            <a:noAutofit/>
          </a:bodyPr>
          <a:lstStyle/>
          <a:p>
            <a:pPr marL="0" marR="0" lvl="0" indent="0" algn="ctr" defTabSz="399319" eaLnBrk="0" fontAlgn="base" latinLnBrk="0" hangingPunct="0">
              <a:lnSpc>
                <a:spcPct val="100000"/>
              </a:lnSpc>
              <a:spcBef>
                <a:spcPct val="0"/>
              </a:spcBef>
              <a:spcAft>
                <a:spcPct val="0"/>
              </a:spcAft>
              <a:buClrTx/>
              <a:buSzTx/>
              <a:buFontTx/>
              <a:buNone/>
              <a:tabLst/>
              <a:defRPr/>
            </a:pPr>
            <a:r>
              <a:rPr kumimoji="0" lang="en-US" sz="1436" b="0" i="0" u="none" strike="noStrike" kern="0" cap="none" spc="0" normalizeH="0" baseline="0" noProof="0">
                <a:ln>
                  <a:noFill/>
                </a:ln>
                <a:solidFill>
                  <a:prstClr val="black"/>
                </a:solidFill>
                <a:effectLst/>
                <a:uLnTx/>
                <a:uFillTx/>
                <a:latin typeface="Nadianne" panose="03020902050305070206" pitchFamily="66" charset="0"/>
                <a:ea typeface="+mn-ea"/>
                <a:cs typeface="+mn-cs"/>
              </a:rPr>
              <a:t>Thanks to </a:t>
            </a:r>
            <a:r>
              <a:rPr lang="sk-SK" sz="1436" kern="0" noProof="0">
                <a:solidFill>
                  <a:prstClr val="black"/>
                </a:solidFill>
                <a:latin typeface="Nadianne" panose="03020902050305070206" pitchFamily="66" charset="0"/>
              </a:rPr>
              <a:t>all</a:t>
            </a:r>
            <a:r>
              <a:rPr kumimoji="0" lang="sk-SK" sz="1436" b="0" i="0" u="none" strike="noStrike" kern="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1436"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owner</a:t>
            </a:r>
            <a:r>
              <a:rPr kumimoji="0" lang="sk-SK" sz="1436" b="0" i="0" u="none" strike="noStrike" kern="0" cap="none" spc="0" normalizeH="0" baseline="0" noProof="0">
                <a:ln>
                  <a:noFill/>
                </a:ln>
                <a:solidFill>
                  <a:prstClr val="black"/>
                </a:solidFill>
                <a:effectLst/>
                <a:uLnTx/>
                <a:uFillTx/>
                <a:latin typeface="Nadianne" panose="03020902050305070206" pitchFamily="66" charset="0"/>
                <a:ea typeface="+mn-ea"/>
                <a:cs typeface="+mn-cs"/>
              </a:rPr>
              <a:t>s</a:t>
            </a:r>
            <a:r>
              <a:rPr kumimoji="0" lang="en-US" sz="1436" b="0" i="0" u="none" strike="noStrike" kern="0" cap="none" spc="0" normalizeH="0" baseline="0" noProof="0">
                <a:ln>
                  <a:noFill/>
                </a:ln>
                <a:solidFill>
                  <a:prstClr val="black"/>
                </a:solidFill>
                <a:effectLst/>
                <a:uLnTx/>
                <a:uFillTx/>
                <a:latin typeface="Nadianne" panose="03020902050305070206" pitchFamily="66" charset="0"/>
                <a:ea typeface="+mn-ea"/>
                <a:cs typeface="+mn-cs"/>
              </a:rPr>
              <a:t> for the cooperation.</a:t>
            </a:r>
          </a:p>
        </p:txBody>
      </p:sp>
      <p:sp>
        <p:nvSpPr>
          <p:cNvPr id="2" name="Fotografie OR">
            <a:extLst>
              <a:ext uri="{FF2B5EF4-FFF2-40B4-BE49-F238E27FC236}">
                <a16:creationId xmlns:a16="http://schemas.microsoft.com/office/drawing/2014/main" id="{08203669-0A2E-63D1-A137-720205028D71}"/>
              </a:ext>
            </a:extLst>
          </p:cNvPr>
          <p:cNvSpPr/>
          <p:nvPr/>
        </p:nvSpPr>
        <p:spPr>
          <a:xfrm>
            <a:off x="1655153" y="29160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lvl="0" defTabSz="399319" eaLnBrk="0" fontAlgn="base" hangingPunct="0">
              <a:spcBef>
                <a:spcPct val="0"/>
              </a:spcBef>
              <a:spcAft>
                <a:spcPct val="0"/>
              </a:spcAft>
              <a:defRPr/>
            </a:pPr>
            <a:r>
              <a:rPr kumimoji="0" lang="sk-SK" b="0" i="0" u="none" strike="noStrike" kern="0" cap="none" spc="0" normalizeH="0" baseline="0" noProof="0">
                <a:ln>
                  <a:noFill/>
                </a:ln>
                <a:solidFill>
                  <a:prstClr val="black"/>
                </a:solidFill>
                <a:effectLst/>
                <a:uLnTx/>
                <a:uFillTx/>
                <a:latin typeface="Nadianne" panose="03020902050305070206" pitchFamily="66" charset="0"/>
              </a:rPr>
              <a:t>Photos :			</a:t>
            </a:r>
            <a:r>
              <a:rPr lang="sk-SK" kern="0">
                <a:solidFill>
                  <a:prstClr val="black"/>
                </a:solidFill>
                <a:latin typeface="Nadianne" panose="03020902050305070206" pitchFamily="66" charset="0"/>
              </a:rPr>
              <a:t>Elena Stambulyan  (Russia)</a:t>
            </a:r>
            <a:endParaRPr kumimoji="0" lang="sk-SK" b="0" i="0" u="none" strike="noStrike" kern="0" cap="none" spc="0" normalizeH="0" baseline="0" noProof="0">
              <a:ln>
                <a:noFill/>
              </a:ln>
              <a:solidFill>
                <a:prstClr val="black"/>
              </a:solidFill>
              <a:effectLst/>
              <a:uLnTx/>
              <a:uFillTx/>
              <a:latin typeface="Nadianne" panose="03020902050305070206" pitchFamily="66" charset="0"/>
            </a:endParaRPr>
          </a:p>
        </p:txBody>
      </p:sp>
      <p:sp>
        <p:nvSpPr>
          <p:cNvPr id="4" name="Fotografie CP">
            <a:extLst>
              <a:ext uri="{FF2B5EF4-FFF2-40B4-BE49-F238E27FC236}">
                <a16:creationId xmlns:a16="http://schemas.microsoft.com/office/drawing/2014/main" id="{20C9EF62-48EB-5135-B9D2-1FEFE107B8D5}"/>
              </a:ext>
            </a:extLst>
          </p:cNvPr>
          <p:cNvSpPr/>
          <p:nvPr/>
        </p:nvSpPr>
        <p:spPr>
          <a:xfrm>
            <a:off x="1655153" y="24120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lvl="0" defTabSz="399319" eaLnBrk="0" fontAlgn="base" hangingPunct="0">
              <a:spcBef>
                <a:spcPct val="0"/>
              </a:spcBef>
              <a:spcAft>
                <a:spcPct val="0"/>
              </a:spcAft>
              <a:defRPr/>
            </a:pPr>
            <a:r>
              <a:rPr kumimoji="0" lang="sk-SK" b="0" i="0" u="none" strike="noStrike" kern="0" cap="none" spc="0" normalizeH="0" baseline="0" noProof="0">
                <a:ln>
                  <a:noFill/>
                </a:ln>
                <a:solidFill>
                  <a:prstClr val="black"/>
                </a:solidFill>
                <a:effectLst/>
                <a:uLnTx/>
                <a:uFillTx/>
                <a:latin typeface="Nadianne" panose="03020902050305070206" pitchFamily="66" charset="0"/>
              </a:rPr>
              <a:t>Photos :			</a:t>
            </a:r>
            <a:r>
              <a:rPr lang="sk-SK" kern="0">
                <a:solidFill>
                  <a:prstClr val="black"/>
                </a:solidFill>
                <a:latin typeface="Nadianne" panose="03020902050305070206" pitchFamily="66" charset="0"/>
              </a:rPr>
              <a:t>Sekerka Dušan  (Slovakia)</a:t>
            </a:r>
            <a:endParaRPr kumimoji="0" lang="sk-SK" b="0" i="0" u="none" strike="noStrike" kern="0" cap="none" spc="0" normalizeH="0" baseline="0" noProof="0">
              <a:ln>
                <a:noFill/>
              </a:ln>
              <a:solidFill>
                <a:prstClr val="black"/>
              </a:solidFill>
              <a:effectLst/>
              <a:uLnTx/>
              <a:uFillTx/>
              <a:latin typeface="Nadianne" panose="03020902050305070206" pitchFamily="66" charset="0"/>
            </a:endParaRPr>
          </a:p>
        </p:txBody>
      </p:sp>
      <p:sp>
        <p:nvSpPr>
          <p:cNvPr id="20" name="Hudba">
            <a:extLst>
              <a:ext uri="{FF2B5EF4-FFF2-40B4-BE49-F238E27FC236}">
                <a16:creationId xmlns:a16="http://schemas.microsoft.com/office/drawing/2014/main" id="{3C076354-1E6C-99E1-1582-55119CE6BCA8}"/>
              </a:ext>
            </a:extLst>
          </p:cNvPr>
          <p:cNvSpPr/>
          <p:nvPr/>
        </p:nvSpPr>
        <p:spPr>
          <a:xfrm>
            <a:off x="1656000" y="19080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lvl="0" defTabSz="399319" eaLnBrk="0" fontAlgn="base" hangingPunct="0">
              <a:spcBef>
                <a:spcPct val="0"/>
              </a:spcBef>
              <a:spcAft>
                <a:spcPct val="0"/>
              </a:spcAft>
              <a:defRPr/>
            </a:pPr>
            <a:r>
              <a:rPr kumimoji="0" lang="sk-SK" b="0" i="0" u="none" strike="noStrike" kern="0" cap="none" spc="0" normalizeH="0" baseline="0" noProof="0">
                <a:ln>
                  <a:noFill/>
                </a:ln>
                <a:solidFill>
                  <a:prstClr val="black"/>
                </a:solidFill>
                <a:effectLst/>
                <a:uLnTx/>
                <a:uFillTx/>
                <a:latin typeface="Nadianne" panose="03020902050305070206" pitchFamily="66" charset="0"/>
              </a:rPr>
              <a:t>Music :			</a:t>
            </a:r>
            <a:r>
              <a:rPr lang="it-IT" kern="0">
                <a:solidFill>
                  <a:prstClr val="black"/>
                </a:solidFill>
                <a:latin typeface="Nadianne" panose="03020902050305070206" pitchFamily="66" charset="0"/>
              </a:rPr>
              <a:t>J. S. Bach - Cello Suite No. 2 Prelude</a:t>
            </a:r>
            <a:endParaRPr kumimoji="0" lang="fr-FR" b="0" i="0" u="none" strike="noStrike" kern="0" cap="none" spc="0" normalizeH="0" baseline="0" noProof="0">
              <a:ln>
                <a:noFill/>
              </a:ln>
              <a:solidFill>
                <a:prstClr val="black"/>
              </a:solidFill>
              <a:effectLst/>
              <a:uLnTx/>
              <a:uFillTx/>
              <a:latin typeface="Nadianne" panose="03020902050305070206" pitchFamily="66" charset="0"/>
            </a:endParaRPr>
          </a:p>
        </p:txBody>
      </p:sp>
      <p:pic>
        <p:nvPicPr>
          <p:cNvPr id="5" name="Rám">
            <a:extLst>
              <a:ext uri="{FF2B5EF4-FFF2-40B4-BE49-F238E27FC236}">
                <a16:creationId xmlns:a16="http://schemas.microsoft.com/office/drawing/2014/main" id="{D910A92D-75AC-5294-1E75-BC242C2CBE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9" y="-23712"/>
            <a:ext cx="12160250" cy="6864052"/>
          </a:xfrm>
          <a:prstGeom prst="rect">
            <a:avLst/>
          </a:prstGeom>
        </p:spPr>
      </p:pic>
    </p:spTree>
    <p:extLst>
      <p:ext uri="{BB962C8B-B14F-4D97-AF65-F5344CB8AC3E}">
        <p14:creationId xmlns:p14="http://schemas.microsoft.com/office/powerpoint/2010/main" val="1360061091"/>
      </p:ext>
    </p:extLst>
  </p:cSld>
  <p:clrMapOvr>
    <a:masterClrMapping/>
  </p:clrMapOvr>
  <mc:AlternateContent xmlns:mc="http://schemas.openxmlformats.org/markup-compatibility/2006" xmlns:p14="http://schemas.microsoft.com/office/powerpoint/2010/main">
    <mc:Choice Requires="p14">
      <p:transition spd="slow" p14:dur="2000" advClick="0" advTm="19000">
        <p:fade/>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left)">
                                      <p:cBhvr>
                                        <p:cTn id="14" dur="2500"/>
                                        <p:tgtEl>
                                          <p:spTgt spid="20"/>
                                        </p:tgtEl>
                                      </p:cBhvr>
                                    </p:animEffect>
                                  </p:childTnLst>
                                </p:cTn>
                              </p:par>
                              <p:par>
                                <p:cTn id="15" presetID="22" presetClass="entr" presetSubtype="8" fill="hold" grpId="0" nodeType="withEffect">
                                  <p:stCondLst>
                                    <p:cond delay="175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2500"/>
                                        <p:tgtEl>
                                          <p:spTgt spid="4"/>
                                        </p:tgtEl>
                                      </p:cBhvr>
                                    </p:animEffect>
                                  </p:childTnLst>
                                </p:cTn>
                              </p:par>
                              <p:par>
                                <p:cTn id="18" presetID="22" presetClass="entr" presetSubtype="8" fill="hold" grpId="0" nodeType="withEffect">
                                  <p:stCondLst>
                                    <p:cond delay="350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2500"/>
                                        <p:tgtEl>
                                          <p:spTgt spid="2"/>
                                        </p:tgtEl>
                                      </p:cBhvr>
                                    </p:animEffect>
                                  </p:childTnLst>
                                </p:cTn>
                              </p:par>
                            </p:childTnLst>
                          </p:cTn>
                        </p:par>
                        <p:par>
                          <p:cTn id="21" fill="hold">
                            <p:stCondLst>
                              <p:cond delay="7000"/>
                            </p:stCondLst>
                            <p:childTnLst>
                              <p:par>
                                <p:cTn id="22" presetID="42" presetClass="entr" presetSubtype="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500"/>
                                        <p:tgtEl>
                                          <p:spTgt spid="22"/>
                                        </p:tgtEl>
                                      </p:cBhvr>
                                    </p:animEffect>
                                    <p:anim calcmode="lin" valueType="num">
                                      <p:cBhvr>
                                        <p:cTn id="25" dur="1500" fill="hold"/>
                                        <p:tgtEl>
                                          <p:spTgt spid="22"/>
                                        </p:tgtEl>
                                        <p:attrNameLst>
                                          <p:attrName>ppt_x</p:attrName>
                                        </p:attrNameLst>
                                      </p:cBhvr>
                                      <p:tavLst>
                                        <p:tav tm="0">
                                          <p:val>
                                            <p:strVal val="#ppt_x"/>
                                          </p:val>
                                        </p:tav>
                                        <p:tav tm="100000">
                                          <p:val>
                                            <p:strVal val="#ppt_x"/>
                                          </p:val>
                                        </p:tav>
                                      </p:tavLst>
                                    </p:anim>
                                    <p:anim calcmode="lin" valueType="num">
                                      <p:cBhvr>
                                        <p:cTn id="26" dur="1500" fill="hold"/>
                                        <p:tgtEl>
                                          <p:spTgt spid="22"/>
                                        </p:tgtEl>
                                        <p:attrNameLst>
                                          <p:attrName>ppt_y</p:attrName>
                                        </p:attrNameLst>
                                      </p:cBhvr>
                                      <p:tavLst>
                                        <p:tav tm="0">
                                          <p:val>
                                            <p:strVal val="#ppt_y+.1"/>
                                          </p:val>
                                        </p:tav>
                                        <p:tav tm="100000">
                                          <p:val>
                                            <p:strVal val="#ppt_y"/>
                                          </p:val>
                                        </p:tav>
                                      </p:tavLst>
                                    </p:anim>
                                  </p:childTnLst>
                                </p:cTn>
                              </p:par>
                            </p:childTnLst>
                          </p:cTn>
                        </p:par>
                        <p:par>
                          <p:cTn id="27" fill="hold">
                            <p:stCondLst>
                              <p:cond delay="8500"/>
                            </p:stCondLst>
                            <p:childTnLst>
                              <p:par>
                                <p:cTn id="28" presetID="22" presetClass="entr" presetSubtype="8" fill="hold" grpId="0" nodeType="after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2500"/>
                                        <p:tgtEl>
                                          <p:spTgt spid="12"/>
                                        </p:tgtEl>
                                      </p:cBhvr>
                                    </p:animEffect>
                                  </p:childTnLst>
                                </p:cTn>
                              </p:par>
                              <p:par>
                                <p:cTn id="31" presetID="22" presetClass="entr" presetSubtype="8"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wipe(left)">
                                      <p:cBhvr>
                                        <p:cTn id="33" dur="2500"/>
                                        <p:tgtEl>
                                          <p:spTgt spid="11"/>
                                        </p:tgtEl>
                                      </p:cBhvr>
                                    </p:animEffect>
                                  </p:childTnLst>
                                </p:cTn>
                              </p:par>
                            </p:childTnLst>
                          </p:cTn>
                        </p:par>
                        <p:par>
                          <p:cTn id="34" fill="hold">
                            <p:stCondLst>
                              <p:cond delay="13250"/>
                            </p:stCondLst>
                            <p:childTnLst>
                              <p:par>
                                <p:cTn id="35" presetID="42"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000"/>
                                        <p:tgtEl>
                                          <p:spTgt spid="10"/>
                                        </p:tgtEl>
                                      </p:cBhvr>
                                    </p:animEffect>
                                    <p:anim calcmode="lin" valueType="num">
                                      <p:cBhvr>
                                        <p:cTn id="38" dur="2000" fill="hold"/>
                                        <p:tgtEl>
                                          <p:spTgt spid="10"/>
                                        </p:tgtEl>
                                        <p:attrNameLst>
                                          <p:attrName>ppt_x</p:attrName>
                                        </p:attrNameLst>
                                      </p:cBhvr>
                                      <p:tavLst>
                                        <p:tav tm="0">
                                          <p:val>
                                            <p:strVal val="#ppt_x"/>
                                          </p:val>
                                        </p:tav>
                                        <p:tav tm="100000">
                                          <p:val>
                                            <p:strVal val="#ppt_x"/>
                                          </p:val>
                                        </p:tav>
                                      </p:tavLst>
                                    </p:anim>
                                    <p:anim calcmode="lin" valueType="num">
                                      <p:cBhvr>
                                        <p:cTn id="39" dur="2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1" grpId="0" animBg="1"/>
      <p:bldP spid="12" grpId="0" animBg="1"/>
      <p:bldP spid="22" grpId="0" animBg="1"/>
      <p:bldP spid="2" grpId="0" animBg="1"/>
      <p:bldP spid="4" grpId="0" animBg="1"/>
      <p:bldP spid="2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 y="342"/>
            <a:ext cx="12159745" cy="6839856"/>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6951538" y="5850020"/>
            <a:ext cx="4408278" cy="620191"/>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5462"/>
            <a:r>
              <a:rPr lang="sk-SK" sz="2533">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757" y="5093406"/>
            <a:ext cx="2585548" cy="1376805"/>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rot="20803506">
            <a:off x="4178701" y="4307600"/>
            <a:ext cx="5472343" cy="1317131"/>
            <a:chOff x="2797978" y="3919524"/>
            <a:chExt cx="5184575" cy="1247868"/>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2797978" y="4222082"/>
              <a:ext cx="5184575" cy="945310"/>
            </a:xfrm>
            <a:prstGeom prst="rect">
              <a:avLst/>
            </a:prstGeom>
            <a:noFill/>
            <a:ln w="19050">
              <a:noFill/>
            </a:ln>
          </p:spPr>
          <p:txBody>
            <a:bodyPr wrap="square" lIns="143620" tIns="114895" rIns="143620" bIns="143620" rtlCol="0">
              <a:spAutoFit/>
            </a:bodyPr>
            <a:lstStyle/>
            <a:p>
              <a:pPr algn="ctr" defTabSz="364812"/>
              <a:r>
                <a:rPr lang="fr-FR" sz="1596" i="1">
                  <a:solidFill>
                    <a:srgbClr val="FF6600"/>
                  </a:solidFill>
                  <a:latin typeface="Arial" panose="020B0604020202020204" pitchFamily="34" charset="0"/>
                  <a:ea typeface="MS Gothic" panose="020B0609070205080204" pitchFamily="49" charset="-128"/>
                  <a:cs typeface="Arial" panose="020B0604020202020204" pitchFamily="34" charset="0"/>
                </a:rPr>
                <a:t>Avez-vous aimé ma présentation?</a:t>
              </a:r>
            </a:p>
            <a:p>
              <a:pPr algn="ctr" defTabSz="364812"/>
              <a:r>
                <a:rPr lang="fr-FR" sz="1596" i="1">
                  <a:solidFill>
                    <a:srgbClr val="FF6600"/>
                  </a:solidFill>
                  <a:latin typeface="Arial" panose="020B0604020202020204" pitchFamily="34" charset="0"/>
                  <a:ea typeface="MS Gothic" panose="020B0609070205080204" pitchFamily="49" charset="-128"/>
                  <a:cs typeface="Arial" panose="020B0604020202020204" pitchFamily="34" charset="0"/>
                </a:rPr>
                <a:t>Envoyez moi un email. Je t'en enverrai un autre.</a:t>
              </a:r>
              <a:endParaRPr lang="sk-SK" sz="1596" i="1">
                <a:solidFill>
                  <a:srgbClr val="FF6600"/>
                </a:solidFill>
                <a:latin typeface="Arial" panose="020B0604020202020204" pitchFamily="34" charset="0"/>
                <a:ea typeface="MS Gothic" panose="020B0609070205080204" pitchFamily="49" charset="-128"/>
                <a:cs typeface="Arial" panose="020B0604020202020204" pitchFamily="34" charset="0"/>
              </a:endParaRPr>
            </a:p>
            <a:p>
              <a:pPr algn="ctr" defTabSz="364812"/>
              <a:r>
                <a:rPr lang="sk-SK" sz="1596" i="1">
                  <a:solidFill>
                    <a:srgbClr val="FF6600"/>
                  </a:solidFill>
                  <a:latin typeface="Arial" panose="020B0604020202020204" pitchFamily="34" charset="0"/>
                  <a:ea typeface="MS Gothic" panose="020B0609070205080204" pitchFamily="49" charset="-128"/>
                  <a:cs typeface="Arial" panose="020B0604020202020204" pitchFamily="34" charset="0"/>
                </a:rPr>
                <a:t>Gratuit bien sûr!</a:t>
              </a: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8259575" y="3639343"/>
            <a:ext cx="4206319" cy="1319893"/>
            <a:chOff x="7354289" y="3259134"/>
            <a:chExt cx="3985125" cy="1250484"/>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7354289" y="3564308"/>
              <a:ext cx="3985125" cy="945310"/>
            </a:xfrm>
            <a:prstGeom prst="rect">
              <a:avLst/>
            </a:prstGeom>
            <a:noFill/>
            <a:ln w="19050">
              <a:noFill/>
            </a:ln>
          </p:spPr>
          <p:txBody>
            <a:bodyPr wrap="square" lIns="143620" tIns="114895" rIns="143620" bIns="143620" rtlCol="0">
              <a:spAutoFit/>
            </a:bodyPr>
            <a:lstStyle/>
            <a:p>
              <a:pPr algn="ctr" defTabSz="364812"/>
              <a:r>
                <a:rPr lang="de-DE" sz="1596"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Hat Ihnen mein Vortrag gefallen?</a:t>
              </a:r>
            </a:p>
            <a:p>
              <a:pPr algn="ctr" defTabSz="364812"/>
              <a:r>
                <a:rPr lang="de-DE" sz="1596"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Maile mir. Ich schicke dir noch eins.</a:t>
              </a:r>
              <a:endParaRPr lang="sk-SK" sz="1596"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364812"/>
              <a:r>
                <a:rPr lang="sk-SK" sz="1596"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Natürlich kostenlos!</a:t>
              </a:r>
            </a:p>
          </p:txBody>
        </p:sp>
      </p:grpSp>
      <p:grpSp>
        <p:nvGrpSpPr>
          <p:cNvPr id="39" name="Tal">
            <a:extLst>
              <a:ext uri="{FF2B5EF4-FFF2-40B4-BE49-F238E27FC236}">
                <a16:creationId xmlns:a16="http://schemas.microsoft.com/office/drawing/2014/main" id="{0958A416-5D26-F6ED-7F0F-895B540FDC8A}"/>
              </a:ext>
            </a:extLst>
          </p:cNvPr>
          <p:cNvGrpSpPr/>
          <p:nvPr/>
        </p:nvGrpSpPr>
        <p:grpSpPr>
          <a:xfrm rot="1043176">
            <a:off x="889785" y="3510752"/>
            <a:ext cx="4977094" cy="1414391"/>
            <a:chOff x="907373" y="2968184"/>
            <a:chExt cx="4715368" cy="1340014"/>
          </a:xfrm>
        </p:grpSpPr>
        <p:pic>
          <p:nvPicPr>
            <p:cNvPr id="32" name="V TAL">
              <a:extLst>
                <a:ext uri="{FF2B5EF4-FFF2-40B4-BE49-F238E27FC236}">
                  <a16:creationId xmlns:a16="http://schemas.microsoft.com/office/drawing/2014/main" id="{D5C4D760-78A4-2903-44E9-BA61C8782A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7" name="TAL">
              <a:extLst>
                <a:ext uri="{FF2B5EF4-FFF2-40B4-BE49-F238E27FC236}">
                  <a16:creationId xmlns:a16="http://schemas.microsoft.com/office/drawing/2014/main" id="{FC204A08-5EE0-45C6-A437-D616C09ABC5C}"/>
                </a:ext>
              </a:extLst>
            </p:cNvPr>
            <p:cNvSpPr txBox="1"/>
            <p:nvPr/>
          </p:nvSpPr>
          <p:spPr>
            <a:xfrm rot="21146835">
              <a:off x="907373" y="3362887"/>
              <a:ext cx="4715368" cy="945311"/>
            </a:xfrm>
            <a:prstGeom prst="rect">
              <a:avLst/>
            </a:prstGeom>
            <a:noFill/>
            <a:ln w="19050">
              <a:noFill/>
            </a:ln>
          </p:spPr>
          <p:txBody>
            <a:bodyPr wrap="square" lIns="143620" tIns="114895" rIns="143620" bIns="143620" rtlCol="0">
              <a:spAutoFit/>
            </a:bodyPr>
            <a:lstStyle/>
            <a:p>
              <a:pPr algn="ctr" defTabSz="364812"/>
              <a:r>
                <a:rPr lang="it-IT" sz="1596" i="1">
                  <a:solidFill>
                    <a:srgbClr val="F3AD7D"/>
                  </a:solidFill>
                  <a:latin typeface="Arial" panose="020B0604020202020204" pitchFamily="34" charset="0"/>
                  <a:ea typeface="MS Gothic" panose="020B0609070205080204" pitchFamily="49" charset="-128"/>
                  <a:cs typeface="Arial" panose="020B0604020202020204" pitchFamily="34" charset="0"/>
                </a:rPr>
                <a:t>Ti è piaciuta la mia presentazione?</a:t>
              </a:r>
            </a:p>
            <a:p>
              <a:pPr algn="ctr" defTabSz="364812"/>
              <a:r>
                <a:rPr lang="it-IT" sz="1596" i="1">
                  <a:solidFill>
                    <a:srgbClr val="F3AD7D"/>
                  </a:solidFill>
                  <a:latin typeface="Arial" panose="020B0604020202020204" pitchFamily="34" charset="0"/>
                  <a:ea typeface="MS Gothic" panose="020B0609070205080204" pitchFamily="49" charset="-128"/>
                  <a:cs typeface="Arial" panose="020B0604020202020204" pitchFamily="34" charset="0"/>
                </a:rPr>
                <a:t>Mandami un'email. Te ne manderò un altro.</a:t>
              </a:r>
              <a:endParaRPr lang="sk-SK" sz="1596" i="1">
                <a:solidFill>
                  <a:srgbClr val="F3AD7D"/>
                </a:solidFill>
                <a:latin typeface="Arial" panose="020B0604020202020204" pitchFamily="34" charset="0"/>
                <a:ea typeface="MS Gothic" panose="020B0609070205080204" pitchFamily="49" charset="-128"/>
                <a:cs typeface="Arial" panose="020B0604020202020204" pitchFamily="34" charset="0"/>
              </a:endParaRPr>
            </a:p>
            <a:p>
              <a:pPr algn="ctr" defTabSz="364812"/>
              <a:r>
                <a:rPr lang="sk-SK" sz="1596" i="1">
                  <a:solidFill>
                    <a:srgbClr val="F3AD7D"/>
                  </a:solidFill>
                  <a:latin typeface="Arial" panose="020B0604020202020204" pitchFamily="34" charset="0"/>
                  <a:ea typeface="MS Gothic" panose="020B0609070205080204" pitchFamily="49" charset="-128"/>
                  <a:cs typeface="Arial" panose="020B0604020202020204" pitchFamily="34" charset="0"/>
                </a:rPr>
                <a:t>Ovviamente gratis!</a:t>
              </a: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4407864" y="2574958"/>
            <a:ext cx="4938209" cy="1326098"/>
            <a:chOff x="5039004" y="2176578"/>
            <a:chExt cx="4678528" cy="1256362"/>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039004" y="2487631"/>
              <a:ext cx="4678528" cy="945309"/>
            </a:xfrm>
            <a:prstGeom prst="rect">
              <a:avLst/>
            </a:prstGeom>
            <a:noFill/>
            <a:ln w="19050">
              <a:noFill/>
            </a:ln>
          </p:spPr>
          <p:txBody>
            <a:bodyPr wrap="square" lIns="143620" tIns="114895" rIns="143620" bIns="143620" rtlCol="0">
              <a:spAutoFit/>
            </a:bodyPr>
            <a:lstStyle/>
            <a:p>
              <a:pPr algn="ctr" defTabSz="364812"/>
              <a:r>
                <a:rPr lang="pt-BR" sz="1596"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Gostou da minha apresentação?</a:t>
              </a:r>
            </a:p>
            <a:p>
              <a:pPr algn="ctr" defTabSz="364812"/>
              <a:r>
                <a:rPr lang="pt-BR" sz="1596"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Me mande um e-mail. Vou te enviar outro.</a:t>
              </a:r>
              <a:endParaRPr lang="sk-SK" sz="1596"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364812"/>
              <a:r>
                <a:rPr lang="sk-SK" sz="1596"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Claro, grátis!</a:t>
              </a: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54593" y="2106289"/>
            <a:ext cx="3904813" cy="1309657"/>
            <a:chOff x="405264" y="1813149"/>
            <a:chExt cx="3699474" cy="1240787"/>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405264" y="2108626"/>
              <a:ext cx="3699474" cy="945310"/>
            </a:xfrm>
            <a:prstGeom prst="rect">
              <a:avLst/>
            </a:prstGeom>
            <a:noFill/>
            <a:ln w="19050">
              <a:noFill/>
            </a:ln>
          </p:spPr>
          <p:txBody>
            <a:bodyPr wrap="square" lIns="143620" tIns="114895" rIns="143620" bIns="143620" rtlCol="0">
              <a:spAutoFit/>
            </a:bodyPr>
            <a:lstStyle/>
            <a:p>
              <a:pPr algn="ctr" defTabSz="364812"/>
              <a:r>
                <a:rPr lang="pt-BR"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Páčila sa Vám moja preze</a:t>
              </a:r>
              <a:r>
                <a:rPr lang="sk-SK"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t>
              </a:r>
              <a:r>
                <a:rPr lang="pt-BR"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tácia?</a:t>
              </a:r>
            </a:p>
            <a:p>
              <a:pPr algn="ctr" defTabSz="364812"/>
              <a:r>
                <a:rPr lang="pt-BR"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Napíšte mi. Pošlem Vám ďalšiu.</a:t>
              </a:r>
              <a:endParaRPr lang="sk-SK"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364812"/>
              <a:r>
                <a:rPr lang="sk-SK"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Samozrejme zadarmo!</a:t>
              </a:r>
            </a:p>
          </p:txBody>
        </p:sp>
      </p:grpSp>
      <p:grpSp>
        <p:nvGrpSpPr>
          <p:cNvPr id="36" name="Maď">
            <a:extLst>
              <a:ext uri="{FF2B5EF4-FFF2-40B4-BE49-F238E27FC236}">
                <a16:creationId xmlns:a16="http://schemas.microsoft.com/office/drawing/2014/main" id="{847DD7F9-726F-AF29-B5A7-3901D72D3145}"/>
              </a:ext>
            </a:extLst>
          </p:cNvPr>
          <p:cNvGrpSpPr/>
          <p:nvPr/>
        </p:nvGrpSpPr>
        <p:grpSpPr>
          <a:xfrm rot="21085978">
            <a:off x="8350293" y="1255091"/>
            <a:ext cx="3918103" cy="1382031"/>
            <a:chOff x="7695659" y="1392562"/>
            <a:chExt cx="3712065" cy="1309356"/>
          </a:xfrm>
        </p:grpSpPr>
        <p:pic>
          <p:nvPicPr>
            <p:cNvPr id="12" name="V MAĎ">
              <a:extLst>
                <a:ext uri="{FF2B5EF4-FFF2-40B4-BE49-F238E27FC236}">
                  <a16:creationId xmlns:a16="http://schemas.microsoft.com/office/drawing/2014/main" id="{7511AB26-1A2C-9F93-62AE-8E5E16A718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5" name="MAĎ">
              <a:extLst>
                <a:ext uri="{FF2B5EF4-FFF2-40B4-BE49-F238E27FC236}">
                  <a16:creationId xmlns:a16="http://schemas.microsoft.com/office/drawing/2014/main" id="{384EED08-D949-BD28-1AAD-1BB5734C37E9}"/>
                </a:ext>
              </a:extLst>
            </p:cNvPr>
            <p:cNvSpPr txBox="1"/>
            <p:nvPr/>
          </p:nvSpPr>
          <p:spPr>
            <a:xfrm>
              <a:off x="7695659" y="1756607"/>
              <a:ext cx="3712065" cy="945311"/>
            </a:xfrm>
            <a:prstGeom prst="rect">
              <a:avLst/>
            </a:prstGeom>
            <a:noFill/>
            <a:ln w="19050">
              <a:noFill/>
            </a:ln>
          </p:spPr>
          <p:txBody>
            <a:bodyPr wrap="square" lIns="143620" tIns="114895" rIns="143620" bIns="143620" rtlCol="0">
              <a:spAutoFit/>
            </a:bodyPr>
            <a:lstStyle/>
            <a:p>
              <a:pPr algn="ctr" defTabSz="364812"/>
              <a:r>
                <a:rPr lang="pt-BR" sz="1596"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Tetszett a PPS-diaporámám?</a:t>
              </a:r>
            </a:p>
            <a:p>
              <a:pPr algn="ctr" defTabSz="364812"/>
              <a:r>
                <a:rPr lang="pt-BR" sz="1596"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Jelentkezz. Küldök egy uj PPS-t.</a:t>
              </a:r>
              <a:endParaRPr lang="sk-SK" sz="1596"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364812"/>
              <a:r>
                <a:rPr lang="sk-SK" sz="1596"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Természetesen ingyen!</a:t>
              </a: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3035567" y="1078902"/>
            <a:ext cx="4328865" cy="1315378"/>
            <a:chOff x="2391241" y="950340"/>
            <a:chExt cx="4101227" cy="1246207"/>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2391241" y="1251237"/>
              <a:ext cx="4101227" cy="945310"/>
            </a:xfrm>
            <a:prstGeom prst="rect">
              <a:avLst/>
            </a:prstGeom>
            <a:noFill/>
            <a:ln w="19050">
              <a:noFill/>
            </a:ln>
          </p:spPr>
          <p:txBody>
            <a:bodyPr wrap="square" lIns="143620" tIns="114895" rIns="143620" bIns="143620" rtlCol="0">
              <a:spAutoFit/>
            </a:bodyPr>
            <a:lstStyle/>
            <a:p>
              <a:pPr algn="ctr" defTabSz="364812"/>
              <a:r>
                <a:rPr lang="es-ES" sz="1596" i="1">
                  <a:solidFill>
                    <a:srgbClr val="FF0000"/>
                  </a:solidFill>
                  <a:latin typeface="Arial" panose="020B0604020202020204" pitchFamily="34" charset="0"/>
                  <a:ea typeface="MS Gothic" panose="020B0609070205080204" pitchFamily="49" charset="-128"/>
                  <a:cs typeface="Arial" panose="020B0604020202020204" pitchFamily="34" charset="0"/>
                </a:rPr>
                <a:t>¿Te gustó mi presentación?</a:t>
              </a:r>
            </a:p>
            <a:p>
              <a:pPr algn="ctr" defTabSz="364812"/>
              <a:r>
                <a:rPr lang="es-ES" sz="1596" i="1">
                  <a:solidFill>
                    <a:srgbClr val="FF0000"/>
                  </a:solidFill>
                  <a:latin typeface="Arial" panose="020B0604020202020204" pitchFamily="34" charset="0"/>
                  <a:ea typeface="MS Gothic" panose="020B0609070205080204" pitchFamily="49" charset="-128"/>
                  <a:cs typeface="Arial" panose="020B0604020202020204" pitchFamily="34" charset="0"/>
                </a:rPr>
                <a:t>Envíeme un e-mail. Te enviaré otro</a:t>
              </a:r>
              <a:r>
                <a:rPr lang="sk-SK" sz="1596" i="1">
                  <a:solidFill>
                    <a:srgbClr val="FF0000"/>
                  </a:solidFill>
                  <a:latin typeface="Arial" panose="020B0604020202020204" pitchFamily="34" charset="0"/>
                  <a:ea typeface="MS Gothic" panose="020B0609070205080204" pitchFamily="49" charset="-128"/>
                  <a:cs typeface="Arial" panose="020B0604020202020204" pitchFamily="34" charset="0"/>
                </a:rPr>
                <a:t>.</a:t>
              </a:r>
            </a:p>
            <a:p>
              <a:pPr algn="ctr" defTabSz="364812"/>
              <a:r>
                <a:rPr lang="sk-SK" sz="1596" i="1">
                  <a:solidFill>
                    <a:srgbClr val="FF0000"/>
                  </a:solidFill>
                  <a:latin typeface="Arial" panose="020B0604020202020204" pitchFamily="34" charset="0"/>
                  <a:ea typeface="MS Gothic" panose="020B0609070205080204" pitchFamily="49" charset="-128"/>
                  <a:cs typeface="Arial" panose="020B0604020202020204" pitchFamily="34" charset="0"/>
                </a:rPr>
                <a:t>¡Gratis por supuesto!</a:t>
              </a: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5707046" y="279749"/>
            <a:ext cx="4475157" cy="1317532"/>
            <a:chOff x="5897150" y="212263"/>
            <a:chExt cx="4239827" cy="1248247"/>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603264">
              <a:off x="5897150" y="515200"/>
              <a:ext cx="4239827" cy="945310"/>
            </a:xfrm>
            <a:prstGeom prst="rect">
              <a:avLst/>
            </a:prstGeom>
            <a:noFill/>
            <a:ln w="19050">
              <a:noFill/>
            </a:ln>
          </p:spPr>
          <p:txBody>
            <a:bodyPr wrap="square" lIns="143620" tIns="114895" rIns="143620" bIns="143620" rtlCol="0">
              <a:spAutoFit/>
            </a:bodyPr>
            <a:lstStyle/>
            <a:p>
              <a:pPr algn="ctr" defTabSz="364812"/>
              <a:r>
                <a:rPr lang="en-US" sz="1596" i="1">
                  <a:solidFill>
                    <a:prstClr val="white"/>
                  </a:solidFill>
                  <a:latin typeface="Arial" panose="020B0604020202020204" pitchFamily="34" charset="0"/>
                  <a:ea typeface="MS Gothic" panose="020B0609070205080204" pitchFamily="49" charset="-128"/>
                  <a:cs typeface="Arial" panose="020B0604020202020204" pitchFamily="34" charset="0"/>
                </a:rPr>
                <a:t>Did you like my presentation?</a:t>
              </a:r>
            </a:p>
            <a:p>
              <a:pPr algn="ctr" defTabSz="364812"/>
              <a:r>
                <a:rPr lang="en-US" sz="1596" i="1">
                  <a:solidFill>
                    <a:prstClr val="white"/>
                  </a:solidFill>
                  <a:latin typeface="Arial" panose="020B0604020202020204" pitchFamily="34" charset="0"/>
                  <a:ea typeface="MS Gothic" panose="020B0609070205080204" pitchFamily="49" charset="-128"/>
                  <a:cs typeface="Arial" panose="020B0604020202020204" pitchFamily="34" charset="0"/>
                </a:rPr>
                <a:t>Email me. I will send you another one.</a:t>
              </a:r>
              <a:endParaRPr lang="sk-SK" sz="1596" i="1">
                <a:solidFill>
                  <a:prstClr val="white"/>
                </a:solidFill>
                <a:latin typeface="Arial" panose="020B0604020202020204" pitchFamily="34" charset="0"/>
                <a:ea typeface="MS Gothic" panose="020B0609070205080204" pitchFamily="49" charset="-128"/>
                <a:cs typeface="Arial" panose="020B0604020202020204" pitchFamily="34" charset="0"/>
              </a:endParaRPr>
            </a:p>
            <a:p>
              <a:pPr algn="ctr" defTabSz="364812"/>
              <a:r>
                <a:rPr lang="sk-SK" sz="1596" i="1">
                  <a:solidFill>
                    <a:prstClr val="white"/>
                  </a:solidFill>
                  <a:latin typeface="Arial" panose="020B0604020202020204" pitchFamily="34" charset="0"/>
                  <a:ea typeface="MS Gothic" panose="020B0609070205080204" pitchFamily="49" charset="-128"/>
                  <a:cs typeface="Arial" panose="020B0604020202020204" pitchFamily="34" charset="0"/>
                </a:rPr>
                <a:t>Free of charge!</a:t>
              </a:r>
            </a:p>
          </p:txBody>
        </p:sp>
      </p:grpSp>
      <p:grpSp>
        <p:nvGrpSpPr>
          <p:cNvPr id="33" name="Rum">
            <a:extLst>
              <a:ext uri="{FF2B5EF4-FFF2-40B4-BE49-F238E27FC236}">
                <a16:creationId xmlns:a16="http://schemas.microsoft.com/office/drawing/2014/main" id="{907F3C40-323F-822E-A3C7-41464A2A035B}"/>
              </a:ext>
            </a:extLst>
          </p:cNvPr>
          <p:cNvGrpSpPr/>
          <p:nvPr/>
        </p:nvGrpSpPr>
        <p:grpSpPr>
          <a:xfrm rot="21192499">
            <a:off x="541842" y="366812"/>
            <a:ext cx="4091599" cy="1349289"/>
            <a:chOff x="679457" y="254048"/>
            <a:chExt cx="3876438" cy="1102622"/>
          </a:xfrm>
        </p:grpSpPr>
        <p:pic>
          <p:nvPicPr>
            <p:cNvPr id="22" name="V RUM">
              <a:extLst>
                <a:ext uri="{FF2B5EF4-FFF2-40B4-BE49-F238E27FC236}">
                  <a16:creationId xmlns:a16="http://schemas.microsoft.com/office/drawing/2014/main" id="{435F3CFB-1645-2171-4F50-0FE305C9FD9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16" name="RUM">
              <a:extLst>
                <a:ext uri="{FF2B5EF4-FFF2-40B4-BE49-F238E27FC236}">
                  <a16:creationId xmlns:a16="http://schemas.microsoft.com/office/drawing/2014/main" id="{C129A0C2-FAE1-7A5F-7242-734B6CC13010}"/>
                </a:ext>
              </a:extLst>
            </p:cNvPr>
            <p:cNvSpPr txBox="1"/>
            <p:nvPr/>
          </p:nvSpPr>
          <p:spPr>
            <a:xfrm rot="21327367">
              <a:off x="679457" y="541296"/>
              <a:ext cx="3876438" cy="815374"/>
            </a:xfrm>
            <a:prstGeom prst="rect">
              <a:avLst/>
            </a:prstGeom>
            <a:noFill/>
            <a:ln w="19050">
              <a:noFill/>
            </a:ln>
          </p:spPr>
          <p:txBody>
            <a:bodyPr wrap="none" lIns="143620" tIns="114895" rIns="143620" bIns="143620" rtlCol="0">
              <a:spAutoFit/>
            </a:bodyPr>
            <a:lstStyle/>
            <a:p>
              <a:pPr algn="ctr" defTabSz="364812"/>
              <a:r>
                <a:rPr lang="it-IT" sz="1596" i="1">
                  <a:solidFill>
                    <a:srgbClr val="FFFF00"/>
                  </a:solidFill>
                  <a:latin typeface="Arial" panose="020B0604020202020204" pitchFamily="34" charset="0"/>
                  <a:ea typeface="MS Gothic" panose="020B0609070205080204" pitchFamily="49" charset="-128"/>
                  <a:cs typeface="Arial" panose="020B0604020202020204" pitchFamily="34" charset="0"/>
                </a:rPr>
                <a:t>Ți-a plăcut prezentarea mea?</a:t>
              </a:r>
            </a:p>
            <a:p>
              <a:pPr algn="ctr" defTabSz="364812"/>
              <a:r>
                <a:rPr lang="it-IT" sz="1596" i="1">
                  <a:solidFill>
                    <a:srgbClr val="FFFF00"/>
                  </a:solidFill>
                  <a:latin typeface="Arial" panose="020B0604020202020204" pitchFamily="34" charset="0"/>
                  <a:ea typeface="MS Gothic" panose="020B0609070205080204" pitchFamily="49" charset="-128"/>
                  <a:cs typeface="Arial" panose="020B0604020202020204" pitchFamily="34" charset="0"/>
                </a:rPr>
                <a:t>Trimite-mi un email. Iti voi trimite inca una.</a:t>
              </a:r>
              <a:endParaRPr lang="sk-SK" sz="1596" i="1">
                <a:solidFill>
                  <a:srgbClr val="FFFF00"/>
                </a:solidFill>
                <a:latin typeface="Arial" panose="020B0604020202020204" pitchFamily="34" charset="0"/>
                <a:ea typeface="MS Gothic" panose="020B0609070205080204" pitchFamily="49" charset="-128"/>
                <a:cs typeface="Arial" panose="020B0604020202020204" pitchFamily="34" charset="0"/>
              </a:endParaRPr>
            </a:p>
            <a:p>
              <a:pPr algn="ctr" defTabSz="364812"/>
              <a:r>
                <a:rPr lang="sk-SK" sz="1596" i="1">
                  <a:solidFill>
                    <a:srgbClr val="FFFF00"/>
                  </a:solidFill>
                  <a:latin typeface="Arial" panose="020B0604020202020204" pitchFamily="34" charset="0"/>
                  <a:ea typeface="MS Gothic" panose="020B0609070205080204" pitchFamily="49" charset="-128"/>
                  <a:cs typeface="Arial" panose="020B0604020202020204" pitchFamily="34" charset="0"/>
                </a:rPr>
                <a:t>Gratuit desigur!</a:t>
              </a:r>
            </a:p>
          </p:txBody>
        </p:sp>
      </p:gr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nodeType="withEffect">
                                  <p:stCondLst>
                                    <p:cond delay="25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75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nodeType="withEffect">
                                  <p:stCondLst>
                                    <p:cond delay="10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nodeType="withEffect">
                                  <p:stCondLst>
                                    <p:cond delay="125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1500"/>
                                  </p:stCondLst>
                                  <p:childTnLst>
                                    <p:set>
                                      <p:cBhvr>
                                        <p:cTn id="42" dur="1" fill="hold">
                                          <p:stCondLst>
                                            <p:cond delay="0"/>
                                          </p:stCondLst>
                                        </p:cTn>
                                        <p:tgtEl>
                                          <p:spTgt spid="39"/>
                                        </p:tgtEl>
                                        <p:attrNameLst>
                                          <p:attrName>style.visibility</p:attrName>
                                        </p:attrNameLst>
                                      </p:cBhvr>
                                      <p:to>
                                        <p:strVal val="visible"/>
                                      </p:to>
                                    </p:set>
                                    <p:anim calcmode="lin" valueType="num">
                                      <p:cBhvr>
                                        <p:cTn id="43" dur="1000" fill="hold"/>
                                        <p:tgtEl>
                                          <p:spTgt spid="39"/>
                                        </p:tgtEl>
                                        <p:attrNameLst>
                                          <p:attrName>ppt_w</p:attrName>
                                        </p:attrNameLst>
                                      </p:cBhvr>
                                      <p:tavLst>
                                        <p:tav tm="0">
                                          <p:val>
                                            <p:fltVal val="0"/>
                                          </p:val>
                                        </p:tav>
                                        <p:tav tm="100000">
                                          <p:val>
                                            <p:strVal val="#ppt_w"/>
                                          </p:val>
                                        </p:tav>
                                      </p:tavLst>
                                    </p:anim>
                                    <p:anim calcmode="lin" valueType="num">
                                      <p:cBhvr>
                                        <p:cTn id="44" dur="1000" fill="hold"/>
                                        <p:tgtEl>
                                          <p:spTgt spid="39"/>
                                        </p:tgtEl>
                                        <p:attrNameLst>
                                          <p:attrName>ppt_h</p:attrName>
                                        </p:attrNameLst>
                                      </p:cBhvr>
                                      <p:tavLst>
                                        <p:tav tm="0">
                                          <p:val>
                                            <p:fltVal val="0"/>
                                          </p:val>
                                        </p:tav>
                                        <p:tav tm="100000">
                                          <p:val>
                                            <p:strVal val="#ppt_h"/>
                                          </p:val>
                                        </p:tav>
                                      </p:tavLst>
                                    </p:anim>
                                    <p:anim calcmode="lin" valueType="num">
                                      <p:cBhvr>
                                        <p:cTn id="45" dur="1000" fill="hold"/>
                                        <p:tgtEl>
                                          <p:spTgt spid="39"/>
                                        </p:tgtEl>
                                        <p:attrNameLst>
                                          <p:attrName>style.rotation</p:attrName>
                                        </p:attrNameLst>
                                      </p:cBhvr>
                                      <p:tavLst>
                                        <p:tav tm="0">
                                          <p:val>
                                            <p:fltVal val="90"/>
                                          </p:val>
                                        </p:tav>
                                        <p:tav tm="100000">
                                          <p:val>
                                            <p:fltVal val="0"/>
                                          </p:val>
                                        </p:tav>
                                      </p:tavLst>
                                    </p:anim>
                                    <p:animEffect transition="in" filter="fade">
                                      <p:cBhvr>
                                        <p:cTn id="46" dur="1000"/>
                                        <p:tgtEl>
                                          <p:spTgt spid="39"/>
                                        </p:tgtEl>
                                      </p:cBhvr>
                                    </p:animEffect>
                                  </p:childTnLst>
                                </p:cTn>
                              </p:par>
                              <p:par>
                                <p:cTn id="47" presetID="31" presetClass="entr" presetSubtype="0" fill="hold" nodeType="withEffect">
                                  <p:stCondLst>
                                    <p:cond delay="1750"/>
                                  </p:stCondLst>
                                  <p:childTnLst>
                                    <p:set>
                                      <p:cBhvr>
                                        <p:cTn id="48" dur="1" fill="hold">
                                          <p:stCondLst>
                                            <p:cond delay="0"/>
                                          </p:stCondLst>
                                        </p:cTn>
                                        <p:tgtEl>
                                          <p:spTgt spid="40"/>
                                        </p:tgtEl>
                                        <p:attrNameLst>
                                          <p:attrName>style.visibility</p:attrName>
                                        </p:attrNameLst>
                                      </p:cBhvr>
                                      <p:to>
                                        <p:strVal val="visible"/>
                                      </p:to>
                                    </p:set>
                                    <p:anim calcmode="lin" valueType="num">
                                      <p:cBhvr>
                                        <p:cTn id="49" dur="1000" fill="hold"/>
                                        <p:tgtEl>
                                          <p:spTgt spid="40"/>
                                        </p:tgtEl>
                                        <p:attrNameLst>
                                          <p:attrName>ppt_w</p:attrName>
                                        </p:attrNameLst>
                                      </p:cBhvr>
                                      <p:tavLst>
                                        <p:tav tm="0">
                                          <p:val>
                                            <p:fltVal val="0"/>
                                          </p:val>
                                        </p:tav>
                                        <p:tav tm="100000">
                                          <p:val>
                                            <p:strVal val="#ppt_w"/>
                                          </p:val>
                                        </p:tav>
                                      </p:tavLst>
                                    </p:anim>
                                    <p:anim calcmode="lin" valueType="num">
                                      <p:cBhvr>
                                        <p:cTn id="50" dur="1000" fill="hold"/>
                                        <p:tgtEl>
                                          <p:spTgt spid="40"/>
                                        </p:tgtEl>
                                        <p:attrNameLst>
                                          <p:attrName>ppt_h</p:attrName>
                                        </p:attrNameLst>
                                      </p:cBhvr>
                                      <p:tavLst>
                                        <p:tav tm="0">
                                          <p:val>
                                            <p:fltVal val="0"/>
                                          </p:val>
                                        </p:tav>
                                        <p:tav tm="100000">
                                          <p:val>
                                            <p:strVal val="#ppt_h"/>
                                          </p:val>
                                        </p:tav>
                                      </p:tavLst>
                                    </p:anim>
                                    <p:anim calcmode="lin" valueType="num">
                                      <p:cBhvr>
                                        <p:cTn id="51" dur="1000" fill="hold"/>
                                        <p:tgtEl>
                                          <p:spTgt spid="40"/>
                                        </p:tgtEl>
                                        <p:attrNameLst>
                                          <p:attrName>style.rotation</p:attrName>
                                        </p:attrNameLst>
                                      </p:cBhvr>
                                      <p:tavLst>
                                        <p:tav tm="0">
                                          <p:val>
                                            <p:fltVal val="90"/>
                                          </p:val>
                                        </p:tav>
                                        <p:tav tm="100000">
                                          <p:val>
                                            <p:fltVal val="0"/>
                                          </p:val>
                                        </p:tav>
                                      </p:tavLst>
                                    </p:anim>
                                    <p:animEffect transition="in" filter="fade">
                                      <p:cBhvr>
                                        <p:cTn id="52" dur="1000"/>
                                        <p:tgtEl>
                                          <p:spTgt spid="40"/>
                                        </p:tgtEl>
                                      </p:cBhvr>
                                    </p:animEffect>
                                  </p:childTnLst>
                                </p:cTn>
                              </p:par>
                              <p:par>
                                <p:cTn id="53" presetID="31" presetClass="entr" presetSubtype="0" fill="hold" nodeType="withEffect">
                                  <p:stCondLst>
                                    <p:cond delay="200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42"/>
                                        </p:tgtEl>
                                        <p:attrNameLst>
                                          <p:attrName>style.visibility</p:attrName>
                                        </p:attrNameLst>
                                      </p:cBhvr>
                                      <p:to>
                                        <p:strVal val="visible"/>
                                      </p:to>
                                    </p:set>
                                    <p:animEffect transition="in" filter="barn(outVertical)">
                                      <p:cBhvr>
                                        <p:cTn id="62"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596089"/>
            <a:ext cx="12160249" cy="228381"/>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88" tIns="45594" rIns="91188" bIns="4559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2018" eaLnBrk="1" fontAlgn="base" hangingPunct="1">
              <a:spcBef>
                <a:spcPct val="0"/>
              </a:spcBef>
              <a:spcAft>
                <a:spcPct val="0"/>
              </a:spcAft>
              <a:defRPr/>
            </a:pPr>
            <a:endParaRPr lang="sk-SK" altLang="sk-SK" sz="1810">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6110" y="289"/>
            <a:ext cx="4864962" cy="15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19675" y="1900599"/>
            <a:ext cx="9120906" cy="2375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4" rIns="91188" bIns="4559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2018" eaLnBrk="1" fontAlgn="base" hangingPunct="1">
              <a:spcBef>
                <a:spcPct val="50000"/>
              </a:spcBef>
              <a:spcAft>
                <a:spcPct val="0"/>
              </a:spcAft>
              <a:defRPr/>
            </a:pPr>
            <a:r>
              <a:rPr lang="es-ES" altLang="sk-SK" sz="5972" b="1">
                <a:solidFill>
                  <a:srgbClr val="000000"/>
                </a:solidFill>
                <a:latin typeface="Kristen ITC" pitchFamily="66" charset="0"/>
                <a:ea typeface="MS Gothic" panose="020B0609070205080204" pitchFamily="49" charset="-128"/>
              </a:rPr>
              <a:t>¿Te ha gustado?</a:t>
            </a:r>
            <a:r>
              <a:rPr lang="es-ES" altLang="sk-SK" sz="4795">
                <a:solidFill>
                  <a:srgbClr val="000000"/>
                </a:solidFill>
                <a:latin typeface="Kristen ITC" pitchFamily="66" charset="0"/>
                <a:ea typeface="MS Gothic" panose="020B0609070205080204" pitchFamily="49" charset="-128"/>
              </a:rPr>
              <a:t> </a:t>
            </a:r>
            <a:br>
              <a:rPr lang="es-ES" altLang="sk-SK" sz="4795">
                <a:solidFill>
                  <a:srgbClr val="000000"/>
                </a:solidFill>
                <a:latin typeface="Kristen ITC" pitchFamily="66" charset="0"/>
                <a:ea typeface="MS Gothic" panose="020B0609070205080204" pitchFamily="49" charset="-128"/>
              </a:rPr>
            </a:br>
            <a:r>
              <a:rPr lang="es-ES" altLang="sk-SK" sz="4434">
                <a:solidFill>
                  <a:srgbClr val="000000"/>
                </a:solidFill>
                <a:latin typeface="Kristen ITC" pitchFamily="66" charset="0"/>
                <a:ea typeface="MS Gothic" panose="020B0609070205080204" pitchFamily="49" charset="-128"/>
              </a:rPr>
              <a:t>Puedes ver más entrando </a:t>
            </a:r>
            <a:br>
              <a:rPr lang="es-ES" altLang="sk-SK" sz="4434">
                <a:solidFill>
                  <a:srgbClr val="000000"/>
                </a:solidFill>
                <a:latin typeface="Kristen ITC" pitchFamily="66" charset="0"/>
                <a:ea typeface="MS Gothic" panose="020B0609070205080204" pitchFamily="49" charset="-128"/>
              </a:rPr>
            </a:br>
            <a:r>
              <a:rPr lang="es-ES" altLang="sk-SK" sz="4434" b="1">
                <a:solidFill>
                  <a:srgbClr val="40F903"/>
                </a:solidFill>
                <a:latin typeface="Kristen ITC" pitchFamily="66" charset="0"/>
                <a:ea typeface="MS Gothic" panose="020B0609070205080204" pitchFamily="49" charset="-128"/>
                <a:hlinkClick r:id="rId2"/>
              </a:rPr>
              <a:t>Aquí</a:t>
            </a:r>
            <a:endParaRPr lang="es-ES" altLang="sk-SK" sz="44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0364" y="4684270"/>
            <a:ext cx="2660144" cy="190257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4" rIns="91188" bIns="4559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2018" eaLnBrk="1" fontAlgn="base" hangingPunct="1">
              <a:spcBef>
                <a:spcPct val="50000"/>
              </a:spcBef>
              <a:spcAft>
                <a:spcPct val="0"/>
              </a:spcAft>
              <a:defRPr/>
            </a:pPr>
            <a:r>
              <a:rPr lang="es-ES_tradnl" altLang="sk-SK" sz="1810"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0" b="1">
                <a:solidFill>
                  <a:srgbClr val="0066FF"/>
                </a:solidFill>
                <a:latin typeface="Arial" pitchFamily="34" charset="0"/>
                <a:ea typeface="MS Gothic" panose="020B0609070205080204" pitchFamily="49" charset="-128"/>
              </a:rPr>
              <a:t> </a:t>
            </a:r>
          </a:p>
          <a:p>
            <a:pPr defTabSz="912018" eaLnBrk="1" fontAlgn="base" hangingPunct="1">
              <a:spcBef>
                <a:spcPct val="50000"/>
              </a:spcBef>
              <a:spcAft>
                <a:spcPct val="0"/>
              </a:spcAft>
              <a:defRPr/>
            </a:pPr>
            <a:endParaRPr lang="es-ES" altLang="sk-SK" sz="1810"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9435" y="4328052"/>
            <a:ext cx="2355635" cy="2355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0510" y="4918396"/>
            <a:ext cx="1216600" cy="988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9675" y="29649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19675" y="3496399"/>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19675" y="4027853"/>
            <a:ext cx="531454" cy="532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19675" y="45607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1">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952</Words>
  <Application>Microsoft Office PowerPoint</Application>
  <PresentationFormat>Vlastná</PresentationFormat>
  <Paragraphs>94</Paragraphs>
  <Slides>46</Slides>
  <Notes>0</Notes>
  <HiddenSlides>0</HiddenSlides>
  <MMClips>0</MMClips>
  <ScaleCrop>false</ScaleCrop>
  <HeadingPairs>
    <vt:vector size="6" baseType="variant">
      <vt:variant>
        <vt:lpstr>Použité písma</vt:lpstr>
      </vt:variant>
      <vt:variant>
        <vt:i4>8</vt:i4>
      </vt:variant>
      <vt:variant>
        <vt:lpstr>Motív</vt:lpstr>
      </vt:variant>
      <vt:variant>
        <vt:i4>4</vt:i4>
      </vt:variant>
      <vt:variant>
        <vt:lpstr>Nadpisy snímok</vt:lpstr>
      </vt:variant>
      <vt:variant>
        <vt:i4>46</vt:i4>
      </vt:variant>
    </vt:vector>
  </HeadingPairs>
  <TitlesOfParts>
    <vt:vector size="58" baseType="lpstr">
      <vt:lpstr>Kristen ITC</vt:lpstr>
      <vt:lpstr>Wingdings</vt:lpstr>
      <vt:lpstr>Balloon XBd</vt:lpstr>
      <vt:lpstr>Merlin</vt:lpstr>
      <vt:lpstr>Tekton Pro</vt:lpstr>
      <vt:lpstr>Arial</vt:lpstr>
      <vt:lpstr>Nadianne</vt:lpstr>
      <vt:lpstr>Cancun</vt:lpstr>
      <vt:lpstr>Motív balíka Office</vt:lpstr>
      <vt:lpstr>1_Motív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2024-06-04T08:40:17Z</dcterms:modified>
</cp:coreProperties>
</file>