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7" r:id="rId3"/>
    <p:sldId id="256" r:id="rId4"/>
    <p:sldId id="316" r:id="rId5"/>
    <p:sldId id="258" r:id="rId6"/>
    <p:sldId id="259" r:id="rId7"/>
    <p:sldId id="260" r:id="rId8"/>
    <p:sldId id="264" r:id="rId9"/>
    <p:sldId id="263" r:id="rId10"/>
    <p:sldId id="261" r:id="rId11"/>
    <p:sldId id="262" r:id="rId12"/>
    <p:sldId id="265" r:id="rId13"/>
    <p:sldId id="266" r:id="rId14"/>
    <p:sldId id="267" r:id="rId15"/>
    <p:sldId id="280" r:id="rId16"/>
    <p:sldId id="290" r:id="rId17"/>
    <p:sldId id="289" r:id="rId18"/>
    <p:sldId id="291" r:id="rId19"/>
    <p:sldId id="305" r:id="rId20"/>
    <p:sldId id="303" r:id="rId21"/>
    <p:sldId id="292" r:id="rId22"/>
    <p:sldId id="293" r:id="rId23"/>
    <p:sldId id="298" r:id="rId24"/>
    <p:sldId id="301" r:id="rId25"/>
    <p:sldId id="297" r:id="rId26"/>
    <p:sldId id="296" r:id="rId27"/>
    <p:sldId id="314" r:id="rId28"/>
    <p:sldId id="307" r:id="rId29"/>
    <p:sldId id="312" r:id="rId30"/>
    <p:sldId id="309" r:id="rId31"/>
    <p:sldId id="306" r:id="rId32"/>
    <p:sldId id="269" r:id="rId33"/>
    <p:sldId id="313" r:id="rId34"/>
    <p:sldId id="317" r:id="rId35"/>
    <p:sldId id="311" r:id="rId36"/>
    <p:sldId id="318" r:id="rId37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38"/>
    </p:embeddedFont>
    <p:embeddedFont>
      <p:font typeface="Kristen ITC" panose="03050502040202030202" pitchFamily="66" charset="0"/>
      <p:regular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WI5jpNcDc8HEbX6e+HRew==" hashData="Hk5UYrBZXNbHUtRJieviqe9lm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81" autoAdjust="0"/>
    <p:restoredTop sz="94700" autoAdjust="0"/>
  </p:normalViewPr>
  <p:slideViewPr>
    <p:cSldViewPr showGuides="1"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4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43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32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086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763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743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12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647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97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841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489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90058E-054A-4854-81D5-FB00A78466D2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71608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E214BF-5E02-4EC4-A4C5-020D4C7B17EA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19505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81DF037-17F7-417A-8D7B-B91E2D5F1390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38181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6A6B818-53B4-46F3-85A6-2A99BE560F43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89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214A497-ED9E-44BA-BF1F-DF38572C4019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11096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1D3F1BC-D0EF-4F40-B905-C62341F4AC9F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71339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EBC3717-CA00-4AE8-88DF-31E6756A3217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919081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D93A572-9B6D-413F-9CAE-66A5D3CC7BBB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102805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281764B-D856-42B0-8721-1F2F3458B1BD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4153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E868F24-F5C2-4A13-850F-C0AF194E95A9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51790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70F897C-E2A8-4451-A975-BC32B3F1AA76}" type="datetime1">
              <a:rPr lang="sk-SK" altLang="sk-SK"/>
              <a:pPr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1099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EBB4F-CAB4-4E25-AE74-5C81E063E0F6}" type="datetimeFigureOut">
              <a:rPr lang="cs-CZ" smtClean="0"/>
              <a:t>14.1.2016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FFD3F-361A-4EAB-946E-1CED1D5630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786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7FF229-60A5-435B-AE69-5AB92FF45BF4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7019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commons.wikimedia.org/wiki/File:Brno_view.jpg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6322714"/>
          </a:xfrm>
          <a:ln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0810" y="3429000"/>
            <a:ext cx="8229600" cy="2376264"/>
          </a:xfrm>
        </p:spPr>
        <p:txBody>
          <a:bodyPr/>
          <a:lstStyle/>
          <a:p>
            <a:pPr marL="0" indent="0" algn="ctr">
              <a:buNone/>
            </a:pPr>
            <a:r>
              <a:rPr lang="es-ES" dirty="0" smtClean="0">
                <a:effectLst/>
              </a:rPr>
              <a:t>es la segunda ciudad más grande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de la Repúblic</a:t>
            </a:r>
            <a:r>
              <a:rPr lang="cs-CZ" dirty="0" smtClean="0">
                <a:effectLst/>
              </a:rPr>
              <a:t>a</a:t>
            </a:r>
            <a:r>
              <a:rPr lang="es-ES" dirty="0" smtClean="0">
                <a:effectLst/>
              </a:rPr>
              <a:t> Checa por población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y superficie, la ciudad más grande de Moravia </a:t>
            </a: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s-ES" dirty="0" smtClean="0">
                <a:effectLst/>
              </a:rPr>
              <a:t>y la capital histórica del Margraviato de Moravia</a:t>
            </a:r>
            <a:r>
              <a:rPr lang="cs-CZ" dirty="0"/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24225" y="1284332"/>
            <a:ext cx="41440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B r n o </a:t>
            </a:r>
            <a:endParaRPr lang="cs-CZ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0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7000">
        <p:circle/>
        <p:sndAc>
          <p:stSnd>
            <p:snd r:embed="rId2" name="handel.wav"/>
          </p:stSnd>
        </p:sndAc>
      </p:transition>
    </mc:Choice>
    <mc:Fallback xmlns="">
      <p:transition spd="slow" advClick="0" advTm="7000">
        <p:circle/>
        <p:sndAc>
          <p:stSnd>
            <p:snd r:embed="rId3" name="hande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12" y="548680"/>
            <a:ext cx="2568327" cy="17122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84" y="3052224"/>
            <a:ext cx="4793755" cy="31945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7" name="Picture 3" descr="Br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213" y="1600200"/>
            <a:ext cx="476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923928" y="-3392168"/>
            <a:ext cx="230560" cy="7802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  <a:hlinkClick r:id="rId5"/>
              </a:rPr>
              <a:t>  </a:t>
            </a:r>
            <a:r>
              <a:rPr kumimoji="0" lang="cs-CZ" altLang="cs-CZ" sz="105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</a:rPr>
              <a:t> </a:t>
            </a: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ourier New" pitchFamily="49" charset="0"/>
                <a:cs typeface="Courier New" pitchFamily="49" charset="0"/>
              </a:rPr>
              <a:t>                   </a:t>
            </a: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cs typeface="Courier New" pitchFamily="49" charset="0"/>
              </a:rPr>
              <a:t> 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rgbClr val="808080"/>
              </a:solidFill>
              <a:effectLst/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84" y="548680"/>
            <a:ext cx="1913356" cy="223224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202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548681"/>
            <a:ext cx="8568951" cy="5832648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084167" y="4582000"/>
            <a:ext cx="1285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Brno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6321883" y="5015117"/>
            <a:ext cx="108012" cy="665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35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548680"/>
            <a:ext cx="5400600" cy="583264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60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8640960" cy="6480720"/>
          </a:xfrm>
          <a:ln>
            <a:solidFill>
              <a:schemeClr val="tx1"/>
            </a:solidFill>
          </a:ln>
        </p:spPr>
      </p:pic>
      <p:sp>
        <p:nvSpPr>
          <p:cNvPr id="12" name="Obdélník 11"/>
          <p:cNvSpPr/>
          <p:nvPr/>
        </p:nvSpPr>
        <p:spPr>
          <a:xfrm>
            <a:off x="683568" y="617533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/>
              </a:rPr>
              <a:t>Catedral de San Pedro y </a:t>
            </a:r>
            <a:r>
              <a:rPr lang="es-ES" sz="2000" b="1" smtClean="0">
                <a:effectLst/>
              </a:rPr>
              <a:t>San Pablo</a:t>
            </a:r>
            <a:r>
              <a:rPr lang="sk-SK" sz="2000" b="1" smtClean="0">
                <a:effectLst/>
              </a:rPr>
              <a:t> </a:t>
            </a:r>
            <a:r>
              <a:rPr lang="es-ES" sz="2000" b="1" smtClean="0">
                <a:effectLst/>
              </a:rPr>
              <a:t>en </a:t>
            </a:r>
            <a:r>
              <a:rPr lang="es-ES" sz="2000" b="1" dirty="0" smtClean="0">
                <a:effectLst/>
              </a:rPr>
              <a:t>la </a:t>
            </a:r>
            <a:r>
              <a:rPr lang="es-ES" sz="2000" b="1" smtClean="0">
                <a:effectLst/>
              </a:rPr>
              <a:t>colina Petrov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7939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176464" cy="6192688"/>
          </a:xfrm>
          <a:ln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4104456" cy="6192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512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59" cy="6264696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 rot="430025">
            <a:off x="1538770" y="4485524"/>
            <a:ext cx="3109762" cy="400110"/>
          </a:xfrm>
          <a:prstGeom prst="rect">
            <a:avLst/>
          </a:prstGeom>
        </p:spPr>
        <p:txBody>
          <a:bodyPr wrap="none">
            <a:spAutoFit/>
            <a:scene3d>
              <a:camera prst="perspectiveBelow"/>
              <a:lightRig rig="threePt" dir="t"/>
            </a:scene3d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C</a:t>
            </a:r>
            <a:r>
              <a:rPr lang="es-ES" sz="2000" b="1" dirty="0" smtClean="0">
                <a:solidFill>
                  <a:schemeClr val="bg1"/>
                </a:solidFill>
              </a:rPr>
              <a:t>ita </a:t>
            </a:r>
            <a:r>
              <a:rPr lang="es-ES" sz="2000" b="1" dirty="0">
                <a:solidFill>
                  <a:schemeClr val="bg1"/>
                </a:solidFill>
              </a:rPr>
              <a:t>del Evangelio de Mateo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1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04867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948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318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24936" cy="6120680"/>
          </a:xfrm>
        </p:spPr>
      </p:pic>
    </p:spTree>
    <p:extLst>
      <p:ext uri="{BB962C8B-B14F-4D97-AF65-F5344CB8AC3E}">
        <p14:creationId xmlns:p14="http://schemas.microsoft.com/office/powerpoint/2010/main" val="6472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4176464" cy="6048672"/>
          </a:xfrm>
          <a:ln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795" y="401217"/>
            <a:ext cx="4176464" cy="60486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500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68951" cy="612068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2646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900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404664"/>
            <a:ext cx="8568952" cy="608467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627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104456" cy="6192688"/>
          </a:xfrm>
          <a:ln>
            <a:solidFill>
              <a:schemeClr val="tx1"/>
            </a:solidFill>
          </a:ln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2656"/>
            <a:ext cx="4176464" cy="6192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99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</p:spPr>
      </p:pic>
      <p:sp>
        <p:nvSpPr>
          <p:cNvPr id="3" name="Obdélník 2"/>
          <p:cNvSpPr/>
          <p:nvPr/>
        </p:nvSpPr>
        <p:spPr>
          <a:xfrm>
            <a:off x="6156176" y="652973"/>
            <a:ext cx="18928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Villa </a:t>
            </a:r>
            <a:r>
              <a:rPr lang="es-ES" sz="2000" b="1" dirty="0" smtClean="0">
                <a:solidFill>
                  <a:schemeClr val="bg1"/>
                </a:solidFill>
              </a:rPr>
              <a:t>Tugendha</a:t>
            </a:r>
            <a:r>
              <a:rPr lang="cs-CZ" sz="2000" b="1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1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120680"/>
          </a:xfrm>
        </p:spPr>
      </p:pic>
    </p:spTree>
    <p:extLst>
      <p:ext uri="{BB962C8B-B14F-4D97-AF65-F5344CB8AC3E}">
        <p14:creationId xmlns:p14="http://schemas.microsoft.com/office/powerpoint/2010/main" val="225665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6944" cy="6048672"/>
          </a:xfrm>
        </p:spPr>
      </p:pic>
    </p:spTree>
    <p:extLst>
      <p:ext uri="{BB962C8B-B14F-4D97-AF65-F5344CB8AC3E}">
        <p14:creationId xmlns:p14="http://schemas.microsoft.com/office/powerpoint/2010/main" val="21680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4886"/>
            <a:ext cx="4176464" cy="6190458"/>
          </a:xfrm>
          <a:ln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34886"/>
            <a:ext cx="4104456" cy="61904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67544" y="692696"/>
            <a:ext cx="25730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Brno ronda del dragón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6372199" y="700723"/>
            <a:ext cx="23300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Los relojes atómicos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2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048672"/>
          </a:xfrm>
        </p:spPr>
      </p:pic>
      <p:sp>
        <p:nvSpPr>
          <p:cNvPr id="3" name="Obdélník 2"/>
          <p:cNvSpPr/>
          <p:nvPr/>
        </p:nvSpPr>
        <p:spPr>
          <a:xfrm>
            <a:off x="6588224" y="5788329"/>
            <a:ext cx="20278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chemeClr val="bg1"/>
                </a:solidFill>
              </a:rPr>
              <a:t>F</a:t>
            </a:r>
            <a:r>
              <a:rPr lang="es-ES" sz="2000" b="1" smtClean="0">
                <a:solidFill>
                  <a:schemeClr val="bg1"/>
                </a:solidFill>
              </a:rPr>
              <a:t>iesta</a:t>
            </a:r>
            <a:r>
              <a:rPr lang="sk-SK" sz="2000" b="1" smtClean="0">
                <a:solidFill>
                  <a:schemeClr val="bg1"/>
                </a:solidFill>
              </a:rPr>
              <a:t>s</a:t>
            </a:r>
            <a:r>
              <a:rPr lang="es-ES" sz="2000" b="1" smtClean="0">
                <a:solidFill>
                  <a:schemeClr val="bg1"/>
                </a:solidFill>
              </a:rPr>
              <a:t> popular</a:t>
            </a:r>
            <a:r>
              <a:rPr lang="sk-SK" sz="2000" b="1" smtClean="0">
                <a:solidFill>
                  <a:schemeClr val="bg1"/>
                </a:solidFill>
              </a:rPr>
              <a:t>es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1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68660"/>
            <a:ext cx="8568952" cy="6120680"/>
          </a:xfrm>
        </p:spPr>
      </p:pic>
      <p:sp>
        <p:nvSpPr>
          <p:cNvPr id="3" name="Obdélník 2"/>
          <p:cNvSpPr/>
          <p:nvPr/>
        </p:nvSpPr>
        <p:spPr>
          <a:xfrm>
            <a:off x="755576" y="5679342"/>
            <a:ext cx="20306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C</a:t>
            </a:r>
            <a:r>
              <a:rPr lang="es-ES" sz="2000" b="1" smtClean="0">
                <a:solidFill>
                  <a:schemeClr val="bg1"/>
                </a:solidFill>
              </a:rPr>
              <a:t>ementerio </a:t>
            </a:r>
            <a:r>
              <a:rPr lang="sk-SK" sz="2000" b="1" dirty="0">
                <a:solidFill>
                  <a:schemeClr val="bg1"/>
                </a:solidFill>
              </a:rPr>
              <a:t>J</a:t>
            </a:r>
            <a:r>
              <a:rPr lang="es-ES" sz="2000" b="1" smtClean="0">
                <a:solidFill>
                  <a:schemeClr val="bg1"/>
                </a:solidFill>
              </a:rPr>
              <a:t>udío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54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509" y="260648"/>
            <a:ext cx="8506964" cy="6120680"/>
          </a:xfrm>
        </p:spPr>
      </p:pic>
    </p:spTree>
    <p:extLst>
      <p:ext uri="{BB962C8B-B14F-4D97-AF65-F5344CB8AC3E}">
        <p14:creationId xmlns:p14="http://schemas.microsoft.com/office/powerpoint/2010/main" val="83560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</p:spPr>
      </p:pic>
      <p:sp>
        <p:nvSpPr>
          <p:cNvPr id="3" name="Obdélník 2"/>
          <p:cNvSpPr/>
          <p:nvPr/>
        </p:nvSpPr>
        <p:spPr>
          <a:xfrm>
            <a:off x="5220072" y="684637"/>
            <a:ext cx="1698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/>
              <a:t>Plaza </a:t>
            </a:r>
            <a:r>
              <a:rPr lang="sk-SK" sz="2000" b="1" smtClean="0"/>
              <a:t>Konečný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73870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332656"/>
            <a:ext cx="8568951" cy="6192688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84168" y="5876258"/>
            <a:ext cx="23187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chemeClr val="bg1"/>
                </a:solidFill>
              </a:rPr>
              <a:t>E</a:t>
            </a:r>
            <a:r>
              <a:rPr lang="cs-CZ" sz="2000" b="1" smtClean="0">
                <a:solidFill>
                  <a:schemeClr val="bg1"/>
                </a:solidFill>
              </a:rPr>
              <a:t>l </a:t>
            </a:r>
            <a:r>
              <a:rPr lang="cs-CZ" sz="2000" b="1">
                <a:solidFill>
                  <a:schemeClr val="bg1"/>
                </a:solidFill>
              </a:rPr>
              <a:t>tranvía de </a:t>
            </a:r>
            <a:r>
              <a:rPr lang="cs-CZ" sz="2000" b="1" smtClean="0">
                <a:solidFill>
                  <a:schemeClr val="bg1"/>
                </a:solidFill>
              </a:rPr>
              <a:t>caballo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</p:spPr>
      </p:pic>
      <p:sp>
        <p:nvSpPr>
          <p:cNvPr id="5" name="Obdélník 4"/>
          <p:cNvSpPr/>
          <p:nvPr/>
        </p:nvSpPr>
        <p:spPr>
          <a:xfrm>
            <a:off x="755576" y="708665"/>
            <a:ext cx="3042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smtClean="0"/>
              <a:t>Casa Provincial</a:t>
            </a:r>
            <a:r>
              <a:rPr lang="sk-SK" sz="2000" b="1" smtClean="0"/>
              <a:t> de Moravia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29423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92688"/>
          </a:xfrm>
        </p:spPr>
      </p:pic>
      <p:sp>
        <p:nvSpPr>
          <p:cNvPr id="3" name="Obdélník 2"/>
          <p:cNvSpPr/>
          <p:nvPr/>
        </p:nvSpPr>
        <p:spPr>
          <a:xfrm>
            <a:off x="827584" y="671494"/>
            <a:ext cx="1899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Palacio de Justicia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50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755576" y="548680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/>
              <a:t>Teatro </a:t>
            </a:r>
            <a:r>
              <a:rPr lang="es-ES" sz="2000" b="1" smtClean="0"/>
              <a:t>Mahen</a:t>
            </a:r>
            <a:endParaRPr lang="sk-SK" sz="2000" b="1" smtClean="0"/>
          </a:p>
          <a:p>
            <a:pPr algn="ctr"/>
            <a:r>
              <a:rPr lang="sk-SK" sz="2000" b="1" smtClean="0"/>
              <a:t>el</a:t>
            </a:r>
            <a:r>
              <a:rPr lang="es-ES" sz="2000" b="1" smtClean="0"/>
              <a:t> </a:t>
            </a:r>
            <a:r>
              <a:rPr lang="es-ES" sz="2000" b="1" dirty="0"/>
              <a:t>parte del Teatro Nacional de Brno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2560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496944" cy="6084676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5576" y="5949280"/>
            <a:ext cx="22127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smtClean="0">
                <a:solidFill>
                  <a:schemeClr val="bg1"/>
                </a:solidFill>
              </a:rPr>
              <a:t>Galería</a:t>
            </a:r>
            <a:r>
              <a:rPr lang="sk-SK" sz="2000" b="1" smtClean="0">
                <a:solidFill>
                  <a:schemeClr val="bg1"/>
                </a:solidFill>
              </a:rPr>
              <a:t> de Moravía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72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192688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827584" y="720077"/>
            <a:ext cx="2211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Castillo de Špilberk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8114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9268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4037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8660"/>
            <a:ext cx="8640959" cy="6120680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5877272"/>
            <a:ext cx="35846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/>
              <a:t>Vista de la fortaleza de Špilberk</a:t>
            </a:r>
            <a:r>
              <a:rPr lang="es-ES" dirty="0"/>
              <a:t>.</a:t>
            </a:r>
            <a:endParaRPr lang="es-E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18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404664"/>
            <a:ext cx="8640960" cy="604867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8560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switch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234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59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086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5976664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899592" y="5733256"/>
            <a:ext cx="1008112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Yveta</a:t>
            </a:r>
            <a:r>
              <a:rPr lang="cs-CZ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16216" y="5240813"/>
            <a:ext cx="1728192" cy="10156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 i n </a:t>
            </a:r>
            <a:endParaRPr lang="cs-CZ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420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77620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Prezentácia na obrazovke (4:3)</PresentationFormat>
  <Paragraphs>28</Paragraphs>
  <Slides>35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35</vt:i4>
      </vt:variant>
    </vt:vector>
  </HeadingPairs>
  <TitlesOfParts>
    <vt:vector size="43" baseType="lpstr">
      <vt:lpstr>Arial</vt:lpstr>
      <vt:lpstr>Algerian</vt:lpstr>
      <vt:lpstr>Kristen ITC</vt:lpstr>
      <vt:lpstr>Calibri</vt:lpstr>
      <vt:lpstr>Cooper Std Black</vt:lpstr>
      <vt:lpstr>Courier New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44</cp:revision>
  <dcterms:created xsi:type="dcterms:W3CDTF">2016-01-09T09:41:51Z</dcterms:created>
  <dcterms:modified xsi:type="dcterms:W3CDTF">2016-01-14T19:06:22Z</dcterms:modified>
</cp:coreProperties>
</file>