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</p:sldMasterIdLst>
  <p:sldIdLst>
    <p:sldId id="257" r:id="rId3"/>
    <p:sldId id="256" r:id="rId4"/>
    <p:sldId id="316" r:id="rId5"/>
    <p:sldId id="258" r:id="rId6"/>
    <p:sldId id="259" r:id="rId7"/>
    <p:sldId id="260" r:id="rId8"/>
    <p:sldId id="264" r:id="rId9"/>
    <p:sldId id="263" r:id="rId10"/>
    <p:sldId id="261" r:id="rId11"/>
    <p:sldId id="262" r:id="rId12"/>
    <p:sldId id="265" r:id="rId13"/>
    <p:sldId id="266" r:id="rId14"/>
    <p:sldId id="267" r:id="rId15"/>
    <p:sldId id="280" r:id="rId16"/>
    <p:sldId id="290" r:id="rId17"/>
    <p:sldId id="289" r:id="rId18"/>
    <p:sldId id="291" r:id="rId19"/>
    <p:sldId id="305" r:id="rId20"/>
    <p:sldId id="303" r:id="rId21"/>
    <p:sldId id="292" r:id="rId22"/>
    <p:sldId id="293" r:id="rId23"/>
    <p:sldId id="298" r:id="rId24"/>
    <p:sldId id="301" r:id="rId25"/>
    <p:sldId id="297" r:id="rId26"/>
    <p:sldId id="296" r:id="rId27"/>
    <p:sldId id="314" r:id="rId28"/>
    <p:sldId id="307" r:id="rId29"/>
    <p:sldId id="312" r:id="rId30"/>
    <p:sldId id="309" r:id="rId31"/>
    <p:sldId id="306" r:id="rId32"/>
    <p:sldId id="269" r:id="rId33"/>
    <p:sldId id="313" r:id="rId34"/>
    <p:sldId id="317" r:id="rId35"/>
    <p:sldId id="311" r:id="rId36"/>
    <p:sldId id="318" r:id="rId37"/>
  </p:sldIdLst>
  <p:sldSz cx="9144000" cy="6858000" type="screen4x3"/>
  <p:notesSz cx="6858000" cy="9144000"/>
  <p:embeddedFontLst>
    <p:embeddedFont>
      <p:font typeface="Algerian" panose="04020705040A02060702" pitchFamily="82" charset="0"/>
      <p:regular r:id="rId38"/>
    </p:embeddedFont>
    <p:embeddedFont>
      <p:font typeface="Kristen ITC" panose="03050502040202030202" pitchFamily="66" charset="0"/>
      <p:regular r:id="rId39"/>
    </p:embeddedFont>
    <p:embeddedFont>
      <p:font typeface="Calibri" panose="020F0502020204030204" pitchFamily="34" charset="0"/>
      <p:regular r:id="rId40"/>
      <p:bold r:id="rId41"/>
      <p:italic r:id="rId42"/>
      <p:boldItalic r:id="rId43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WI5jpNcDc8HEbX6e+HRew==" hashData="Hk5UYrBZXNbHUtRJieviqe9lmW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581" autoAdjust="0"/>
    <p:restoredTop sz="94700" autoAdjust="0"/>
  </p:normalViewPr>
  <p:slideViewPr>
    <p:cSldViewPr showGuides="1">
      <p:cViewPr>
        <p:scale>
          <a:sx n="113" d="100"/>
          <a:sy n="113" d="100"/>
        </p:scale>
        <p:origin x="-306" y="-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2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font" Target="fonts/font5.fntdata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font" Target="fonts/font1.fntdata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font" Target="fonts/font3.fntdata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font" Target="fonts/font6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EBB4F-CAB4-4E25-AE74-5C81E063E0F6}" type="datetimeFigureOut">
              <a:rPr lang="cs-CZ" smtClean="0"/>
              <a:t>14.1.2016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FFD3F-361A-4EAB-946E-1CED1D5630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943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EBB4F-CAB4-4E25-AE74-5C81E063E0F6}" type="datetimeFigureOut">
              <a:rPr lang="cs-CZ" smtClean="0"/>
              <a:t>14.1.2016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FFD3F-361A-4EAB-946E-1CED1D5630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2430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EBB4F-CAB4-4E25-AE74-5C81E063E0F6}" type="datetimeFigureOut">
              <a:rPr lang="cs-CZ" smtClean="0"/>
              <a:t>14.1.2016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FFD3F-361A-4EAB-946E-1CED1D5630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53227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EBB4F-CAB4-4E25-AE74-5C81E063E0F6}" type="datetimeFigureOut">
              <a:rPr lang="cs-CZ" smtClean="0"/>
              <a:t>14.1.2016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FFD3F-361A-4EAB-946E-1CED1D5630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50864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EBB4F-CAB4-4E25-AE74-5C81E063E0F6}" type="datetimeFigureOut">
              <a:rPr lang="cs-CZ" smtClean="0"/>
              <a:t>14.1.2016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FFD3F-361A-4EAB-946E-1CED1D5630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37636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EBB4F-CAB4-4E25-AE74-5C81E063E0F6}" type="datetimeFigureOut">
              <a:rPr lang="cs-CZ" smtClean="0"/>
              <a:t>14.1.2016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FFD3F-361A-4EAB-946E-1CED1D5630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17430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EBB4F-CAB4-4E25-AE74-5C81E063E0F6}" type="datetimeFigureOut">
              <a:rPr lang="cs-CZ" smtClean="0"/>
              <a:t>14.1.2016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FFD3F-361A-4EAB-946E-1CED1D5630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31282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EBB4F-CAB4-4E25-AE74-5C81E063E0F6}" type="datetimeFigureOut">
              <a:rPr lang="cs-CZ" smtClean="0"/>
              <a:t>14.1.2016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FFD3F-361A-4EAB-946E-1CED1D5630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86472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EBB4F-CAB4-4E25-AE74-5C81E063E0F6}" type="datetimeFigureOut">
              <a:rPr lang="cs-CZ" smtClean="0"/>
              <a:t>14.1.2016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FFD3F-361A-4EAB-946E-1CED1D5630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69709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EBB4F-CAB4-4E25-AE74-5C81E063E0F6}" type="datetimeFigureOut">
              <a:rPr lang="cs-CZ" smtClean="0"/>
              <a:t>14.1.2016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FFD3F-361A-4EAB-946E-1CED1D5630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68410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EBB4F-CAB4-4E25-AE74-5C81E063E0F6}" type="datetimeFigureOut">
              <a:rPr lang="cs-CZ" smtClean="0"/>
              <a:t>14.1.2016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FFD3F-361A-4EAB-946E-1CED1D5630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64893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7C90058E-054A-4854-81D5-FB00A78466D2}" type="datetime1">
              <a:rPr lang="sk-SK" altLang="sk-SK"/>
              <a:pPr>
                <a:defRPr/>
              </a:pPr>
              <a:t>14. 1. 2016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2716085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2AE214BF-5E02-4EC4-A4C5-020D4C7B17EA}" type="datetime1">
              <a:rPr lang="sk-SK" altLang="sk-SK"/>
              <a:pPr>
                <a:defRPr/>
              </a:pPr>
              <a:t>14. 1. 2016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5195052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81DF037-17F7-417A-8D7B-B91E2D5F1390}" type="datetime1">
              <a:rPr lang="sk-SK" altLang="sk-SK"/>
              <a:pPr>
                <a:defRPr/>
              </a:pPr>
              <a:t>14. 1. 2016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3381815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76A6B818-53B4-46F3-85A6-2A99BE560F43}" type="datetime1">
              <a:rPr lang="sk-SK" altLang="sk-SK"/>
              <a:pPr>
                <a:defRPr/>
              </a:pPr>
              <a:t>14. 1. 2016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388987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4214A497-ED9E-44BA-BF1F-DF38572C4019}" type="datetime1">
              <a:rPr lang="sk-SK" altLang="sk-SK"/>
              <a:pPr>
                <a:defRPr/>
              </a:pPr>
              <a:t>14. 1. 2016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1110967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41D3F1BC-D0EF-4F40-B905-C62341F4AC9F}" type="datetime1">
              <a:rPr lang="sk-SK" altLang="sk-SK"/>
              <a:pPr>
                <a:defRPr/>
              </a:pPr>
              <a:t>14. 1. 2016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07713391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1EBC3717-CA00-4AE8-88DF-31E6756A3217}" type="datetime1">
              <a:rPr lang="sk-SK" altLang="sk-SK"/>
              <a:pPr>
                <a:defRPr/>
              </a:pPr>
              <a:t>14. 1. 2016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09190815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4D93A572-9B6D-413F-9CAE-66A5D3CC7BBB}" type="datetime1">
              <a:rPr lang="sk-SK" altLang="sk-SK"/>
              <a:pPr>
                <a:defRPr/>
              </a:pPr>
              <a:t>14. 1. 2016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41028058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E281764B-D856-42B0-8721-1F2F3458B1BD}" type="datetime1">
              <a:rPr lang="sk-SK" altLang="sk-SK"/>
              <a:pPr>
                <a:defRPr/>
              </a:pPr>
              <a:t>14. 1. 2016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0941534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4E868F24-F5C2-4A13-850F-C0AF194E95A9}" type="datetime1">
              <a:rPr lang="sk-SK" altLang="sk-SK"/>
              <a:pPr>
                <a:defRPr/>
              </a:pPr>
              <a:t>14. 1. 2016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9517904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970F897C-E2A8-4451-A975-BC32B3F1AA76}" type="datetime1">
              <a:rPr lang="sk-SK" altLang="sk-SK"/>
              <a:pPr>
                <a:defRPr/>
              </a:pPr>
              <a:t>14. 1. 2016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1109961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8EBB4F-CAB4-4E25-AE74-5C81E063E0F6}" type="datetimeFigureOut">
              <a:rPr lang="cs-CZ" smtClean="0"/>
              <a:t>14.1.2016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CFFD3F-361A-4EAB-946E-1CED1D5630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7868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47FF229-60A5-435B-AE69-5AB92FF45BF4}" type="datetime1">
              <a:rPr lang="sk-SK" altLang="sk-SK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670198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hyperlink" Target="https://commons.wikimedia.org/wiki/File:Brno_view.jpg" TargetMode="Externa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640960" cy="6322714"/>
          </a:xfrm>
          <a:ln>
            <a:solidFill>
              <a:schemeClr val="tx1"/>
            </a:solidFill>
          </a:ln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0810" y="3429000"/>
            <a:ext cx="8229600" cy="2376264"/>
          </a:xfrm>
        </p:spPr>
        <p:txBody>
          <a:bodyPr/>
          <a:lstStyle/>
          <a:p>
            <a:pPr marL="0" indent="0" algn="ctr">
              <a:buNone/>
            </a:pPr>
            <a:r>
              <a:rPr lang="es-ES" dirty="0" smtClean="0">
                <a:effectLst/>
              </a:rPr>
              <a:t>es la segunda ciudad más grande </a:t>
            </a:r>
            <a:endParaRPr lang="cs-CZ" dirty="0" smtClean="0">
              <a:effectLst/>
            </a:endParaRPr>
          </a:p>
          <a:p>
            <a:pPr marL="0" indent="0" algn="ctr">
              <a:buNone/>
            </a:pPr>
            <a:r>
              <a:rPr lang="es-ES" dirty="0" smtClean="0">
                <a:effectLst/>
              </a:rPr>
              <a:t>de la Repúblic</a:t>
            </a:r>
            <a:r>
              <a:rPr lang="cs-CZ" dirty="0" smtClean="0">
                <a:effectLst/>
              </a:rPr>
              <a:t>a</a:t>
            </a:r>
            <a:r>
              <a:rPr lang="es-ES" dirty="0" smtClean="0">
                <a:effectLst/>
              </a:rPr>
              <a:t> Checa por población </a:t>
            </a:r>
            <a:endParaRPr lang="cs-CZ" dirty="0" smtClean="0">
              <a:effectLst/>
            </a:endParaRPr>
          </a:p>
          <a:p>
            <a:pPr marL="0" indent="0" algn="ctr">
              <a:buNone/>
            </a:pPr>
            <a:r>
              <a:rPr lang="es-ES" dirty="0" smtClean="0">
                <a:effectLst/>
              </a:rPr>
              <a:t>y superficie, la ciudad más grande de Moravia </a:t>
            </a:r>
            <a:endParaRPr lang="cs-CZ" dirty="0" smtClean="0">
              <a:effectLst/>
            </a:endParaRPr>
          </a:p>
          <a:p>
            <a:pPr marL="0" indent="0" algn="ctr">
              <a:buNone/>
            </a:pPr>
            <a:r>
              <a:rPr lang="es-ES" dirty="0" smtClean="0">
                <a:effectLst/>
              </a:rPr>
              <a:t>y la capital histórica del Margraviato de Moravia</a:t>
            </a:r>
            <a:r>
              <a:rPr lang="cs-CZ" dirty="0"/>
              <a:t>.</a:t>
            </a:r>
          </a:p>
        </p:txBody>
      </p:sp>
      <p:sp>
        <p:nvSpPr>
          <p:cNvPr id="4" name="Obdélník 3"/>
          <p:cNvSpPr/>
          <p:nvPr/>
        </p:nvSpPr>
        <p:spPr>
          <a:xfrm>
            <a:off x="2524225" y="1284332"/>
            <a:ext cx="414408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8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B r n o </a:t>
            </a:r>
            <a:endParaRPr lang="cs-CZ" sz="8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508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Click="0" advTm="7000">
        <p:circle/>
        <p:sndAc>
          <p:stSnd loop="1">
            <p:snd r:embed="rId2" name="handel.wav"/>
          </p:stSnd>
        </p:sndAc>
      </p:transition>
    </mc:Choice>
    <mc:Fallback>
      <p:transition spd="slow" advClick="0" advTm="7000">
        <p:circle/>
        <p:sndAc>
          <p:stSnd loop="1">
            <p:snd r:embed="rId2" name="hande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 hidden="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5912" y="548680"/>
            <a:ext cx="2568327" cy="171221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484" y="3052224"/>
            <a:ext cx="4793755" cy="319458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27" name="Picture 3" descr="Brn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213" y="1600200"/>
            <a:ext cx="47625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3923928" y="-3392168"/>
            <a:ext cx="230560" cy="7802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0" i="0" u="none" strike="noStrike" cap="none" normalizeH="0" baseline="0" dirty="0" smtClean="0">
                <a:ln>
                  <a:noFill/>
                </a:ln>
                <a:solidFill>
                  <a:srgbClr val="808080"/>
                </a:solidFill>
                <a:effectLst/>
                <a:latin typeface="Courier New" pitchFamily="49" charset="0"/>
                <a:cs typeface="Courier New" pitchFamily="49" charset="0"/>
                <a:hlinkClick r:id="rId5"/>
              </a:rPr>
              <a:t>  </a:t>
            </a:r>
            <a:r>
              <a:rPr kumimoji="0" lang="cs-CZ" altLang="cs-CZ" sz="10500" b="0" i="0" u="none" strike="noStrike" cap="none" normalizeH="0" baseline="0" dirty="0" smtClean="0">
                <a:ln>
                  <a:noFill/>
                </a:ln>
                <a:solidFill>
                  <a:srgbClr val="808080"/>
                </a:solidFill>
                <a:effectLst/>
                <a:latin typeface="Courier New" pitchFamily="49" charset="0"/>
                <a:cs typeface="Courier New" pitchFamily="49" charset="0"/>
              </a:rPr>
              <a:t> </a:t>
            </a:r>
            <a:r>
              <a:rPr kumimoji="0" lang="cs-CZ" altLang="cs-CZ" sz="1800" b="0" i="0" u="none" strike="noStrike" cap="none" normalizeH="0" baseline="0" dirty="0" smtClean="0">
                <a:ln>
                  <a:noFill/>
                </a:ln>
                <a:solidFill>
                  <a:srgbClr val="808080"/>
                </a:solidFill>
                <a:effectLst/>
                <a:latin typeface="Courier New" pitchFamily="49" charset="0"/>
                <a:cs typeface="Courier New" pitchFamily="49" charset="0"/>
              </a:rPr>
              <a:t>                   </a:t>
            </a:r>
            <a:r>
              <a:rPr kumimoji="0" lang="cs-CZ" alt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urier New" pitchFamily="49" charset="0"/>
                <a:cs typeface="Courier New" pitchFamily="49" charset="0"/>
              </a:rPr>
              <a:t> </a:t>
            </a:r>
            <a:endParaRPr kumimoji="0" lang="cs-CZ" altLang="cs-CZ" sz="1800" b="0" i="0" u="none" strike="noStrike" cap="none" normalizeH="0" baseline="0" dirty="0" smtClean="0">
              <a:ln>
                <a:noFill/>
              </a:ln>
              <a:solidFill>
                <a:srgbClr val="808080"/>
              </a:solidFill>
              <a:effectLst/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484" y="548680"/>
            <a:ext cx="1913356" cy="223224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492023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24" y="548681"/>
            <a:ext cx="8568951" cy="5832648"/>
          </a:xfrm>
          <a:ln>
            <a:solidFill>
              <a:schemeClr val="tx1"/>
            </a:solidFill>
          </a:ln>
        </p:spPr>
      </p:pic>
      <p:sp>
        <p:nvSpPr>
          <p:cNvPr id="5" name="TextovéPole 4"/>
          <p:cNvSpPr txBox="1"/>
          <p:nvPr/>
        </p:nvSpPr>
        <p:spPr>
          <a:xfrm>
            <a:off x="6084167" y="4582000"/>
            <a:ext cx="12858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Brno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6" name="Ovál 5"/>
          <p:cNvSpPr/>
          <p:nvPr/>
        </p:nvSpPr>
        <p:spPr>
          <a:xfrm>
            <a:off x="6321883" y="5015117"/>
            <a:ext cx="108012" cy="6658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8357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1700" y="548680"/>
            <a:ext cx="5400600" cy="5832648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816052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1" name="Zástupný symbol pro obsah 10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1" y="188640"/>
            <a:ext cx="8640960" cy="6480720"/>
          </a:xfrm>
          <a:ln>
            <a:solidFill>
              <a:schemeClr val="tx1"/>
            </a:solidFill>
          </a:ln>
        </p:spPr>
      </p:pic>
      <p:sp>
        <p:nvSpPr>
          <p:cNvPr id="12" name="Obdélník 11"/>
          <p:cNvSpPr/>
          <p:nvPr/>
        </p:nvSpPr>
        <p:spPr>
          <a:xfrm>
            <a:off x="683568" y="617533"/>
            <a:ext cx="37444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effectLst/>
              </a:rPr>
              <a:t>Catedral de San Pedro y </a:t>
            </a:r>
            <a:r>
              <a:rPr lang="es-ES" sz="2000" b="1" smtClean="0">
                <a:effectLst/>
              </a:rPr>
              <a:t>San Pablo</a:t>
            </a:r>
            <a:r>
              <a:rPr lang="sk-SK" sz="2000" b="1" smtClean="0">
                <a:effectLst/>
              </a:rPr>
              <a:t> </a:t>
            </a:r>
            <a:r>
              <a:rPr lang="es-ES" sz="2000" b="1" smtClean="0">
                <a:effectLst/>
              </a:rPr>
              <a:t>en </a:t>
            </a:r>
            <a:r>
              <a:rPr lang="es-ES" sz="2000" b="1" dirty="0" smtClean="0">
                <a:effectLst/>
              </a:rPr>
              <a:t>la </a:t>
            </a:r>
            <a:r>
              <a:rPr lang="es-ES" sz="2000" b="1" smtClean="0">
                <a:effectLst/>
              </a:rPr>
              <a:t>colina Petrov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779391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blinds dir="vert"/>
      </p:transition>
    </mc:Choice>
    <mc:Fallback xmlns="">
      <p:transition spd="slow" advClick="0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2656"/>
            <a:ext cx="4176464" cy="6192688"/>
          </a:xfrm>
          <a:ln>
            <a:solidFill>
              <a:schemeClr val="tx1"/>
            </a:solidFill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32656"/>
            <a:ext cx="4104456" cy="619268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555123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8640959" cy="6264696"/>
          </a:xfrm>
          <a:ln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 rot="430025">
            <a:off x="1538770" y="4485524"/>
            <a:ext cx="3109762" cy="400110"/>
          </a:xfrm>
          <a:prstGeom prst="rect">
            <a:avLst/>
          </a:prstGeom>
        </p:spPr>
        <p:txBody>
          <a:bodyPr wrap="none">
            <a:spAutoFit/>
            <a:scene3d>
              <a:camera prst="perspectiveBelow"/>
              <a:lightRig rig="threePt" dir="t"/>
            </a:scene3d>
          </a:bodyPr>
          <a:lstStyle/>
          <a:p>
            <a:r>
              <a:rPr lang="cs-CZ" sz="2000" b="1" dirty="0">
                <a:solidFill>
                  <a:schemeClr val="bg1"/>
                </a:solidFill>
              </a:rPr>
              <a:t>C</a:t>
            </a:r>
            <a:r>
              <a:rPr lang="es-ES" sz="2000" b="1" dirty="0" smtClean="0">
                <a:solidFill>
                  <a:schemeClr val="bg1"/>
                </a:solidFill>
              </a:rPr>
              <a:t>ita </a:t>
            </a:r>
            <a:r>
              <a:rPr lang="es-ES" sz="2000" b="1" dirty="0">
                <a:solidFill>
                  <a:schemeClr val="bg1"/>
                </a:solidFill>
              </a:rPr>
              <a:t>del Evangelio de Mateo</a:t>
            </a:r>
            <a:endParaRPr lang="cs-CZ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414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:blinds dir="vert"/>
      </p:transition>
    </mc:Choice>
    <mc:Fallback xmlns="">
      <p:transition spd="slow" advClick="0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04664"/>
            <a:ext cx="8640959" cy="6048672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199485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blinds dir="vert"/>
      </p:transition>
    </mc:Choice>
    <mc:Fallback xmlns="">
      <p:transition spd="slow" advClick="0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04664"/>
            <a:ext cx="8640960" cy="6120680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503189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4000">
        <p:blinds dir="vert"/>
      </p:transition>
    </mc:Choice>
    <mc:Fallback xmlns="">
      <p:transition spd="slow" advClick="0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04664"/>
            <a:ext cx="8424936" cy="6120680"/>
          </a:xfrm>
        </p:spPr>
      </p:pic>
    </p:spTree>
    <p:extLst>
      <p:ext uri="{BB962C8B-B14F-4D97-AF65-F5344CB8AC3E}">
        <p14:creationId xmlns:p14="http://schemas.microsoft.com/office/powerpoint/2010/main" val="647273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4000">
        <p:blinds dir="vert"/>
      </p:transition>
    </mc:Choice>
    <mc:Fallback xmlns="">
      <p:transition spd="slow" advClick="0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04664"/>
            <a:ext cx="4176464" cy="6048672"/>
          </a:xfrm>
          <a:ln>
            <a:solidFill>
              <a:schemeClr val="tx1"/>
            </a:solidFill>
          </a:ln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9795" y="401217"/>
            <a:ext cx="4176464" cy="604867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815002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14:prism dir="r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04664"/>
            <a:ext cx="8568951" cy="6120680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04664"/>
            <a:ext cx="8640960" cy="626469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749008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blinds dir="vert"/>
      </p:transition>
    </mc:Choice>
    <mc:Fallback xmlns="">
      <p:transition spd="slow" advClick="0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24" y="404664"/>
            <a:ext cx="8568952" cy="6084676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06272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2656"/>
            <a:ext cx="4104456" cy="6192688"/>
          </a:xfrm>
          <a:ln>
            <a:solidFill>
              <a:schemeClr val="tx1"/>
            </a:solidFill>
          </a:ln>
        </p:spPr>
      </p:pic>
      <p:pic>
        <p:nvPicPr>
          <p:cNvPr id="6" name="Zástupný symbol pro obsah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332656"/>
            <a:ext cx="4176464" cy="619268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79998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14:prism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04664"/>
            <a:ext cx="8640960" cy="6048672"/>
          </a:xfrm>
        </p:spPr>
      </p:pic>
      <p:sp>
        <p:nvSpPr>
          <p:cNvPr id="3" name="Obdélník 2"/>
          <p:cNvSpPr/>
          <p:nvPr/>
        </p:nvSpPr>
        <p:spPr>
          <a:xfrm>
            <a:off x="6156176" y="652973"/>
            <a:ext cx="189282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</a:rPr>
              <a:t>Villa </a:t>
            </a:r>
            <a:r>
              <a:rPr lang="es-ES" sz="2000" b="1" dirty="0" smtClean="0">
                <a:solidFill>
                  <a:schemeClr val="bg1"/>
                </a:solidFill>
              </a:rPr>
              <a:t>Tugendha</a:t>
            </a:r>
            <a:r>
              <a:rPr lang="cs-CZ" sz="2000" b="1" dirty="0" smtClean="0">
                <a:solidFill>
                  <a:schemeClr val="bg1"/>
                </a:solidFill>
              </a:rPr>
              <a:t>t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0118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blinds dir="vert"/>
      </p:transition>
    </mc:Choice>
    <mc:Fallback xmlns="">
      <p:transition spd="slow" advClick="0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04664"/>
            <a:ext cx="8640960" cy="6120680"/>
          </a:xfrm>
        </p:spPr>
      </p:pic>
    </p:spTree>
    <p:extLst>
      <p:ext uri="{BB962C8B-B14F-4D97-AF65-F5344CB8AC3E}">
        <p14:creationId xmlns:p14="http://schemas.microsoft.com/office/powerpoint/2010/main" val="2256657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04664"/>
            <a:ext cx="8496944" cy="6048672"/>
          </a:xfrm>
        </p:spPr>
      </p:pic>
    </p:spTree>
    <p:extLst>
      <p:ext uri="{BB962C8B-B14F-4D97-AF65-F5344CB8AC3E}">
        <p14:creationId xmlns:p14="http://schemas.microsoft.com/office/powerpoint/2010/main" val="216800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">
        <p14:prism dir="u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4886"/>
            <a:ext cx="4176464" cy="6190458"/>
          </a:xfrm>
          <a:ln>
            <a:solidFill>
              <a:schemeClr val="tx1"/>
            </a:solidFill>
          </a:ln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334886"/>
            <a:ext cx="4104456" cy="619045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467544" y="692696"/>
            <a:ext cx="257307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000" b="1" dirty="0"/>
              <a:t>Brno ronda del dragón</a:t>
            </a:r>
            <a:endParaRPr lang="cs-CZ" sz="2000" b="1" dirty="0"/>
          </a:p>
        </p:txBody>
      </p:sp>
      <p:sp>
        <p:nvSpPr>
          <p:cNvPr id="4" name="Obdélník 3"/>
          <p:cNvSpPr/>
          <p:nvPr/>
        </p:nvSpPr>
        <p:spPr>
          <a:xfrm>
            <a:off x="6372199" y="700723"/>
            <a:ext cx="233006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</a:rPr>
              <a:t>Los relojes atómicos</a:t>
            </a:r>
            <a:endParaRPr lang="cs-CZ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7210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prism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04664"/>
            <a:ext cx="8640959" cy="6048672"/>
          </a:xfrm>
        </p:spPr>
      </p:pic>
      <p:sp>
        <p:nvSpPr>
          <p:cNvPr id="3" name="Obdélník 2"/>
          <p:cNvSpPr/>
          <p:nvPr/>
        </p:nvSpPr>
        <p:spPr>
          <a:xfrm>
            <a:off x="6588224" y="5788329"/>
            <a:ext cx="202786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>
                <a:solidFill>
                  <a:schemeClr val="bg1"/>
                </a:solidFill>
              </a:rPr>
              <a:t>F</a:t>
            </a:r>
            <a:r>
              <a:rPr lang="es-ES" sz="2000" b="1" smtClean="0">
                <a:solidFill>
                  <a:schemeClr val="bg1"/>
                </a:solidFill>
              </a:rPr>
              <a:t>iesta</a:t>
            </a:r>
            <a:r>
              <a:rPr lang="sk-SK" sz="2000" b="1" smtClean="0">
                <a:solidFill>
                  <a:schemeClr val="bg1"/>
                </a:solidFill>
              </a:rPr>
              <a:t>s</a:t>
            </a:r>
            <a:r>
              <a:rPr lang="es-ES" sz="2000" b="1" smtClean="0">
                <a:solidFill>
                  <a:schemeClr val="bg1"/>
                </a:solidFill>
              </a:rPr>
              <a:t> popular</a:t>
            </a:r>
            <a:r>
              <a:rPr lang="sk-SK" sz="2000" b="1" smtClean="0">
                <a:solidFill>
                  <a:schemeClr val="bg1"/>
                </a:solidFill>
              </a:rPr>
              <a:t>es</a:t>
            </a:r>
            <a:endParaRPr lang="cs-CZ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6412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blinds dir="vert"/>
      </p:transition>
    </mc:Choice>
    <mc:Fallback xmlns="">
      <p:transition spd="slow" advClick="0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1520" y="368660"/>
            <a:ext cx="8568952" cy="6120680"/>
          </a:xfrm>
        </p:spPr>
      </p:pic>
      <p:sp>
        <p:nvSpPr>
          <p:cNvPr id="3" name="Obdélník 2"/>
          <p:cNvSpPr/>
          <p:nvPr/>
        </p:nvSpPr>
        <p:spPr>
          <a:xfrm>
            <a:off x="755576" y="5679342"/>
            <a:ext cx="203062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>
                <a:solidFill>
                  <a:schemeClr val="bg1"/>
                </a:solidFill>
              </a:rPr>
              <a:t>C</a:t>
            </a:r>
            <a:r>
              <a:rPr lang="es-ES" sz="2000" b="1" smtClean="0">
                <a:solidFill>
                  <a:schemeClr val="bg1"/>
                </a:solidFill>
              </a:rPr>
              <a:t>ementerio </a:t>
            </a:r>
            <a:r>
              <a:rPr lang="sk-SK" sz="2000" b="1" dirty="0">
                <a:solidFill>
                  <a:schemeClr val="bg1"/>
                </a:solidFill>
              </a:rPr>
              <a:t>J</a:t>
            </a:r>
            <a:r>
              <a:rPr lang="es-ES" sz="2000" b="1" smtClean="0">
                <a:solidFill>
                  <a:schemeClr val="bg1"/>
                </a:solidFill>
              </a:rPr>
              <a:t>udío</a:t>
            </a:r>
            <a:endParaRPr lang="cs-CZ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8547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blinds dir="vert"/>
      </p:transition>
    </mc:Choice>
    <mc:Fallback xmlns="">
      <p:transition spd="slow" advClick="0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3509" y="260648"/>
            <a:ext cx="8506964" cy="6120680"/>
          </a:xfrm>
        </p:spPr>
      </p:pic>
    </p:spTree>
    <p:extLst>
      <p:ext uri="{BB962C8B-B14F-4D97-AF65-F5344CB8AC3E}">
        <p14:creationId xmlns:p14="http://schemas.microsoft.com/office/powerpoint/2010/main" val="835605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blinds dir="vert"/>
      </p:transition>
    </mc:Choice>
    <mc:Fallback xmlns="">
      <p:transition spd="slow" advClick="0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04664"/>
            <a:ext cx="8640959" cy="6120680"/>
          </a:xfrm>
        </p:spPr>
      </p:pic>
      <p:sp>
        <p:nvSpPr>
          <p:cNvPr id="3" name="Obdélník 2"/>
          <p:cNvSpPr/>
          <p:nvPr/>
        </p:nvSpPr>
        <p:spPr>
          <a:xfrm>
            <a:off x="5220072" y="684637"/>
            <a:ext cx="169873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000" b="1"/>
              <a:t>Plaza </a:t>
            </a:r>
            <a:r>
              <a:rPr lang="sk-SK" sz="2000" b="1" smtClean="0"/>
              <a:t>Konečný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1738702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24" y="332656"/>
            <a:ext cx="8568951" cy="6192688"/>
          </a:xfrm>
          <a:ln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6084168" y="5876258"/>
            <a:ext cx="231871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>
                <a:solidFill>
                  <a:schemeClr val="bg1"/>
                </a:solidFill>
              </a:rPr>
              <a:t>E</a:t>
            </a:r>
            <a:r>
              <a:rPr lang="cs-CZ" sz="2000" b="1" smtClean="0">
                <a:solidFill>
                  <a:schemeClr val="bg1"/>
                </a:solidFill>
              </a:rPr>
              <a:t>l </a:t>
            </a:r>
            <a:r>
              <a:rPr lang="cs-CZ" sz="2000" b="1">
                <a:solidFill>
                  <a:schemeClr val="bg1"/>
                </a:solidFill>
              </a:rPr>
              <a:t>tranvía de </a:t>
            </a:r>
            <a:r>
              <a:rPr lang="cs-CZ" sz="2000" b="1" smtClean="0">
                <a:solidFill>
                  <a:schemeClr val="bg1"/>
                </a:solidFill>
              </a:rPr>
              <a:t>caballo</a:t>
            </a:r>
            <a:endParaRPr lang="cs-CZ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2708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 dir="r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04664"/>
            <a:ext cx="8640960" cy="6048672"/>
          </a:xfrm>
        </p:spPr>
      </p:pic>
      <p:sp>
        <p:nvSpPr>
          <p:cNvPr id="5" name="Obdélník 4"/>
          <p:cNvSpPr/>
          <p:nvPr/>
        </p:nvSpPr>
        <p:spPr>
          <a:xfrm>
            <a:off x="755576" y="708665"/>
            <a:ext cx="304243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000" b="1" smtClean="0"/>
              <a:t>Casa Provincial</a:t>
            </a:r>
            <a:r>
              <a:rPr lang="sk-SK" sz="2000" b="1" smtClean="0"/>
              <a:t> de Moravia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3294231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3000">
        <p:blinds dir="vert"/>
      </p:transition>
    </mc:Choice>
    <mc:Fallback xmlns="">
      <p:transition spd="slow" advClick="0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2656"/>
            <a:ext cx="8640960" cy="6192688"/>
          </a:xfrm>
        </p:spPr>
      </p:pic>
      <p:sp>
        <p:nvSpPr>
          <p:cNvPr id="3" name="Obdélník 2"/>
          <p:cNvSpPr/>
          <p:nvPr/>
        </p:nvSpPr>
        <p:spPr>
          <a:xfrm>
            <a:off x="827584" y="671494"/>
            <a:ext cx="18992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>
                <a:solidFill>
                  <a:schemeClr val="bg1"/>
                </a:solidFill>
              </a:rPr>
              <a:t>Palacio de Justicia</a:t>
            </a:r>
            <a:endParaRPr lang="cs-CZ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0508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04664"/>
            <a:ext cx="8640959" cy="6120680"/>
          </a:xfrm>
          <a:ln>
            <a:solidFill>
              <a:schemeClr val="tx1"/>
            </a:solidFill>
          </a:ln>
        </p:spPr>
      </p:pic>
      <p:sp>
        <p:nvSpPr>
          <p:cNvPr id="5" name="Obdélník 4"/>
          <p:cNvSpPr/>
          <p:nvPr/>
        </p:nvSpPr>
        <p:spPr>
          <a:xfrm>
            <a:off x="755576" y="548680"/>
            <a:ext cx="41764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/>
              <a:t>Teatro </a:t>
            </a:r>
            <a:r>
              <a:rPr lang="es-ES" sz="2000" b="1" smtClean="0"/>
              <a:t>Mahen</a:t>
            </a:r>
            <a:endParaRPr lang="sk-SK" sz="2000" b="1" smtClean="0"/>
          </a:p>
          <a:p>
            <a:pPr algn="ctr"/>
            <a:r>
              <a:rPr lang="sk-SK" sz="2000" b="1" smtClean="0"/>
              <a:t>el</a:t>
            </a:r>
            <a:r>
              <a:rPr lang="es-ES" sz="2000" b="1" smtClean="0"/>
              <a:t> </a:t>
            </a:r>
            <a:r>
              <a:rPr lang="es-ES" sz="2000" b="1" dirty="0"/>
              <a:t>parte del Teatro Nacional de Brno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525606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blinds dir="vert"/>
      </p:transition>
    </mc:Choice>
    <mc:Fallback xmlns="">
      <p:transition spd="slow" advClick="0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04664"/>
            <a:ext cx="8496944" cy="6084676"/>
          </a:xfrm>
          <a:ln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55576" y="5949280"/>
            <a:ext cx="221278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000" b="1" smtClean="0">
                <a:solidFill>
                  <a:schemeClr val="bg1"/>
                </a:solidFill>
              </a:rPr>
              <a:t>Galería</a:t>
            </a:r>
            <a:r>
              <a:rPr lang="sk-SK" sz="2000" b="1" smtClean="0">
                <a:solidFill>
                  <a:schemeClr val="bg1"/>
                </a:solidFill>
              </a:rPr>
              <a:t> de Moravía</a:t>
            </a:r>
            <a:endParaRPr lang="cs-CZ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7726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32656"/>
            <a:ext cx="8496944" cy="6192688"/>
          </a:xfrm>
          <a:ln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827584" y="720077"/>
            <a:ext cx="221118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000" b="1" dirty="0"/>
              <a:t>Castillo de Špilberk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481140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gallery dir="r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2656"/>
            <a:ext cx="8640960" cy="6192688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340371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68660"/>
            <a:ext cx="8640959" cy="6120680"/>
          </a:xfrm>
          <a:ln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4860032" y="5877272"/>
            <a:ext cx="358469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000" b="1" dirty="0"/>
              <a:t>Vista de la fortaleza de Špilberk</a:t>
            </a:r>
            <a:r>
              <a:rPr lang="es-ES" dirty="0"/>
              <a:t>.</a:t>
            </a:r>
            <a:endParaRPr lang="es-ES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64180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1" y="404664"/>
            <a:ext cx="8640960" cy="6048672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785602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switch dir="r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04664"/>
            <a:ext cx="8640959" cy="6120680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252340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3000">
        <p:blinds dir="vert"/>
      </p:transition>
    </mc:Choice>
    <mc:Fallback xmlns="">
      <p:transition spd="slow" advClick="0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04664"/>
            <a:ext cx="8640959" cy="6120680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200864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04664"/>
            <a:ext cx="8640960" cy="5976664"/>
          </a:xfrm>
          <a:ln>
            <a:solidFill>
              <a:schemeClr val="tx1"/>
            </a:solidFill>
          </a:ln>
        </p:spPr>
      </p:pic>
      <p:sp>
        <p:nvSpPr>
          <p:cNvPr id="3" name="TextovéPole 2"/>
          <p:cNvSpPr txBox="1"/>
          <p:nvPr/>
        </p:nvSpPr>
        <p:spPr>
          <a:xfrm>
            <a:off x="899592" y="5733256"/>
            <a:ext cx="1008112" cy="52322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Yveta</a:t>
            </a:r>
            <a:r>
              <a:rPr lang="cs-CZ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endParaRPr lang="cs-CZ" sz="2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516216" y="5240813"/>
            <a:ext cx="1728192" cy="1015663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F i n </a:t>
            </a:r>
            <a:endParaRPr lang="cs-CZ" sz="6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84209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 smtClean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82947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 smtClean="0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82948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" altLang="sk-SK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sk-SK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sk-SK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sk-SK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sk-SK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82950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_tradnl" altLang="sk-SK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sk-SK" b="1" smtClean="0">
                <a:solidFill>
                  <a:srgbClr val="0066FF"/>
                </a:solidFill>
                <a:latin typeface="Arial" pitchFamily="34" charset="0"/>
              </a:rPr>
              <a:t> 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s-ES" altLang="sk-SK" b="1" smtClean="0">
              <a:solidFill>
                <a:srgbClr val="0066FF"/>
              </a:solidFill>
              <a:latin typeface="Arial" pitchFamily="34" charset="0"/>
            </a:endParaRPr>
          </a:p>
        </p:txBody>
      </p:sp>
      <p:pic>
        <p:nvPicPr>
          <p:cNvPr id="82951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2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3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4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5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6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Obdĺžnik 16"/>
          <p:cNvSpPr/>
          <p:nvPr/>
        </p:nvSpPr>
        <p:spPr>
          <a:xfrm>
            <a:off x="7918865" y="6294645"/>
            <a:ext cx="881421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sk-SK" sz="1600" b="1" spc="50">
                <a:ln w="11430"/>
                <a:solidFill>
                  <a:srgbClr val="0066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Std Black" pitchFamily="18" charset="0"/>
              </a:rPr>
              <a:t>EXIT</a:t>
            </a:r>
          </a:p>
        </p:txBody>
      </p:sp>
      <p:sp>
        <p:nvSpPr>
          <p:cNvPr id="18" name="Tlačidlo akcie: Vlastné 17">
            <a:hlinkClick r:id="" action="ppaction://hlinkshowjump?jump=endshow" highlightClick="1"/>
          </p:cNvPr>
          <p:cNvSpPr/>
          <p:nvPr/>
        </p:nvSpPr>
        <p:spPr>
          <a:xfrm>
            <a:off x="7853363" y="6165850"/>
            <a:ext cx="1012825" cy="433388"/>
          </a:xfrm>
          <a:prstGeom prst="actionButtonBlank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sk-SK" kern="0">
              <a:solidFill>
                <a:prstClr val="white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8776206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129</Words>
  <Application>Microsoft Office PowerPoint</Application>
  <PresentationFormat>Prezentácia na obrazovke (4:3)</PresentationFormat>
  <Paragraphs>28</Paragraphs>
  <Slides>35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6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35</vt:i4>
      </vt:variant>
    </vt:vector>
  </HeadingPairs>
  <TitlesOfParts>
    <vt:vector size="43" baseType="lpstr">
      <vt:lpstr>Arial</vt:lpstr>
      <vt:lpstr>Courier New</vt:lpstr>
      <vt:lpstr>Algerian</vt:lpstr>
      <vt:lpstr>Kristen ITC</vt:lpstr>
      <vt:lpstr>Calibri</vt:lpstr>
      <vt:lpstr>Cooper Std Black</vt:lpstr>
      <vt:lpstr>Motiv systému Office</vt:lpstr>
      <vt:lpstr>2_Diseño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/>
  <cp:lastModifiedBy/>
  <cp:revision>44</cp:revision>
  <dcterms:created xsi:type="dcterms:W3CDTF">2016-01-09T09:41:51Z</dcterms:created>
  <dcterms:modified xsi:type="dcterms:W3CDTF">2016-01-14T21:03:17Z</dcterms:modified>
</cp:coreProperties>
</file>