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56" r:id="rId4"/>
    <p:sldId id="259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302" r:id="rId24"/>
    <p:sldId id="301" r:id="rId25"/>
    <p:sldId id="300" r:id="rId26"/>
    <p:sldId id="284" r:id="rId27"/>
    <p:sldId id="295" r:id="rId28"/>
    <p:sldId id="299" r:id="rId29"/>
    <p:sldId id="298" r:id="rId30"/>
    <p:sldId id="297" r:id="rId31"/>
    <p:sldId id="296" r:id="rId32"/>
    <p:sldId id="294" r:id="rId33"/>
    <p:sldId id="292" r:id="rId34"/>
    <p:sldId id="293" r:id="rId35"/>
    <p:sldId id="291" r:id="rId36"/>
    <p:sldId id="290" r:id="rId37"/>
    <p:sldId id="289" r:id="rId38"/>
    <p:sldId id="288" r:id="rId39"/>
    <p:sldId id="287" r:id="rId40"/>
    <p:sldId id="286" r:id="rId41"/>
    <p:sldId id="285" r:id="rId42"/>
    <p:sldId id="282" r:id="rId43"/>
    <p:sldId id="283" r:id="rId44"/>
    <p:sldId id="281" r:id="rId45"/>
    <p:sldId id="314" r:id="rId46"/>
    <p:sldId id="313" r:id="rId47"/>
    <p:sldId id="312" r:id="rId48"/>
    <p:sldId id="311" r:id="rId49"/>
    <p:sldId id="310" r:id="rId50"/>
    <p:sldId id="309" r:id="rId51"/>
    <p:sldId id="308" r:id="rId52"/>
    <p:sldId id="307" r:id="rId53"/>
    <p:sldId id="306" r:id="rId54"/>
    <p:sldId id="305" r:id="rId55"/>
    <p:sldId id="304" r:id="rId56"/>
    <p:sldId id="303" r:id="rId57"/>
    <p:sldId id="320" r:id="rId58"/>
    <p:sldId id="319" r:id="rId59"/>
    <p:sldId id="318" r:id="rId60"/>
    <p:sldId id="317" r:id="rId61"/>
    <p:sldId id="316" r:id="rId62"/>
    <p:sldId id="315" r:id="rId63"/>
    <p:sldId id="261" r:id="rId64"/>
    <p:sldId id="260" r:id="rId65"/>
    <p:sldId id="257" r:id="rId66"/>
    <p:sldId id="258" r:id="rId67"/>
    <p:sldId id="321" r:id="rId68"/>
    <p:sldId id="322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6nyXKY0tCtlMI+QxD6ISw" hashData="/hPIemb1u1dWH1HBptYa+ZtgH+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D"/>
    <a:srgbClr val="0000CC"/>
    <a:srgbClr val="FFE28F"/>
    <a:srgbClr val="AC7F00"/>
    <a:srgbClr val="00602B"/>
    <a:srgbClr val="008E40"/>
    <a:srgbClr val="000066"/>
    <a:srgbClr val="4C3800"/>
    <a:srgbClr val="866300"/>
    <a:srgbClr val="0000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1" autoAdjust="0"/>
    <p:restoredTop sz="94640" autoAdjust="0"/>
  </p:normalViewPr>
  <p:slideViewPr>
    <p:cSldViewPr>
      <p:cViewPr>
        <p:scale>
          <a:sx n="50" d="100"/>
          <a:sy n="50" d="100"/>
        </p:scale>
        <p:origin x="-408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6EC871-9535-4480-85AE-06D107BB26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E2D1A-3892-4345-8570-F414D80EC8CF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C043D-F451-4CCA-ACB9-21B743BDE5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63422C-1415-4CC2-A7B0-1CC0C5465B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dingle-peninsula.ie/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67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gif"/><Relationship Id="rId3" Type="http://schemas.openxmlformats.org/officeDocument/2006/relationships/hyperlink" Target="http://www.flavionet.com/panoramicas/sver/487/visjava/fullscreen/" TargetMode="External"/><Relationship Id="rId7" Type="http://schemas.openxmlformats.org/officeDocument/2006/relationships/hyperlink" Target="http://www.360cities.net/london-photo-es.html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lavionet.com/panoramicas/sver/490/visjava/fullscreen/" TargetMode="External"/><Relationship Id="rId5" Type="http://schemas.openxmlformats.org/officeDocument/2006/relationships/hyperlink" Target="http://www.flavionet.com/panoramicas/sver/489/visjava/fullscreen/" TargetMode="External"/><Relationship Id="rId4" Type="http://schemas.openxmlformats.org/officeDocument/2006/relationships/hyperlink" Target="http://www.flavionet.com/panoramicas/sver/488/visjava/fullscreen/" TargetMode="Externa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Buck.palace.soldiers.ar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71472" y="6143644"/>
            <a:ext cx="3159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Palacio   Buckingham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  <p:pic>
        <p:nvPicPr>
          <p:cNvPr id="9" name="8 Imagen" descr="8h47ef1335451100  2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643306" y="357166"/>
            <a:ext cx="5500694" cy="1071570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Beatles_-_08_-_Yesterday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college_Quadrangle_Oxford_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500958" y="6143644"/>
            <a:ext cx="1128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Oxford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Parliamentary_Building_01 belf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122019" y="6143644"/>
            <a:ext cx="3021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Parlamento   Belfast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_Bicycle_in_Oxfo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929454" y="6143644"/>
            <a:ext cx="15905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Oxford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dia-westmin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5008" y="6143644"/>
            <a:ext cx="3166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Abadía   Westminster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d-wettumbanew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000768"/>
            <a:ext cx="30925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Abadía Westminster </a:t>
            </a:r>
          </a:p>
          <a:p>
            <a:pPr algn="ctr"/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Tumba Newton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dera_inglesa (1) spbre el palacio de buckingh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431906" y="6215082"/>
            <a:ext cx="67120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Bandera  Inglesa  en  el Palacio de Buckingham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_of_Scotland_HQ edim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97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785918" y="285728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Edimburgo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fast_Cast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388" y="6143644"/>
            <a:ext cx="24016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Castillo  Belfast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fast_City_Hallayuntamien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357686" y="6215082"/>
            <a:ext cx="44342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Belfast City Hall ayuntamiento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fast_Queen_Univers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85720" y="6215082"/>
            <a:ext cx="40030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Belfast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Queen’s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University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fast-colle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388" y="6143644"/>
            <a:ext cx="23535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Belfast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College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gh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857224" y="6143644"/>
            <a:ext cx="1396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Brighton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ghton_Museum_and_Art_Gallery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572132" y="285728"/>
            <a:ext cx="3071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Brighton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Museum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</a:p>
          <a:p>
            <a:pPr algn="ctr"/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and  Art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Gallery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stol.cathedral.west.front.ar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143636" y="285728"/>
            <a:ext cx="2496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Bristol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stolc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6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6088559"/>
            <a:ext cx="2496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Bristol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tonhill-edim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1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831875" y="6215082"/>
            <a:ext cx="3312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Calton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Hill  Edimburgo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terbptagotica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150114"/>
            <a:ext cx="2403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Gótica</a:t>
            </a:r>
          </a:p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 Canterbury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terbury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500826" y="214290"/>
            <a:ext cx="2042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canterbury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sz="16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terbury.torrees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357818" y="6215082"/>
            <a:ext cx="34884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Canterbury  Torre  Este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>
    <p:sndAc>
      <p:stSnd>
        <p:snd r:embed="rId2" name="Beatles_-_13_-_I_Want_To_Hold_Your_Hand_Mon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terbury-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8058" y="3810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411888" y="214290"/>
            <a:ext cx="3135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Canterbury  Catedral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.edimburgo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143644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Edimburgo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l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596" y="6143644"/>
            <a:ext cx="12586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Castillo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-glasgow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607220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Glasgow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-glasgow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285728"/>
            <a:ext cx="2717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Glasgow</a:t>
            </a:r>
          </a:p>
          <a:p>
            <a:endParaRPr lang="es-ES" sz="16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-glasgow (3)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572132" y="285728"/>
            <a:ext cx="271741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Glasgow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-glasgow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7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-571536" y="52863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000628" y="6211669"/>
            <a:ext cx="2717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Glasgow</a:t>
            </a:r>
          </a:p>
          <a:p>
            <a:endParaRPr lang="es-ES" sz="16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egiomagdalena-oxfo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-571536" y="58578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500694" y="6215082"/>
            <a:ext cx="2310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Colegio  Oxford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egmagdalena.oxfor.jp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3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071538" y="285728"/>
            <a:ext cx="2310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Colegio  Oxford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ngle-penninsu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77" y="0"/>
            <a:ext cx="905944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-500098" y="5715016"/>
            <a:ext cx="237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/>
              </a:rPr>
              <a:t> </a:t>
            </a:r>
            <a:endParaRPr lang="es-ES" dirty="0" smtClean="0"/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0" y="6088559"/>
            <a:ext cx="24994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Dingle</a:t>
            </a:r>
            <a:r>
              <a:rPr lang="es-ES" sz="2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Península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sz="24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Beatles_-_08_-_Yesterday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ficioen-cambrid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6215082"/>
            <a:ext cx="16914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Cambridge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m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34" y="6143644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Edimburgo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mburg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643570" y="285728"/>
            <a:ext cx="170110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Edimburgo</a:t>
            </a: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mburgo, monumento naci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381158" y="6215082"/>
            <a:ext cx="47628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Edimburgo, Monumento Nacional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mburgo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214942" y="285728"/>
            <a:ext cx="17764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Edimburgo.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inburgh_Victoria_Street01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857752" y="6215082"/>
            <a:ext cx="40030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Edinburgh Victoria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Street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ileandon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7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929322" y="5786454"/>
            <a:ext cx="21066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Eilean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Donan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o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929454" y="6000768"/>
            <a:ext cx="13035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Escocia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ociapu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286644" y="6143644"/>
            <a:ext cx="13035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Escocia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Golf_Bright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6215082"/>
            <a:ext cx="21130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Golf  Brighton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bretautopistagigant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66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357222" y="58578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85720" y="6143644"/>
            <a:ext cx="2231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Gran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Bretania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bret-irlandanor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621508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Irlanda  Del  Norte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ar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6143644"/>
            <a:ext cx="25346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Guardia   Inglesa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toncu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6215082"/>
            <a:ext cx="2978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Palacio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Hantoncurt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nsingto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7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572264" y="285728"/>
            <a:ext cx="2263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Kensington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ngsCollegeChapelW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0" y="285728"/>
            <a:ext cx="4126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Kings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College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Chapel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West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eds-ayu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214290"/>
            <a:ext cx="31582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Leeds   ayuntamiento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ncoln-c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7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578645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Lincoln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Cast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	illo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ncoln-c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7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285728"/>
            <a:ext cx="25827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Lincoln  Catedral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for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285728"/>
            <a:ext cx="1128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Oxford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Beatles_-_13_-_I_Want_To_Hold_Your_Hand_Mon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ford_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285728"/>
            <a:ext cx="2023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Oxford 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Main</a:t>
            </a:r>
            <a:endParaRPr lang="es-ES" sz="20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sz="16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ford-university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6143644"/>
            <a:ext cx="2694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Oxford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University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enriquevi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E4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285728"/>
            <a:ext cx="3198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Palacio   Enrique  VIII</a:t>
            </a:r>
            <a:endParaRPr lang="es-ES" sz="2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rinces_Street_Gardens  edim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" name="7 Imagen" descr="Princes_Street_Gardens  edimbur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357486" y="1928802"/>
            <a:ext cx="71438" cy="5357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855373" y="285728"/>
            <a:ext cx="5288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Princes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Street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Gardens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Edimburgo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depd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6143644"/>
            <a:ext cx="2470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Puerto De Dover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.avon..brist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214678" y="6211669"/>
            <a:ext cx="26356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Río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Avon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(Bristol)</a:t>
            </a:r>
          </a:p>
          <a:p>
            <a:endParaRPr lang="es-ES" sz="16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yalhalloweysurr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6143644"/>
            <a:ext cx="3618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Royal 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Holloway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 Surrey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isbury-c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714876" y="285728"/>
            <a:ext cx="3531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Catedral   De   Salisbury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S_Great_Britain_bow_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980681" y="214290"/>
            <a:ext cx="41633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SS  Great  Britain  Bow  View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Royal_Mile,_Edinburgh_-_High_Resoul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28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285728"/>
            <a:ext cx="40302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The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Royal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Mile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Edinburgh </a:t>
            </a:r>
          </a:p>
          <a:p>
            <a:pPr algn="ctr"/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High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</a:t>
            </a:r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Resoultion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Beatles_-_08_-_Yesterday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vertonca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02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6215082"/>
            <a:ext cx="23839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Tiverton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 Canal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_Quad,_Christ_Church_2004-01-2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6143644"/>
            <a:ext cx="5718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Tom Quad Christ Church College Oxford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_Rooms_(750px) brist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34" y="6072206"/>
            <a:ext cx="4166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Victoria  </a:t>
            </a:r>
            <a:r>
              <a:rPr lang="es-ES" sz="2400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Rooms</a:t>
            </a: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 Bristol</a:t>
            </a:r>
            <a:endParaRPr lang="es-ES" sz="24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museoshistnaturallo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6151138" y="-1117313"/>
            <a:ext cx="372963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8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6143700" y="-1357346"/>
            <a:ext cx="142876" cy="57943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9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0" y="6150114"/>
            <a:ext cx="44181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C0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Museo  de  Ciencias  Naturales</a:t>
            </a:r>
          </a:p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C0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Londres</a:t>
            </a: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llsc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357166"/>
            <a:ext cx="21868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Wells catedral</a:t>
            </a:r>
            <a:endParaRPr lang="es-ES" sz="2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00298" y="6215082"/>
            <a:ext cx="3951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Francisco del Olmo-Jazmín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grayscl/>
              <a:lum bright="30000" contrast="2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28596" y="857232"/>
            <a:ext cx="66359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/>
              </a:rPr>
              <a:t>http://www.flavionet.com/panoramicas/sver/487/visjava/fullscreen/</a:t>
            </a:r>
            <a:endParaRPr lang="es-ES" dirty="0" smtClean="0"/>
          </a:p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57158" y="1857364"/>
            <a:ext cx="6635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/>
              </a:rPr>
              <a:t>http://www.flavionet.com/panoramicas/sver/488/visjava/fullscreen/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1357298"/>
            <a:ext cx="6635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5"/>
              </a:rPr>
              <a:t>http://www.flavionet.com/panoramicas/sver/489/visjava/fullscreen/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2285992"/>
            <a:ext cx="6635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6"/>
              </a:rPr>
              <a:t>http://www.flavionet.com/panoramicas/sver/490/visjava/fullscreen/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428596" y="2786058"/>
            <a:ext cx="4718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7"/>
              </a:rPr>
              <a:t>http://www.360cities.net/london-photo-es.html</a:t>
            </a:r>
            <a:endParaRPr lang="es-ES" dirty="0" smtClean="0"/>
          </a:p>
          <a:p>
            <a:endParaRPr lang="es-ES" dirty="0"/>
          </a:p>
        </p:txBody>
      </p:sp>
      <p:pic>
        <p:nvPicPr>
          <p:cNvPr id="12" name="Picture 2" descr="C:\Documents and Settings\roa\Mis documentos\Descargas\Nueva carpeta (2)\x_3b8ebda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0298" y="0"/>
            <a:ext cx="2647946" cy="908763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ino Uni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Reino Unido</Template>
  <TotalTime>0</TotalTime>
  <Words>244</Words>
  <Application>Microsoft Office PowerPoint</Application>
  <PresentationFormat>Presentación en pantalla (4:3)</PresentationFormat>
  <Paragraphs>105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Reino Unido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2012-05-17T21:58:02Z</dcterms:created>
  <dcterms:modified xsi:type="dcterms:W3CDTF">2012-05-17T22:04:41Z</dcterms:modified>
</cp:coreProperties>
</file>