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unknown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58" r:id="rId6"/>
    <p:sldId id="301" r:id="rId7"/>
    <p:sldId id="261" r:id="rId8"/>
    <p:sldId id="311" r:id="rId9"/>
    <p:sldId id="312" r:id="rId10"/>
    <p:sldId id="313" r:id="rId11"/>
    <p:sldId id="263" r:id="rId12"/>
    <p:sldId id="266" r:id="rId13"/>
    <p:sldId id="321" r:id="rId14"/>
    <p:sldId id="320" r:id="rId15"/>
    <p:sldId id="319" r:id="rId16"/>
    <p:sldId id="267" r:id="rId17"/>
    <p:sldId id="268" r:id="rId18"/>
    <p:sldId id="324" r:id="rId19"/>
    <p:sldId id="322" r:id="rId20"/>
    <p:sldId id="323" r:id="rId21"/>
    <p:sldId id="269" r:id="rId22"/>
    <p:sldId id="270" r:id="rId23"/>
    <p:sldId id="325" r:id="rId24"/>
    <p:sldId id="326" r:id="rId25"/>
    <p:sldId id="304" r:id="rId26"/>
    <p:sldId id="272" r:id="rId27"/>
    <p:sldId id="273" r:id="rId28"/>
    <p:sldId id="274" r:id="rId29"/>
    <p:sldId id="291" r:id="rId30"/>
    <p:sldId id="294" r:id="rId31"/>
    <p:sldId id="293" r:id="rId32"/>
    <p:sldId id="282" r:id="rId33"/>
    <p:sldId id="283" r:id="rId34"/>
    <p:sldId id="284" r:id="rId35"/>
    <p:sldId id="285" r:id="rId36"/>
    <p:sldId id="278" r:id="rId37"/>
    <p:sldId id="309" r:id="rId38"/>
    <p:sldId id="302" r:id="rId39"/>
    <p:sldId id="280" r:id="rId40"/>
    <p:sldId id="296" r:id="rId41"/>
    <p:sldId id="310" r:id="rId42"/>
    <p:sldId id="327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PMs2MdPKVyfCWlmpjvVhQ==" hashData="ArguEhtVIXuJfvFHT10hRRwgPD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84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21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673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3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63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325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4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33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234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459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640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02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01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6E957-7C9F-46B7-A840-34E8A25BA953}" type="datetimeFigureOut">
              <a:rPr lang="es-ES" smtClean="0"/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3508C-80AE-4509-9A18-4D1248C03A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5665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388424" y="3212976"/>
            <a:ext cx="755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</a:rPr>
              <a:t>2015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224886" y="6364563"/>
            <a:ext cx="1919114" cy="3693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es-ES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y Fotos: Belén H</a:t>
            </a:r>
            <a:endParaRPr lang="es-ES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9512" y="314096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Sincronizado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" name="SHE definitiva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8838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flythroug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2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27" y="2307"/>
            <a:ext cx="9181603" cy="6886203"/>
          </a:xfrm>
        </p:spPr>
      </p:pic>
    </p:spTree>
    <p:extLst>
      <p:ext uri="{BB962C8B-B14F-4D97-AF65-F5344CB8AC3E}">
        <p14:creationId xmlns:p14="http://schemas.microsoft.com/office/powerpoint/2010/main" val="369640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94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7790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06" cy="6858000"/>
          </a:xfrm>
        </p:spPr>
      </p:pic>
    </p:spTree>
    <p:extLst>
      <p:ext uri="{BB962C8B-B14F-4D97-AF65-F5344CB8AC3E}">
        <p14:creationId xmlns:p14="http://schemas.microsoft.com/office/powerpoint/2010/main" val="72706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0095" cy="6858000"/>
          </a:xfrm>
        </p:spPr>
      </p:pic>
    </p:spTree>
    <p:extLst>
      <p:ext uri="{BB962C8B-B14F-4D97-AF65-F5344CB8AC3E}">
        <p14:creationId xmlns:p14="http://schemas.microsoft.com/office/powerpoint/2010/main" val="161556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6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0193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</p:spPr>
      </p:pic>
    </p:spTree>
    <p:extLst>
      <p:ext uri="{BB962C8B-B14F-4D97-AF65-F5344CB8AC3E}">
        <p14:creationId xmlns:p14="http://schemas.microsoft.com/office/powerpoint/2010/main" val="6098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60" cy="6858000"/>
          </a:xfrm>
        </p:spPr>
      </p:pic>
    </p:spTree>
    <p:extLst>
      <p:ext uri="{BB962C8B-B14F-4D97-AF65-F5344CB8AC3E}">
        <p14:creationId xmlns:p14="http://schemas.microsoft.com/office/powerpoint/2010/main" val="58309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02495" cy="6858000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6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02" y="0"/>
            <a:ext cx="9276522" cy="6957392"/>
          </a:xfrm>
        </p:spPr>
      </p:pic>
    </p:spTree>
    <p:extLst>
      <p:ext uri="{BB962C8B-B14F-4D97-AF65-F5344CB8AC3E}">
        <p14:creationId xmlns:p14="http://schemas.microsoft.com/office/powerpoint/2010/main" val="411747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6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lythroug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77000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89"/>
            <a:ext cx="9256970" cy="6862589"/>
          </a:xfrm>
        </p:spPr>
      </p:pic>
    </p:spTree>
    <p:extLst>
      <p:ext uri="{BB962C8B-B14F-4D97-AF65-F5344CB8AC3E}">
        <p14:creationId xmlns:p14="http://schemas.microsoft.com/office/powerpoint/2010/main" val="65540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48" cy="6858000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13"/>
            <a:ext cx="9144000" cy="6923228"/>
          </a:xfrm>
        </p:spPr>
      </p:pic>
    </p:spTree>
    <p:extLst>
      <p:ext uri="{BB962C8B-B14F-4D97-AF65-F5344CB8AC3E}">
        <p14:creationId xmlns:p14="http://schemas.microsoft.com/office/powerpoint/2010/main" val="153568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836712"/>
            <a:ext cx="7392821" cy="5544616"/>
          </a:xfrm>
        </p:spPr>
      </p:pic>
    </p:spTree>
    <p:extLst>
      <p:ext uri="{BB962C8B-B14F-4D97-AF65-F5344CB8AC3E}">
        <p14:creationId xmlns:p14="http://schemas.microsoft.com/office/powerpoint/2010/main" val="16610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82085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14:flythrough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48" cy="6858000"/>
          </a:xfrm>
        </p:spPr>
      </p:pic>
    </p:spTree>
    <p:extLst>
      <p:ext uri="{BB962C8B-B14F-4D97-AF65-F5344CB8AC3E}">
        <p14:creationId xmlns:p14="http://schemas.microsoft.com/office/powerpoint/2010/main" val="41187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0095" cy="6858000"/>
          </a:xfrm>
        </p:spPr>
      </p:pic>
    </p:spTree>
    <p:extLst>
      <p:ext uri="{BB962C8B-B14F-4D97-AF65-F5344CB8AC3E}">
        <p14:creationId xmlns:p14="http://schemas.microsoft.com/office/powerpoint/2010/main" val="34799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300642" cy="5472608"/>
          </a:xfrm>
        </p:spPr>
      </p:pic>
    </p:spTree>
    <p:extLst>
      <p:ext uri="{BB962C8B-B14F-4D97-AF65-F5344CB8AC3E}">
        <p14:creationId xmlns:p14="http://schemas.microsoft.com/office/powerpoint/2010/main" val="313236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lythroug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6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06" cy="6858000"/>
          </a:xfrm>
        </p:spPr>
      </p:pic>
    </p:spTree>
    <p:extLst>
      <p:ext uri="{BB962C8B-B14F-4D97-AF65-F5344CB8AC3E}">
        <p14:creationId xmlns:p14="http://schemas.microsoft.com/office/powerpoint/2010/main" val="308014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lythroug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059" cy="6858000"/>
          </a:xfrm>
        </p:spPr>
      </p:pic>
    </p:spTree>
    <p:extLst>
      <p:ext uri="{BB962C8B-B14F-4D97-AF65-F5344CB8AC3E}">
        <p14:creationId xmlns:p14="http://schemas.microsoft.com/office/powerpoint/2010/main" val="190626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202907" cy="5400600"/>
          </a:xfrm>
        </p:spPr>
      </p:pic>
    </p:spTree>
    <p:extLst>
      <p:ext uri="{BB962C8B-B14F-4D97-AF65-F5344CB8AC3E}">
        <p14:creationId xmlns:p14="http://schemas.microsoft.com/office/powerpoint/2010/main" val="65540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45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4123" cy="6858000"/>
          </a:xfrm>
        </p:spPr>
      </p:pic>
    </p:spTree>
    <p:extLst>
      <p:ext uri="{BB962C8B-B14F-4D97-AF65-F5344CB8AC3E}">
        <p14:creationId xmlns:p14="http://schemas.microsoft.com/office/powerpoint/2010/main" val="41187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6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07"/>
            <a:ext cx="9159742" cy="6869807"/>
          </a:xfrm>
        </p:spPr>
      </p:pic>
    </p:spTree>
    <p:extLst>
      <p:ext uri="{BB962C8B-B14F-4D97-AF65-F5344CB8AC3E}">
        <p14:creationId xmlns:p14="http://schemas.microsoft.com/office/powerpoint/2010/main" val="41187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0630" cy="6957392"/>
          </a:xfrm>
        </p:spPr>
      </p:pic>
    </p:spTree>
    <p:extLst>
      <p:ext uri="{BB962C8B-B14F-4D97-AF65-F5344CB8AC3E}">
        <p14:creationId xmlns:p14="http://schemas.microsoft.com/office/powerpoint/2010/main" val="65540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38295" cy="6957392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5"/>
            <a:ext cx="9145534" cy="6856115"/>
          </a:xfrm>
        </p:spPr>
      </p:pic>
    </p:spTree>
    <p:extLst>
      <p:ext uri="{BB962C8B-B14F-4D97-AF65-F5344CB8AC3E}">
        <p14:creationId xmlns:p14="http://schemas.microsoft.com/office/powerpoint/2010/main" val="41187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7267715" cy="6858000"/>
          </a:xfrm>
        </p:spPr>
      </p:pic>
    </p:spTree>
    <p:extLst>
      <p:ext uri="{BB962C8B-B14F-4D97-AF65-F5344CB8AC3E}">
        <p14:creationId xmlns:p14="http://schemas.microsoft.com/office/powerpoint/2010/main" val="34799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23" y="0"/>
            <a:ext cx="9284623" cy="6957392"/>
          </a:xfrm>
        </p:spPr>
      </p:pic>
    </p:spTree>
    <p:extLst>
      <p:ext uri="{BB962C8B-B14F-4D97-AF65-F5344CB8AC3E}">
        <p14:creationId xmlns:p14="http://schemas.microsoft.com/office/powerpoint/2010/main" val="423231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0095" cy="6858000"/>
          </a:xfrm>
        </p:spPr>
      </p:pic>
    </p:spTree>
    <p:extLst>
      <p:ext uri="{BB962C8B-B14F-4D97-AF65-F5344CB8AC3E}">
        <p14:creationId xmlns:p14="http://schemas.microsoft.com/office/powerpoint/2010/main" val="231654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84" y="2654"/>
            <a:ext cx="9272983" cy="6954738"/>
          </a:xfrm>
        </p:spPr>
      </p:pic>
    </p:spTree>
    <p:extLst>
      <p:ext uri="{BB962C8B-B14F-4D97-AF65-F5344CB8AC3E}">
        <p14:creationId xmlns:p14="http://schemas.microsoft.com/office/powerpoint/2010/main" val="135607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lythrough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65" y="-3448"/>
            <a:ext cx="9281119" cy="6960840"/>
          </a:xfrm>
        </p:spPr>
      </p:pic>
    </p:spTree>
    <p:extLst>
      <p:ext uri="{BB962C8B-B14F-4D97-AF65-F5344CB8AC3E}">
        <p14:creationId xmlns:p14="http://schemas.microsoft.com/office/powerpoint/2010/main" val="347990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lythroug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2135" cy="6858000"/>
          </a:xfrm>
        </p:spPr>
      </p:pic>
    </p:spTree>
    <p:extLst>
      <p:ext uri="{BB962C8B-B14F-4D97-AF65-F5344CB8AC3E}">
        <p14:creationId xmlns:p14="http://schemas.microsoft.com/office/powerpoint/2010/main" val="279627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lythroug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971550" y="1916113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3600" b="1"/>
              <a:t>Para ver más fotos de viajes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654175" y="3573463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3600" b="1">
                <a:hlinkClick r:id="rId2"/>
              </a:rPr>
              <a:t>fotosbelenh.blogspot.com</a:t>
            </a:r>
            <a:endParaRPr lang="es-ES" altLang="es-ES" sz="3600" b="1"/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>
              <a:solidFill>
                <a:schemeClr val="bg1"/>
              </a:solidFill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6567488" y="61849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364163" y="56610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/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484438" y="5013325"/>
            <a:ext cx="7454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" altLang="es-ES" sz="1800" b="1" dirty="0">
                <a:latin typeface="Baskerville Old Face" pitchFamily="18" charset="0"/>
              </a:rPr>
              <a:t>Música</a:t>
            </a:r>
            <a:r>
              <a:rPr lang="es-ES" altLang="es-ES" sz="1800" b="1" dirty="0" smtClean="0">
                <a:latin typeface="Baskerville Old Face" pitchFamily="18" charset="0"/>
              </a:rPr>
              <a:t>:  </a:t>
            </a:r>
            <a:r>
              <a:rPr lang="es-ES" altLang="es-ES" sz="1800" b="1" dirty="0" err="1" smtClean="0">
                <a:latin typeface="Baskerville Old Face" pitchFamily="18" charset="0"/>
              </a:rPr>
              <a:t>She</a:t>
            </a:r>
            <a:r>
              <a:rPr lang="es-ES" altLang="es-ES" sz="1800" b="1" dirty="0" smtClean="0">
                <a:latin typeface="Baskerville Old Face" pitchFamily="18" charset="0"/>
              </a:rPr>
              <a:t> </a:t>
            </a:r>
            <a:r>
              <a:rPr lang="es-ES" altLang="es-ES" sz="1800" b="1" dirty="0" err="1" smtClean="0">
                <a:latin typeface="Baskerville Old Face" pitchFamily="18" charset="0"/>
              </a:rPr>
              <a:t>loves</a:t>
            </a:r>
            <a:r>
              <a:rPr lang="es-ES" altLang="es-ES" sz="1800" b="1" dirty="0" smtClean="0">
                <a:latin typeface="Baskerville Old Face" pitchFamily="18" charset="0"/>
              </a:rPr>
              <a:t> </a:t>
            </a:r>
            <a:r>
              <a:rPr lang="es-ES" altLang="es-ES" sz="1800" b="1" dirty="0" err="1" smtClean="0">
                <a:latin typeface="Baskerville Old Face" pitchFamily="18" charset="0"/>
              </a:rPr>
              <a:t>you</a:t>
            </a:r>
            <a:r>
              <a:rPr lang="es-ES" altLang="es-ES" sz="1800" b="1" dirty="0" smtClean="0">
                <a:latin typeface="Baskerville Old Face" pitchFamily="18" charset="0"/>
              </a:rPr>
              <a:t>  -  </a:t>
            </a:r>
            <a:r>
              <a:rPr lang="es-ES" altLang="es-ES" sz="1800" b="1" dirty="0" err="1" smtClean="0">
                <a:latin typeface="Baskerville Old Face" pitchFamily="18" charset="0"/>
              </a:rPr>
              <a:t>The</a:t>
            </a:r>
            <a:r>
              <a:rPr lang="es-ES" altLang="es-ES" sz="1800" b="1" dirty="0" smtClean="0">
                <a:latin typeface="Baskerville Old Face" pitchFamily="18" charset="0"/>
              </a:rPr>
              <a:t> Beatles  (con variantes)</a:t>
            </a:r>
            <a:endParaRPr lang="es-ES" altLang="es-ES" sz="1800" b="1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273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flythrough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7" grpId="0"/>
      <p:bldP spid="5735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43</Words>
  <Application>Microsoft Office PowerPoint</Application>
  <PresentationFormat>Presentación en pantalla (4:3)</PresentationFormat>
  <Paragraphs>8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37</cp:revision>
  <dcterms:created xsi:type="dcterms:W3CDTF">2016-02-25T23:37:22Z</dcterms:created>
  <dcterms:modified xsi:type="dcterms:W3CDTF">2016-04-01T21:45:39Z</dcterms:modified>
</cp:coreProperties>
</file>