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2" r:id="rId5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4660"/>
  </p:normalViewPr>
  <p:slideViewPr>
    <p:cSldViewPr snapToGrid="0">
      <p:cViewPr varScale="1">
        <p:scale>
          <a:sx n="59" d="100"/>
          <a:sy n="59" d="100"/>
        </p:scale>
        <p:origin x="48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3302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6851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309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538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440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8632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328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3016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8529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9890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10365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154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B0F24-CC24-43FD-8BBA-CFA39B311CD2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4361B-505A-4263-ABCD-066412F48B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7938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994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95071" y="1037240"/>
            <a:ext cx="68018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i="1" dirty="0"/>
              <a:t>Para la mayoría de las personas “APRENDER” se basa en acumular sucesos, hechos, acontecimientos de la vida cotidiana; para otros, significa memorizar, repetir información que se guarda en la memoria o en archivos virtuales…</a:t>
            </a:r>
          </a:p>
          <a:p>
            <a:pPr algn="ctr"/>
            <a:r>
              <a:rPr lang="es-CO" sz="2000" i="1" dirty="0"/>
              <a:t>Quizá para algunas de estas personas de todas estas acciones si resulte un verdadero aprendizaje, pero, seamos honestos: mientras no tengamos una sumatoria de aprendizajes significativos, es decir vivenciales, puestos en práctica, asumidos como verdaderas herramientas de crecimiento personal, será imposible obtener experiencias de vida personales.</a:t>
            </a:r>
          </a:p>
          <a:p>
            <a:pPr algn="ctr"/>
            <a:r>
              <a:rPr lang="es-CO" sz="2000" i="1" dirty="0"/>
              <a:t>¿De qué forma podemos generar aprendizajes significativos que nos permitan superar retos,  convertirnos en personas íntegras, capacitadas y ejemplo de superación?  Analiza esta fórmula: ACTUAR + REFLEXIONAR = APRENDER = APLICAR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515851" y="5438445"/>
            <a:ext cx="31602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Dido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Thank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you</a:t>
            </a:r>
            <a:r>
              <a:rPr lang="es-CO" sz="1000" b="1" i="1" dirty="0" smtClean="0"/>
              <a:t>, Tenor </a:t>
            </a:r>
            <a:r>
              <a:rPr lang="es-CO" sz="1000" b="1" i="1" dirty="0" err="1" smtClean="0"/>
              <a:t>Saxophone</a:t>
            </a:r>
            <a:r>
              <a:rPr lang="es-CO" sz="1000" b="1" i="1" dirty="0" smtClean="0"/>
              <a:t>- Charles 360</a:t>
            </a:r>
            <a:endParaRPr lang="es-CO" sz="1000" b="1" i="1" dirty="0"/>
          </a:p>
        </p:txBody>
      </p:sp>
      <p:pic>
        <p:nvPicPr>
          <p:cNvPr id="5" name="Dido_-_Thank_You_-_Tenor_Saxophone_by_charlez36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7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8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8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62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56084" y="4267200"/>
            <a:ext cx="25506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i="1" dirty="0" smtClean="0"/>
              <a:t>Saber mucho da ocasión para dudar más</a:t>
            </a:r>
            <a:endParaRPr lang="es-CO" sz="2800" b="1" i="1" dirty="0"/>
          </a:p>
        </p:txBody>
      </p:sp>
    </p:spTree>
    <p:extLst>
      <p:ext uri="{BB962C8B-B14F-4D97-AF65-F5344CB8AC3E}">
        <p14:creationId xmlns:p14="http://schemas.microsoft.com/office/powerpoint/2010/main" val="299139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7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9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1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9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54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701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56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2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49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524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550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07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68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65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87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57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3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122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4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48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349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636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54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85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77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501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802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010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404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49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75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258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087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649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4451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931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381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513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7290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7711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762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076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882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91699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101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711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244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772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166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172</Words>
  <Application>Microsoft Office PowerPoint</Application>
  <PresentationFormat>Panorámica</PresentationFormat>
  <Paragraphs>9</Paragraphs>
  <Slides>55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1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2016-09-28T03:55:44Z</dcterms:created>
  <dcterms:modified xsi:type="dcterms:W3CDTF">2016-09-28T16:40:11Z</dcterms:modified>
</cp:coreProperties>
</file>