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3"/>
  </p:notesMasterIdLst>
  <p:sldIdLst>
    <p:sldId id="413" r:id="rId3"/>
    <p:sldId id="412" r:id="rId4"/>
    <p:sldId id="417" r:id="rId5"/>
    <p:sldId id="384" r:id="rId6"/>
    <p:sldId id="422" r:id="rId7"/>
    <p:sldId id="382" r:id="rId8"/>
    <p:sldId id="395" r:id="rId9"/>
    <p:sldId id="381" r:id="rId10"/>
    <p:sldId id="423" r:id="rId11"/>
    <p:sldId id="336" r:id="rId12"/>
    <p:sldId id="394" r:id="rId13"/>
    <p:sldId id="398" r:id="rId14"/>
    <p:sldId id="419" r:id="rId15"/>
    <p:sldId id="342" r:id="rId16"/>
    <p:sldId id="339" r:id="rId17"/>
    <p:sldId id="343" r:id="rId18"/>
    <p:sldId id="345" r:id="rId19"/>
    <p:sldId id="346" r:id="rId20"/>
    <p:sldId id="347" r:id="rId21"/>
    <p:sldId id="335" r:id="rId22"/>
    <p:sldId id="349" r:id="rId23"/>
    <p:sldId id="400" r:id="rId24"/>
    <p:sldId id="401" r:id="rId25"/>
    <p:sldId id="402" r:id="rId26"/>
    <p:sldId id="403" r:id="rId27"/>
    <p:sldId id="351" r:id="rId28"/>
    <p:sldId id="341" r:id="rId29"/>
    <p:sldId id="353" r:id="rId30"/>
    <p:sldId id="355" r:id="rId31"/>
    <p:sldId id="404" r:id="rId32"/>
    <p:sldId id="357" r:id="rId33"/>
    <p:sldId id="358" r:id="rId34"/>
    <p:sldId id="359" r:id="rId35"/>
    <p:sldId id="405" r:id="rId36"/>
    <p:sldId id="360" r:id="rId37"/>
    <p:sldId id="361" r:id="rId38"/>
    <p:sldId id="362" r:id="rId39"/>
    <p:sldId id="364" r:id="rId40"/>
    <p:sldId id="365" r:id="rId41"/>
    <p:sldId id="366" r:id="rId42"/>
    <p:sldId id="390" r:id="rId43"/>
    <p:sldId id="371" r:id="rId44"/>
    <p:sldId id="372" r:id="rId45"/>
    <p:sldId id="373" r:id="rId46"/>
    <p:sldId id="408" r:id="rId47"/>
    <p:sldId id="409" r:id="rId48"/>
    <p:sldId id="410" r:id="rId49"/>
    <p:sldId id="363" r:id="rId50"/>
    <p:sldId id="411" r:id="rId51"/>
    <p:sldId id="380" r:id="rId52"/>
    <p:sldId id="377" r:id="rId53"/>
    <p:sldId id="378" r:id="rId54"/>
    <p:sldId id="420" r:id="rId55"/>
    <p:sldId id="379" r:id="rId56"/>
    <p:sldId id="356" r:id="rId57"/>
    <p:sldId id="385" r:id="rId58"/>
    <p:sldId id="421" r:id="rId59"/>
    <p:sldId id="424" r:id="rId60"/>
    <p:sldId id="414" r:id="rId61"/>
    <p:sldId id="425" r:id="rId62"/>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PdzVx/rhlFbSYKdtm1HJOw==" hashData="PTK/ZNA2HDz8KmzRqPLdO9RT/ns="/>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20000"/>
    <a:srgbClr val="C09200"/>
    <a:srgbClr val="760000"/>
    <a:srgbClr val="8D33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496" autoAdjust="0"/>
    <p:restoredTop sz="94660"/>
  </p:normalViewPr>
  <p:slideViewPr>
    <p:cSldViewPr>
      <p:cViewPr>
        <p:scale>
          <a:sx n="60" d="100"/>
          <a:sy n="60" d="100"/>
        </p:scale>
        <p:origin x="475" y="571"/>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EDE1AB64-B52F-40EA-9954-5B703A7AEB11}" type="datetimeFigureOut">
              <a:rPr lang="es-ES"/>
              <a:pPr>
                <a:defRPr/>
              </a:pPr>
              <a:t>25/04/2024</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92CFB0D7-C342-47C4-A0A2-01966C88A675}"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4452400E-AA42-4DFA-99FF-D3F5329ECED2}" type="datetimeFigureOut">
              <a:rPr lang="es-ES"/>
              <a:pPr>
                <a:defRPr/>
              </a:pPr>
              <a:t>25/04/2024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AD108EB-38CB-481A-B2F6-46045A0CB2BC}" type="slidenum">
              <a:rPr lang="es-ES"/>
              <a:pPr>
                <a:defRPr/>
              </a:pPr>
              <a:t>‹Nº›</a:t>
            </a:fld>
            <a:endParaRPr lang="es-ES"/>
          </a:p>
        </p:txBody>
      </p:sp>
    </p:spTree>
  </p:cSld>
  <p:clrMapOvr>
    <a:masterClrMapping/>
  </p:clrMapOvr>
  <p:transition spd="slow" advTm="15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B7306BD-8A67-4A9C-8DBA-835C5AAC807C}" type="datetimeFigureOut">
              <a:rPr lang="es-ES"/>
              <a:pPr>
                <a:defRPr/>
              </a:pPr>
              <a:t>25/04/2024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7B35D95-278E-4F6C-A746-9F37C32E0503}" type="slidenum">
              <a:rPr lang="es-ES"/>
              <a:pPr>
                <a:defRPr/>
              </a:pPr>
              <a:t>‹Nº›</a:t>
            </a:fld>
            <a:endParaRPr lang="es-ES"/>
          </a:p>
        </p:txBody>
      </p:sp>
    </p:spTree>
  </p:cSld>
  <p:clrMapOvr>
    <a:masterClrMapping/>
  </p:clrMapOvr>
  <p:transition spd="slow" advTm="15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0B22F3F-55FF-4485-A5FF-5F754BF5304E}" type="datetimeFigureOut">
              <a:rPr lang="es-ES"/>
              <a:pPr>
                <a:defRPr/>
              </a:pPr>
              <a:t>25/04/2024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4C5EA59-DAE1-487A-A53A-DC3B8C151FF4}" type="slidenum">
              <a:rPr lang="es-ES"/>
              <a:pPr>
                <a:defRPr/>
              </a:pPr>
              <a:t>‹Nº›</a:t>
            </a:fld>
            <a:endParaRPr lang="es-ES"/>
          </a:p>
        </p:txBody>
      </p:sp>
    </p:spTree>
  </p:cSld>
  <p:clrMapOvr>
    <a:masterClrMapping/>
  </p:clrMapOvr>
  <p:transition spd="slow" advTm="15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C9E1E559-8271-42E0-BF1A-34AD711C583C}" type="datetimeFigureOut">
              <a:rPr lang="es-ES"/>
              <a:pPr>
                <a:defRPr/>
              </a:pPr>
              <a:t>25/04/2024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E26BE39-2A0C-4BEA-B22E-C870B5AFE316}" type="slidenum">
              <a:rPr lang="es-ES"/>
              <a:pPr>
                <a:defRPr/>
              </a:pPr>
              <a:t>‹Nº›</a:t>
            </a:fld>
            <a:endParaRPr lang="es-ES"/>
          </a:p>
        </p:txBody>
      </p:sp>
    </p:spTree>
  </p:cSld>
  <p:clrMapOvr>
    <a:masterClrMapping/>
  </p:clrMapOvr>
  <p:transition spd="slow" advTm="15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869E739-817F-42FC-AA77-AD64A4FFBAF9}" type="datetimeFigureOut">
              <a:rPr lang="es-ES"/>
              <a:pPr>
                <a:defRPr/>
              </a:pPr>
              <a:t>25/04/2024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9F94CFBA-FE1B-495B-A923-F731BC28D17F}" type="slidenum">
              <a:rPr lang="es-ES"/>
              <a:pPr>
                <a:defRPr/>
              </a:pPr>
              <a:t>‹Nº›</a:t>
            </a:fld>
            <a:endParaRPr lang="es-ES"/>
          </a:p>
        </p:txBody>
      </p:sp>
    </p:spTree>
  </p:cSld>
  <p:clrMapOvr>
    <a:masterClrMapping/>
  </p:clrMapOvr>
  <p:transition spd="slow" advTm="15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16E6AF25-43CF-47EB-BCE0-E6942E93913C}" type="datetimeFigureOut">
              <a:rPr lang="es-ES"/>
              <a:pPr>
                <a:defRPr/>
              </a:pPr>
              <a:t>25/04/2024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59AD498-57C4-4ED2-B13A-79EB7E34A3D3}" type="slidenum">
              <a:rPr lang="es-ES"/>
              <a:pPr>
                <a:defRPr/>
              </a:pPr>
              <a:t>‹Nº›</a:t>
            </a:fld>
            <a:endParaRPr lang="es-ES"/>
          </a:p>
        </p:txBody>
      </p:sp>
    </p:spTree>
  </p:cSld>
  <p:clrMapOvr>
    <a:masterClrMapping/>
  </p:clrMapOvr>
  <p:transition spd="slow" advTm="15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A4702822-E199-4D2B-A8D1-7D051BCA5B0B}" type="datetimeFigureOut">
              <a:rPr lang="es-ES"/>
              <a:pPr>
                <a:defRPr/>
              </a:pPr>
              <a:t>25/04/2024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EB0280FF-E5F1-41DD-B4ED-8E452ED3C5BE}" type="slidenum">
              <a:rPr lang="es-ES"/>
              <a:pPr>
                <a:defRPr/>
              </a:pPr>
              <a:t>‹Nº›</a:t>
            </a:fld>
            <a:endParaRPr lang="es-ES"/>
          </a:p>
        </p:txBody>
      </p:sp>
    </p:spTree>
  </p:cSld>
  <p:clrMapOvr>
    <a:masterClrMapping/>
  </p:clrMapOvr>
  <p:transition spd="slow" advTm="15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8"/>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13E9AD5-549F-4DFF-AC92-4D4FA0903547}" type="datetimeFigureOut">
              <a:rPr lang="es-ES"/>
              <a:pPr>
                <a:defRPr/>
              </a:pPr>
              <a:t>25/04/2024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63D0E98-027D-42BE-87B8-7EF71C076D98}" type="slidenum">
              <a:rPr lang="es-ES"/>
              <a:pPr>
                <a:defRPr/>
              </a:pPr>
              <a:t>‹Nº›</a:t>
            </a:fld>
            <a:endParaRPr lang="es-ES"/>
          </a:p>
        </p:txBody>
      </p:sp>
    </p:spTree>
  </p:cSld>
  <p:clrMapOvr>
    <a:masterClrMapping/>
  </p:clrMapOvr>
  <p:transition spd="slow" advTm="15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3A6D279-E426-4F16-AAE0-B5E0E4C1AF6B}" type="datetimeFigureOut">
              <a:rPr lang="es-ES"/>
              <a:pPr>
                <a:defRPr/>
              </a:pPr>
              <a:t>25/04/2024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EAA8741-1A8B-4DFB-B8F3-ABC6BA55A4A2}" type="slidenum">
              <a:rPr lang="es-ES"/>
              <a:pPr>
                <a:defRPr/>
              </a:pPr>
              <a:t>‹Nº›</a:t>
            </a:fld>
            <a:endParaRPr lang="es-ES"/>
          </a:p>
        </p:txBody>
      </p:sp>
    </p:spTree>
  </p:cSld>
  <p:clrMapOvr>
    <a:masterClrMapping/>
  </p:clrMapOvr>
  <p:transition spd="slow" advTm="15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EE3168F-BB66-4DA2-8963-1BE48C96C3E0}" type="datetimeFigureOut">
              <a:rPr lang="es-ES"/>
              <a:pPr>
                <a:defRPr/>
              </a:pPr>
              <a:t>25/04/2024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6873885-97B1-4B57-B145-5460625B3722}" type="slidenum">
              <a:rPr lang="es-ES"/>
              <a:pPr>
                <a:defRPr/>
              </a:pPr>
              <a:t>‹Nº›</a:t>
            </a:fld>
            <a:endParaRPr lang="es-ES"/>
          </a:p>
        </p:txBody>
      </p:sp>
    </p:spTree>
  </p:cSld>
  <p:clrMapOvr>
    <a:masterClrMapping/>
  </p:clrMapOvr>
  <p:transition spd="slow" advTm="15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C55EA28-65AC-42F1-B6A5-3CE7F38A7514}" type="datetimeFigureOut">
              <a:rPr lang="es-ES"/>
              <a:pPr>
                <a:defRPr/>
              </a:pPr>
              <a:t>25/04/2024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F04D1A8-E066-4C2D-B96C-7ECDABC92828}" type="slidenum">
              <a:rPr lang="es-ES"/>
              <a:pPr>
                <a:defRPr/>
              </a:pPr>
              <a:t>‹Nº›</a:t>
            </a:fld>
            <a:endParaRPr lang="es-ES"/>
          </a:p>
        </p:txBody>
      </p:sp>
    </p:spTree>
  </p:cSld>
  <p:clrMapOvr>
    <a:masterClrMapping/>
  </p:clrMapOvr>
  <p:transition spd="slow" advTm="15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defRPr/>
            </a:pPr>
            <a:endParaRPr lang="es-ES">
              <a:solidFill>
                <a:srgbClr val="000000"/>
              </a:solidFill>
            </a:endParaRPr>
          </a:p>
        </p:txBody>
      </p:sp>
    </p:spTree>
    <p:extLst>
      <p:ext uri="{BB962C8B-B14F-4D97-AF65-F5344CB8AC3E}">
        <p14:creationId xmlns:p14="http://schemas.microsoft.com/office/powerpoint/2010/main" val="945107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05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388E79EE-48B7-4111-AC5D-3E5536DF41B5}" type="datetimeFigureOut">
              <a:rPr lang="es-ES"/>
              <a:pPr>
                <a:defRPr/>
              </a:pPr>
              <a:t>25/04/2024</a:t>
            </a:fld>
            <a:endParaRPr lang="es-ES"/>
          </a:p>
        </p:txBody>
      </p:sp>
      <p:sp>
        <p:nvSpPr>
          <p:cNvPr id="5" name="4 Marcador de pie de página"/>
          <p:cNvSpPr>
            <a:spLocks noGrp="1"/>
          </p:cNvSpPr>
          <p:nvPr>
            <p:ph type="ftr" sz="quarter" idx="3"/>
          </p:nvPr>
        </p:nvSpPr>
        <p:spPr>
          <a:xfrm>
            <a:off x="3124200" y="4767263"/>
            <a:ext cx="2895600" cy="27305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05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48C7FD6B-BBD2-4B07-B4C5-D6BF21671970}"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5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atin typeface="Arial" charset="0"/>
                <a:cs typeface="Arial" charset="0"/>
              </a:defRPr>
            </a:lvl1pPr>
          </a:lstStyle>
          <a:p>
            <a:pPr>
              <a:defRPr/>
            </a:pPr>
            <a:endParaRPr lang="es-ES"/>
          </a:p>
        </p:txBody>
      </p:sp>
    </p:spTree>
    <p:extLst>
      <p:ext uri="{BB962C8B-B14F-4D97-AF65-F5344CB8AC3E}">
        <p14:creationId xmlns:p14="http://schemas.microsoft.com/office/powerpoint/2010/main" val="414214083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audio" Target="../media/audio2.wav"/><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55.jpeg"/><Relationship Id="rId7" Type="http://schemas.openxmlformats.org/officeDocument/2006/relationships/image" Target="../media/image58.jpeg"/><Relationship Id="rId2" Type="http://schemas.openxmlformats.org/officeDocument/2006/relationships/image" Target="../media/image54.jpeg"/><Relationship Id="rId1" Type="http://schemas.openxmlformats.org/officeDocument/2006/relationships/slideLayout" Target="../slideLayouts/slideLayout1.xml"/><Relationship Id="rId6" Type="http://schemas.openxmlformats.org/officeDocument/2006/relationships/hyperlink" Target="http://vicentejesusmota.blogspot.com.es/" TargetMode="External"/><Relationship Id="rId5" Type="http://schemas.openxmlformats.org/officeDocument/2006/relationships/image" Target="../media/image57.jpeg"/><Relationship Id="rId4" Type="http://schemas.openxmlformats.org/officeDocument/2006/relationships/image" Target="../media/image56.jpeg"/><Relationship Id="rId9" Type="http://schemas.openxmlformats.org/officeDocument/2006/relationships/image" Target="../media/image60.jpeg"/></Relationships>
</file>

<file path=ppt/slides/_rels/slide5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8" name="WordArt 6"/>
          <p:cNvSpPr>
            <a:spLocks noChangeArrowheads="1" noChangeShapeType="1" noTextEdit="1"/>
          </p:cNvSpPr>
          <p:nvPr/>
        </p:nvSpPr>
        <p:spPr bwMode="auto">
          <a:xfrm>
            <a:off x="395536" y="109076"/>
            <a:ext cx="8424936" cy="842494"/>
          </a:xfrm>
          <a:prstGeom prst="rect">
            <a:avLst/>
          </a:prstGeom>
        </p:spPr>
        <p:txBody>
          <a:bodyPr wrap="none" fromWordArt="1">
            <a:prstTxWarp prst="textTriangle">
              <a:avLst>
                <a:gd name="adj" fmla="val 35945"/>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Recreación histórica,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2 de Mayo de 1808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Madrid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69639" name="WordArt 7"/>
          <p:cNvSpPr>
            <a:spLocks noChangeArrowheads="1" noChangeShapeType="1" noTextEdit="1"/>
          </p:cNvSpPr>
          <p:nvPr/>
        </p:nvSpPr>
        <p:spPr bwMode="auto">
          <a:xfrm>
            <a:off x="971600" y="1405221"/>
            <a:ext cx="7200900" cy="841534"/>
          </a:xfrm>
          <a:prstGeom prst="rect">
            <a:avLst/>
          </a:prstGeom>
        </p:spPr>
        <p:txBody>
          <a:bodyPr wrap="none" fromWordArt="1">
            <a:prstTxWarp prst="textChevron">
              <a:avLst>
                <a:gd name="adj" fmla="val 0"/>
              </a:avLst>
            </a:prstTxWarp>
            <a:scene3d>
              <a:camera prst="perspectiveAbove"/>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Fotografías recopiladas de Internet </a:t>
            </a:r>
          </a:p>
        </p:txBody>
      </p:sp>
      <p:sp>
        <p:nvSpPr>
          <p:cNvPr id="69641" name="WordArt 9"/>
          <p:cNvSpPr>
            <a:spLocks noChangeArrowheads="1" noChangeShapeType="1" noTextEdit="1"/>
          </p:cNvSpPr>
          <p:nvPr/>
        </p:nvSpPr>
        <p:spPr bwMode="auto">
          <a:xfrm>
            <a:off x="971600" y="2506943"/>
            <a:ext cx="7129462" cy="854281"/>
          </a:xfrm>
          <a:prstGeom prst="rect">
            <a:avLst/>
          </a:prstGeom>
        </p:spPr>
        <p:txBody>
          <a:bodyPr wrap="none" fromWordArt="1">
            <a:prstTxWarp prst="textFadeUp">
              <a:avLst>
                <a:gd name="adj" fmla="val 5624"/>
              </a:avLst>
            </a:prstTxWarp>
            <a:scene3d>
              <a:camera prst="perspectiveAbove"/>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 JULIAN"/>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 JULIAN"/>
              </a:rPr>
              <a:t>Creación, Diseño y puesta en Escena:  </a:t>
            </a:r>
          </a:p>
        </p:txBody>
      </p:sp>
      <p:sp>
        <p:nvSpPr>
          <p:cNvPr id="69642" name="WordArt 10"/>
          <p:cNvSpPr>
            <a:spLocks noChangeArrowheads="1" noChangeShapeType="1" noTextEdit="1"/>
          </p:cNvSpPr>
          <p:nvPr/>
        </p:nvSpPr>
        <p:spPr bwMode="auto">
          <a:xfrm>
            <a:off x="1619673" y="3673473"/>
            <a:ext cx="5544591" cy="604607"/>
          </a:xfrm>
          <a:prstGeom prst="rect">
            <a:avLst/>
          </a:prstGeom>
        </p:spPr>
        <p:txBody>
          <a:bodyPr wrap="none" fromWordArt="1">
            <a:prstTxWarp prst="textPlain">
              <a:avLst>
                <a:gd name="adj" fmla="val 50000"/>
              </a:avLst>
            </a:prstTxWarp>
            <a:scene3d>
              <a:camera prst="perspectiveAbove"/>
              <a:lightRig rig="threePt" dir="t"/>
            </a:scene3d>
            <a:sp3d extrusionH="57150">
              <a:bevelT w="38100" h="38100" prst="angle"/>
            </a:sp3d>
          </a:bodyPr>
          <a:lstStyle/>
          <a:p>
            <a:pPr algn="ctr">
              <a:defRPr/>
            </a:pPr>
            <a:r>
              <a:rPr lang="es-ES" sz="3600" b="1"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effectLst>
                <a:latin typeface="Iskoola Pota"/>
                <a:cs typeface="Iskoola Pota"/>
              </a:rPr>
              <a:t>  </a:t>
            </a:r>
            <a:r>
              <a:rPr lang="es-ES" sz="3600" b="1"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reflection blurRad="6350" stA="60000" endA="900" endPos="58000" dir="5400000" sy="-100000" algn="bl" rotWithShape="0"/>
                </a:effectLst>
                <a:latin typeface="Iskoola Pota"/>
                <a:cs typeface="Iskoola Pota"/>
              </a:rPr>
              <a:t>V I C E N T E  G A R C Í A  </a:t>
            </a:r>
          </a:p>
        </p:txBody>
      </p:sp>
      <p:sp>
        <p:nvSpPr>
          <p:cNvPr id="69644" name="WordArt 12"/>
          <p:cNvSpPr>
            <a:spLocks noChangeArrowheads="1" noChangeShapeType="1" noTextEdit="1"/>
          </p:cNvSpPr>
          <p:nvPr/>
        </p:nvSpPr>
        <p:spPr bwMode="auto">
          <a:xfrm>
            <a:off x="2987675" y="4386352"/>
            <a:ext cx="3600450" cy="605701"/>
          </a:xfrm>
          <a:prstGeom prst="rect">
            <a:avLst/>
          </a:prstGeom>
        </p:spPr>
        <p:txBody>
          <a:bodyPr wrap="none" fromWordArt="1">
            <a:prstTxWarp prst="textPlain">
              <a:avLst>
                <a:gd name="adj" fmla="val 50000"/>
              </a:avLst>
            </a:prstTxWarp>
            <a:scene3d>
              <a:camera prst="perspectiveAbove"/>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effectLst>
                  <a:prstShdw prst="shdw17" dist="17961" dir="13500000">
                    <a:srgbClr val="999999"/>
                  </a:prstShdw>
                </a:effectLst>
                <a:latin typeface="Arial Black"/>
              </a:rPr>
              <a:t> </a:t>
            </a:r>
            <a:r>
              <a:rPr lang="es-ES" sz="3200" kern="10" dirty="0">
                <a:ln w="9525">
                  <a:noFill/>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effectLst>
                  <a:prstShdw prst="shdw17" dist="17961" dir="13500000">
                    <a:srgbClr val="999999"/>
                  </a:prstShdw>
                  <a:reflection blurRad="6350" stA="60000" endA="900" endPos="58000" dir="5400000" sy="-100000" algn="bl" rotWithShape="0"/>
                </a:effectLst>
                <a:latin typeface="Arial Black"/>
              </a:rPr>
              <a:t>Automático </a:t>
            </a:r>
          </a:p>
        </p:txBody>
      </p:sp>
    </p:spTree>
  </p:cSld>
  <p:clrMapOvr>
    <a:masterClrMapping/>
  </p:clrMapOvr>
  <mc:AlternateContent xmlns:mc="http://schemas.openxmlformats.org/markup-compatibility/2006" xmlns:p14="http://schemas.microsoft.com/office/powerpoint/2010/main">
    <mc:Choice Requires="p14">
      <p:transition spd="slow" p14:dur="20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69638"/>
                                        </p:tgtEl>
                                        <p:attrNameLst>
                                          <p:attrName>style.visibility</p:attrName>
                                        </p:attrNameLst>
                                      </p:cBhvr>
                                      <p:to>
                                        <p:strVal val="visible"/>
                                      </p:to>
                                    </p:set>
                                    <p:anim calcmode="lin" valueType="num">
                                      <p:cBhvr>
                                        <p:cTn id="7" dur="2000" fill="hold"/>
                                        <p:tgtEl>
                                          <p:spTgt spid="69638"/>
                                        </p:tgtEl>
                                        <p:attrNameLst>
                                          <p:attrName>ppt_w</p:attrName>
                                        </p:attrNameLst>
                                      </p:cBhvr>
                                      <p:tavLst>
                                        <p:tav tm="0">
                                          <p:val>
                                            <p:strVal val="4*#ppt_w"/>
                                          </p:val>
                                        </p:tav>
                                        <p:tav tm="100000">
                                          <p:val>
                                            <p:strVal val="#ppt_w"/>
                                          </p:val>
                                        </p:tav>
                                      </p:tavLst>
                                    </p:anim>
                                    <p:anim calcmode="lin" valueType="num">
                                      <p:cBhvr>
                                        <p:cTn id="8" dur="2000" fill="hold"/>
                                        <p:tgtEl>
                                          <p:spTgt spid="69638"/>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23" presetClass="entr" presetSubtype="16" fill="hold" nodeType="afterEffect">
                                  <p:stCondLst>
                                    <p:cond delay="500"/>
                                  </p:stCondLst>
                                  <p:childTnLst>
                                    <p:set>
                                      <p:cBhvr>
                                        <p:cTn id="11" dur="1" fill="hold">
                                          <p:stCondLst>
                                            <p:cond delay="0"/>
                                          </p:stCondLst>
                                        </p:cTn>
                                        <p:tgtEl>
                                          <p:spTgt spid="69639"/>
                                        </p:tgtEl>
                                        <p:attrNameLst>
                                          <p:attrName>style.visibility</p:attrName>
                                        </p:attrNameLst>
                                      </p:cBhvr>
                                      <p:to>
                                        <p:strVal val="visible"/>
                                      </p:to>
                                    </p:set>
                                    <p:anim calcmode="lin" valueType="num">
                                      <p:cBhvr>
                                        <p:cTn id="12" dur="2000" fill="hold"/>
                                        <p:tgtEl>
                                          <p:spTgt spid="69639"/>
                                        </p:tgtEl>
                                        <p:attrNameLst>
                                          <p:attrName>ppt_w</p:attrName>
                                        </p:attrNameLst>
                                      </p:cBhvr>
                                      <p:tavLst>
                                        <p:tav tm="0">
                                          <p:val>
                                            <p:fltVal val="0"/>
                                          </p:val>
                                        </p:tav>
                                        <p:tav tm="100000">
                                          <p:val>
                                            <p:strVal val="#ppt_w"/>
                                          </p:val>
                                        </p:tav>
                                      </p:tavLst>
                                    </p:anim>
                                    <p:anim calcmode="lin" valueType="num">
                                      <p:cBhvr>
                                        <p:cTn id="13" dur="2000" fill="hold"/>
                                        <p:tgtEl>
                                          <p:spTgt spid="69639"/>
                                        </p:tgtEl>
                                        <p:attrNameLst>
                                          <p:attrName>ppt_h</p:attrName>
                                        </p:attrNameLst>
                                      </p:cBhvr>
                                      <p:tavLst>
                                        <p:tav tm="0">
                                          <p:val>
                                            <p:fltVal val="0"/>
                                          </p:val>
                                        </p:tav>
                                        <p:tav tm="100000">
                                          <p:val>
                                            <p:strVal val="#ppt_h"/>
                                          </p:val>
                                        </p:tav>
                                      </p:tavLst>
                                    </p:anim>
                                  </p:childTnLst>
                                </p:cTn>
                              </p:par>
                            </p:childTnLst>
                          </p:cTn>
                        </p:par>
                        <p:par>
                          <p:cTn id="14" fill="hold">
                            <p:stCondLst>
                              <p:cond delay="4500"/>
                            </p:stCondLst>
                            <p:childTnLst>
                              <p:par>
                                <p:cTn id="15" presetID="47" presetClass="entr" presetSubtype="0" fill="hold" nodeType="afterEffect">
                                  <p:stCondLst>
                                    <p:cond delay="500"/>
                                  </p:stCondLst>
                                  <p:childTnLst>
                                    <p:set>
                                      <p:cBhvr>
                                        <p:cTn id="16" dur="1" fill="hold">
                                          <p:stCondLst>
                                            <p:cond delay="0"/>
                                          </p:stCondLst>
                                        </p:cTn>
                                        <p:tgtEl>
                                          <p:spTgt spid="69641"/>
                                        </p:tgtEl>
                                        <p:attrNameLst>
                                          <p:attrName>style.visibility</p:attrName>
                                        </p:attrNameLst>
                                      </p:cBhvr>
                                      <p:to>
                                        <p:strVal val="visible"/>
                                      </p:to>
                                    </p:set>
                                    <p:animEffect transition="in" filter="fade">
                                      <p:cBhvr>
                                        <p:cTn id="17" dur="2000"/>
                                        <p:tgtEl>
                                          <p:spTgt spid="69641"/>
                                        </p:tgtEl>
                                      </p:cBhvr>
                                    </p:animEffect>
                                    <p:anim calcmode="lin" valueType="num">
                                      <p:cBhvr>
                                        <p:cTn id="18" dur="2000" fill="hold"/>
                                        <p:tgtEl>
                                          <p:spTgt spid="69641"/>
                                        </p:tgtEl>
                                        <p:attrNameLst>
                                          <p:attrName>ppt_x</p:attrName>
                                        </p:attrNameLst>
                                      </p:cBhvr>
                                      <p:tavLst>
                                        <p:tav tm="0">
                                          <p:val>
                                            <p:strVal val="#ppt_x"/>
                                          </p:val>
                                        </p:tav>
                                        <p:tav tm="100000">
                                          <p:val>
                                            <p:strVal val="#ppt_x"/>
                                          </p:val>
                                        </p:tav>
                                      </p:tavLst>
                                    </p:anim>
                                    <p:anim calcmode="lin" valueType="num">
                                      <p:cBhvr>
                                        <p:cTn id="19" dur="2000" fill="hold"/>
                                        <p:tgtEl>
                                          <p:spTgt spid="69641"/>
                                        </p:tgtEl>
                                        <p:attrNameLst>
                                          <p:attrName>ppt_y</p:attrName>
                                        </p:attrNameLst>
                                      </p:cBhvr>
                                      <p:tavLst>
                                        <p:tav tm="0">
                                          <p:val>
                                            <p:strVal val="#ppt_y-.1"/>
                                          </p:val>
                                        </p:tav>
                                        <p:tav tm="100000">
                                          <p:val>
                                            <p:strVal val="#ppt_y"/>
                                          </p:val>
                                        </p:tav>
                                      </p:tavLst>
                                    </p:anim>
                                  </p:childTnLst>
                                </p:cTn>
                              </p:par>
                            </p:childTnLst>
                          </p:cTn>
                        </p:par>
                        <p:par>
                          <p:cTn id="20" fill="hold">
                            <p:stCondLst>
                              <p:cond delay="7000"/>
                            </p:stCondLst>
                            <p:childTnLst>
                              <p:par>
                                <p:cTn id="21" presetID="17" presetClass="entr" presetSubtype="8" fill="hold" nodeType="afterEffect">
                                  <p:stCondLst>
                                    <p:cond delay="500"/>
                                  </p:stCondLst>
                                  <p:childTnLst>
                                    <p:set>
                                      <p:cBhvr>
                                        <p:cTn id="22" dur="1" fill="hold">
                                          <p:stCondLst>
                                            <p:cond delay="0"/>
                                          </p:stCondLst>
                                        </p:cTn>
                                        <p:tgtEl>
                                          <p:spTgt spid="69642"/>
                                        </p:tgtEl>
                                        <p:attrNameLst>
                                          <p:attrName>style.visibility</p:attrName>
                                        </p:attrNameLst>
                                      </p:cBhvr>
                                      <p:to>
                                        <p:strVal val="visible"/>
                                      </p:to>
                                    </p:set>
                                    <p:anim calcmode="lin" valueType="num">
                                      <p:cBhvr>
                                        <p:cTn id="23" dur="2000" fill="hold"/>
                                        <p:tgtEl>
                                          <p:spTgt spid="69642"/>
                                        </p:tgtEl>
                                        <p:attrNameLst>
                                          <p:attrName>ppt_x</p:attrName>
                                        </p:attrNameLst>
                                      </p:cBhvr>
                                      <p:tavLst>
                                        <p:tav tm="0">
                                          <p:val>
                                            <p:strVal val="#ppt_x-#ppt_w/2"/>
                                          </p:val>
                                        </p:tav>
                                        <p:tav tm="100000">
                                          <p:val>
                                            <p:strVal val="#ppt_x"/>
                                          </p:val>
                                        </p:tav>
                                      </p:tavLst>
                                    </p:anim>
                                    <p:anim calcmode="lin" valueType="num">
                                      <p:cBhvr>
                                        <p:cTn id="24" dur="2000" fill="hold"/>
                                        <p:tgtEl>
                                          <p:spTgt spid="69642"/>
                                        </p:tgtEl>
                                        <p:attrNameLst>
                                          <p:attrName>ppt_y</p:attrName>
                                        </p:attrNameLst>
                                      </p:cBhvr>
                                      <p:tavLst>
                                        <p:tav tm="0">
                                          <p:val>
                                            <p:strVal val="#ppt_y"/>
                                          </p:val>
                                        </p:tav>
                                        <p:tav tm="100000">
                                          <p:val>
                                            <p:strVal val="#ppt_y"/>
                                          </p:val>
                                        </p:tav>
                                      </p:tavLst>
                                    </p:anim>
                                    <p:anim calcmode="lin" valueType="num">
                                      <p:cBhvr>
                                        <p:cTn id="25" dur="2000" fill="hold"/>
                                        <p:tgtEl>
                                          <p:spTgt spid="69642"/>
                                        </p:tgtEl>
                                        <p:attrNameLst>
                                          <p:attrName>ppt_w</p:attrName>
                                        </p:attrNameLst>
                                      </p:cBhvr>
                                      <p:tavLst>
                                        <p:tav tm="0">
                                          <p:val>
                                            <p:fltVal val="0"/>
                                          </p:val>
                                        </p:tav>
                                        <p:tav tm="100000">
                                          <p:val>
                                            <p:strVal val="#ppt_w"/>
                                          </p:val>
                                        </p:tav>
                                      </p:tavLst>
                                    </p:anim>
                                    <p:anim calcmode="lin" valueType="num">
                                      <p:cBhvr>
                                        <p:cTn id="26" dur="2000" fill="hold"/>
                                        <p:tgtEl>
                                          <p:spTgt spid="69642"/>
                                        </p:tgtEl>
                                        <p:attrNameLst>
                                          <p:attrName>ppt_h</p:attrName>
                                        </p:attrNameLst>
                                      </p:cBhvr>
                                      <p:tavLst>
                                        <p:tav tm="0">
                                          <p:val>
                                            <p:strVal val="#ppt_h"/>
                                          </p:val>
                                        </p:tav>
                                        <p:tav tm="100000">
                                          <p:val>
                                            <p:strVal val="#ppt_h"/>
                                          </p:val>
                                        </p:tav>
                                      </p:tavLst>
                                    </p:anim>
                                  </p:childTnLst>
                                </p:cTn>
                              </p:par>
                            </p:childTnLst>
                          </p:cTn>
                        </p:par>
                        <p:par>
                          <p:cTn id="27" fill="hold">
                            <p:stCondLst>
                              <p:cond delay="9500"/>
                            </p:stCondLst>
                            <p:childTnLst>
                              <p:par>
                                <p:cTn id="28" presetID="23" presetClass="entr" presetSubtype="16" repeatCount="3000" fill="hold" nodeType="afterEffect">
                                  <p:stCondLst>
                                    <p:cond delay="500"/>
                                  </p:stCondLst>
                                  <p:childTnLst>
                                    <p:set>
                                      <p:cBhvr>
                                        <p:cTn id="29" dur="1" fill="hold">
                                          <p:stCondLst>
                                            <p:cond delay="0"/>
                                          </p:stCondLst>
                                        </p:cTn>
                                        <p:tgtEl>
                                          <p:spTgt spid="69644"/>
                                        </p:tgtEl>
                                        <p:attrNameLst>
                                          <p:attrName>style.visibility</p:attrName>
                                        </p:attrNameLst>
                                      </p:cBhvr>
                                      <p:to>
                                        <p:strVal val="visible"/>
                                      </p:to>
                                    </p:set>
                                    <p:anim calcmode="lin" valueType="num">
                                      <p:cBhvr>
                                        <p:cTn id="30" dur="1000" fill="hold"/>
                                        <p:tgtEl>
                                          <p:spTgt spid="69644"/>
                                        </p:tgtEl>
                                        <p:attrNameLst>
                                          <p:attrName>ppt_w</p:attrName>
                                        </p:attrNameLst>
                                      </p:cBhvr>
                                      <p:tavLst>
                                        <p:tav tm="0">
                                          <p:val>
                                            <p:fltVal val="0"/>
                                          </p:val>
                                        </p:tav>
                                        <p:tav tm="100000">
                                          <p:val>
                                            <p:strVal val="#ppt_w"/>
                                          </p:val>
                                        </p:tav>
                                      </p:tavLst>
                                    </p:anim>
                                    <p:anim calcmode="lin" valueType="num">
                                      <p:cBhvr>
                                        <p:cTn id="31" dur="1000" fill="hold"/>
                                        <p:tgtEl>
                                          <p:spTgt spid="6964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08.jpg"/>
          <p:cNvPicPr>
            <a:picLocks noChangeAspect="1"/>
          </p:cNvPicPr>
          <p:nvPr/>
        </p:nvPicPr>
        <p:blipFill>
          <a:blip r:embed="rId2" cstate="print"/>
          <a:stretch>
            <a:fillRect/>
          </a:stretch>
        </p:blipFill>
        <p:spPr>
          <a:xfrm>
            <a:off x="0" y="-596602"/>
            <a:ext cx="9144000" cy="5740102"/>
          </a:xfrm>
          <a:prstGeom prst="rect">
            <a:avLst/>
          </a:prstGeom>
        </p:spPr>
      </p:pic>
      <p:sp>
        <p:nvSpPr>
          <p:cNvPr id="7" name="6 Rectángulo"/>
          <p:cNvSpPr/>
          <p:nvPr/>
        </p:nvSpPr>
        <p:spPr>
          <a:xfrm>
            <a:off x="0" y="-596602"/>
            <a:ext cx="9144000" cy="5740102"/>
          </a:xfrm>
          <a:prstGeom prst="rect">
            <a:avLst/>
          </a:pr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CuadroTexto"/>
          <p:cNvSpPr txBox="1"/>
          <p:nvPr/>
        </p:nvSpPr>
        <p:spPr>
          <a:xfrm>
            <a:off x="827586" y="1"/>
            <a:ext cx="7338741" cy="843557"/>
          </a:xfrm>
          <a:prstGeom prst="rect">
            <a:avLst/>
          </a:prstGeom>
          <a:noFill/>
        </p:spPr>
        <p:txBody>
          <a:bodyPr wrap="none">
            <a:prstTxWarp prst="textDeflate">
              <a:avLst/>
            </a:prstTxWarp>
            <a:spAutoFit/>
            <a:scene3d>
              <a:camera prst="perspectiveRelaxedModerately"/>
              <a:lightRig rig="threePt" dir="t"/>
            </a:scene3d>
            <a:sp3d extrusionH="57150">
              <a:bevelT w="38100" h="38100" prst="angle"/>
            </a:sp3d>
          </a:bodyPr>
          <a:lstStyle/>
          <a:p>
            <a:pPr>
              <a:defRPr/>
            </a:pPr>
            <a:r>
              <a:rPr lang="es-ES" sz="2800" b="1" dirty="0">
                <a:solidFill>
                  <a:srgbClr val="C09200"/>
                </a:solidFill>
                <a:effectLst>
                  <a:glow rad="63500">
                    <a:schemeClr val="accent5">
                      <a:satMod val="175000"/>
                      <a:alpha val="40000"/>
                    </a:schemeClr>
                  </a:glow>
                  <a:outerShdw blurRad="38100" dist="38100" dir="2700000" algn="tl">
                    <a:srgbClr val="000000">
                      <a:alpha val="43137"/>
                    </a:srgbClr>
                  </a:outerShdw>
                  <a:reflection blurRad="6350" stA="55000" endA="50" endPos="85000" dir="5400000" sy="-100000" algn="bl" rotWithShape="0"/>
                </a:effectLst>
                <a:latin typeface="Lucida Calligraphy" pitchFamily="66" charset="0"/>
              </a:rPr>
              <a:t>  </a:t>
            </a:r>
            <a:r>
              <a:rPr lang="es-ES" sz="2800" b="1" dirty="0">
                <a:solidFill>
                  <a:schemeClr val="bg2">
                    <a:lumMod val="60000"/>
                    <a:lumOff val="40000"/>
                  </a:schemeClr>
                </a:solidFill>
                <a:effectLst>
                  <a:outerShdw blurRad="38100" dist="38100" dir="2700000" algn="tl">
                    <a:srgbClr val="000000">
                      <a:alpha val="43137"/>
                    </a:srgbClr>
                  </a:outerShdw>
                  <a:reflection blurRad="6350" stA="55000" endA="50" endPos="85000" dir="5400000" sy="-100000" algn="bl" rotWithShape="0"/>
                </a:effectLst>
                <a:latin typeface="Lucida Bright" pitchFamily="18" charset="0"/>
              </a:rPr>
              <a:t>UNA  LUCHA  PARA  LA  HISTORIA   </a:t>
            </a:r>
          </a:p>
        </p:txBody>
      </p:sp>
      <p:sp>
        <p:nvSpPr>
          <p:cNvPr id="4" name="3 CuadroTexto"/>
          <p:cNvSpPr txBox="1"/>
          <p:nvPr/>
        </p:nvSpPr>
        <p:spPr>
          <a:xfrm>
            <a:off x="467544" y="843558"/>
            <a:ext cx="8208912" cy="1554272"/>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2 de mayo de 1808 el pueblo de Madrid se levantó en armas contra las tropas francesas que el emperador Napoleón Bonaparte había enviado para ocupar la Península Ibérica; daba así inicio la Guerra de la Independencia Española, que se prolongaría hasta comienzos de 1814.</a:t>
            </a:r>
            <a:endParaRPr lang="es-ES" sz="19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67544" y="2588955"/>
            <a:ext cx="8280920" cy="2139047"/>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a:t>
            </a:r>
            <a:r>
              <a:rPr lang="es-ES" sz="19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Levantamiento del 2 de Mayo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de 1808</a:t>
            </a:r>
            <a:r>
              <a:rPr lang="es-ES" sz="1900" i="1" baseline="30000"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es el nombre por el que se conocen los hechos acontecidos esa fecha en la ciudad de Madrid    contra la invasión francesa de España.</a:t>
            </a:r>
            <a:r>
              <a:rPr lang="es-ES" sz="1900" i="1" baseline="30000"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Posteriormente a que se reprimiera la protesta por las fuerzas napoleónicas presentes en la ciudad, por todo el país se extendió una ola de proclamas de indignación y llamamientos públicos a la insurrección armada que desembocarían en la guerra de la independencia española.</a:t>
            </a:r>
            <a:endParaRPr lang="es-ES" sz="19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8000">
        <p:wipe/>
      </p:transition>
    </mc:Choice>
    <mc:Fallback xmlns="">
      <p:transition spd="slow" advTm="6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1"/>
                                          </p:val>
                                        </p:tav>
                                        <p:tav tm="100000">
                                          <p:val>
                                            <p:strVal val="#ppt_x"/>
                                          </p:val>
                                        </p:tav>
                                      </p:tavLst>
                                    </p:anim>
                                    <p:anim calcmode="lin" valueType="num">
                                      <p:cBhvr>
                                        <p:cTn id="14" dur="1000" fill="hold"/>
                                        <p:tgtEl>
                                          <p:spTgt spid="4"/>
                                        </p:tgtEl>
                                        <p:attrNameLst>
                                          <p:attrName>ppt_y</p:attrName>
                                        </p:attrNameLst>
                                      </p:cBhvr>
                                      <p:tavLst>
                                        <p:tav tm="0">
                                          <p:val>
                                            <p:strVal val="#ppt_y"/>
                                          </p:val>
                                        </p:tav>
                                        <p:tav tm="100000">
                                          <p:val>
                                            <p:strVal val="#ppt_y"/>
                                          </p:val>
                                        </p:tav>
                                      </p:tavLst>
                                    </p:anim>
                                  </p:childTnLst>
                                </p:cTn>
                              </p:par>
                            </p:childTnLst>
                          </p:cTn>
                        </p:par>
                        <p:par>
                          <p:cTn id="15" fill="hold">
                            <p:stCondLst>
                              <p:cond delay="261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3 Imagen" descr="5529835238_43aa44e7a8_b.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143500"/>
          </a:xfrm>
          <a:prstGeom prst="rect">
            <a:avLst/>
          </a:prstGeom>
          <a:solidFill>
            <a:srgbClr val="C0000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251520" y="267494"/>
            <a:ext cx="8640960" cy="4608512"/>
          </a:xfrm>
          <a:prstGeom prst="rect">
            <a:avLst/>
          </a:prstGeom>
          <a:solidFill>
            <a:srgbClr val="FFC00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95536"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Comunidad de Madrid celebra el 2 de Mayo con una amplia programación cultural de artes escénicas, música, danza, exposiciones, folclore, pasacalles y una recreación histórica, del 26 de abril al 2 de mayo.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sndAc>
          <p:stSnd loop="1">
            <p:snd r:embed="rId2" name="variadas.wav"/>
          </p:stSnd>
        </p:sndAc>
      </p:transition>
    </mc:Choice>
    <mc:Fallback xmlns="">
      <p:transition spd="slow" advTm="28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500"/>
                                        <p:tgtEl>
                                          <p:spTgt spid="9"/>
                                        </p:tgtEl>
                                      </p:cBhvr>
                                    </p:animEffect>
                                    <p:set>
                                      <p:cBhvr>
                                        <p:cTn id="7" dur="1" fill="hold">
                                          <p:stCondLst>
                                            <p:cond delay="3499"/>
                                          </p:stCondLst>
                                        </p:cTn>
                                        <p:tgtEl>
                                          <p:spTgt spid="9"/>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500"/>
                                        <p:tgtEl>
                                          <p:spTgt spid="10"/>
                                        </p:tgtEl>
                                      </p:cBhvr>
                                    </p:animEffect>
                                    <p:set>
                                      <p:cBhvr>
                                        <p:cTn id="10" dur="1" fill="hold">
                                          <p:stCondLst>
                                            <p:cond delay="3499"/>
                                          </p:stCondLst>
                                        </p:cTn>
                                        <p:tgtEl>
                                          <p:spTgt spid="10"/>
                                        </p:tgtEl>
                                        <p:attrNameLst>
                                          <p:attrName>style.visibility</p:attrName>
                                        </p:attrNameLst>
                                      </p:cBhvr>
                                      <p:to>
                                        <p:strVal val="hidden"/>
                                      </p:to>
                                    </p:set>
                                  </p:childTnLst>
                                </p:cTn>
                              </p:par>
                              <p:par>
                                <p:cTn id="11" presetID="5" presetClass="entr" presetSubtype="10" fill="hold" nodeType="withEffect">
                                  <p:stCondLst>
                                    <p:cond delay="0"/>
                                  </p:stCondLst>
                                  <p:childTnLst>
                                    <p:set>
                                      <p:cBhvr>
                                        <p:cTn id="12" dur="1" fill="hold">
                                          <p:stCondLst>
                                            <p:cond delay="0"/>
                                          </p:stCondLst>
                                        </p:cTn>
                                        <p:tgtEl>
                                          <p:spTgt spid="38914"/>
                                        </p:tgtEl>
                                        <p:attrNameLst>
                                          <p:attrName>style.visibility</p:attrName>
                                        </p:attrNameLst>
                                      </p:cBhvr>
                                      <p:to>
                                        <p:strVal val="visible"/>
                                      </p:to>
                                    </p:set>
                                    <p:animEffect transition="in" filter="checkerboard(across)">
                                      <p:cBhvr>
                                        <p:cTn id="13" dur="4000"/>
                                        <p:tgtEl>
                                          <p:spTgt spid="38914"/>
                                        </p:tgtEl>
                                      </p:cBhvr>
                                    </p:animEffect>
                                  </p:childTnLst>
                                </p:cTn>
                              </p:par>
                              <p:par>
                                <p:cTn id="14" presetID="25" presetClass="entr" presetSubtype="0" fill="hold" nodeType="withEffect">
                                  <p:stCondLst>
                                    <p:cond delay="0"/>
                                  </p:stCondLst>
                                  <p:childTnLst>
                                    <p:set>
                                      <p:cBhvr>
                                        <p:cTn id="15" dur="1" fill="hold">
                                          <p:stCondLst>
                                            <p:cond delay="0"/>
                                          </p:stCondLst>
                                        </p:cTn>
                                        <p:tgtEl>
                                          <p:spTgt spid="38914"/>
                                        </p:tgtEl>
                                        <p:attrNameLst>
                                          <p:attrName>style.visibility</p:attrName>
                                        </p:attrNameLst>
                                      </p:cBhvr>
                                      <p:to>
                                        <p:strVal val="visible"/>
                                      </p:to>
                                    </p:set>
                                    <p:anim calcmode="lin" valueType="num">
                                      <p:cBhvr>
                                        <p:cTn id="16" dur="2000" decel="50000" fill="hold">
                                          <p:stCondLst>
                                            <p:cond delay="0"/>
                                          </p:stCondLst>
                                        </p:cTn>
                                        <p:tgtEl>
                                          <p:spTgt spid="38914"/>
                                        </p:tgtEl>
                                        <p:attrNameLst>
                                          <p:attrName>style.rotation</p:attrName>
                                        </p:attrNameLst>
                                      </p:cBhvr>
                                      <p:tavLst>
                                        <p:tav tm="0">
                                          <p:val>
                                            <p:fltVal val="-90"/>
                                          </p:val>
                                        </p:tav>
                                        <p:tav tm="100000">
                                          <p:val>
                                            <p:fltVal val="0"/>
                                          </p:val>
                                        </p:tav>
                                      </p:tavLst>
                                    </p:anim>
                                    <p:anim calcmode="lin" valueType="num">
                                      <p:cBhvr>
                                        <p:cTn id="17" dur="2000" decel="50000" fill="hold">
                                          <p:stCondLst>
                                            <p:cond delay="0"/>
                                          </p:stCondLst>
                                        </p:cTn>
                                        <p:tgtEl>
                                          <p:spTgt spid="38914"/>
                                        </p:tgtEl>
                                        <p:attrNameLst>
                                          <p:attrName>ppt_w</p:attrName>
                                        </p:attrNameLst>
                                      </p:cBhvr>
                                      <p:tavLst>
                                        <p:tav tm="0">
                                          <p:val>
                                            <p:strVal val="#ppt_w"/>
                                          </p:val>
                                        </p:tav>
                                        <p:tav tm="100000">
                                          <p:val>
                                            <p:strVal val="#ppt_w*.05"/>
                                          </p:val>
                                        </p:tav>
                                      </p:tavLst>
                                    </p:anim>
                                    <p:anim calcmode="lin" valueType="num">
                                      <p:cBhvr>
                                        <p:cTn id="18" dur="2000" accel="50000" fill="hold">
                                          <p:stCondLst>
                                            <p:cond delay="2000"/>
                                          </p:stCondLst>
                                        </p:cTn>
                                        <p:tgtEl>
                                          <p:spTgt spid="38914"/>
                                        </p:tgtEl>
                                        <p:attrNameLst>
                                          <p:attrName>ppt_w</p:attrName>
                                        </p:attrNameLst>
                                      </p:cBhvr>
                                      <p:tavLst>
                                        <p:tav tm="0">
                                          <p:val>
                                            <p:strVal val="#ppt_w*.05"/>
                                          </p:val>
                                        </p:tav>
                                        <p:tav tm="100000">
                                          <p:val>
                                            <p:strVal val="#ppt_w"/>
                                          </p:val>
                                        </p:tav>
                                      </p:tavLst>
                                    </p:anim>
                                    <p:anim calcmode="lin" valueType="num">
                                      <p:cBhvr>
                                        <p:cTn id="19" dur="4000" fill="hold"/>
                                        <p:tgtEl>
                                          <p:spTgt spid="38914"/>
                                        </p:tgtEl>
                                        <p:attrNameLst>
                                          <p:attrName>ppt_h</p:attrName>
                                        </p:attrNameLst>
                                      </p:cBhvr>
                                      <p:tavLst>
                                        <p:tav tm="0">
                                          <p:val>
                                            <p:strVal val="#ppt_h"/>
                                          </p:val>
                                        </p:tav>
                                        <p:tav tm="100000">
                                          <p:val>
                                            <p:strVal val="#ppt_h"/>
                                          </p:val>
                                        </p:tav>
                                      </p:tavLst>
                                    </p:anim>
                                    <p:anim calcmode="lin" valueType="num">
                                      <p:cBhvr>
                                        <p:cTn id="20" dur="2000" decel="50000" fill="hold">
                                          <p:stCondLst>
                                            <p:cond delay="0"/>
                                          </p:stCondLst>
                                        </p:cTn>
                                        <p:tgtEl>
                                          <p:spTgt spid="38914"/>
                                        </p:tgtEl>
                                        <p:attrNameLst>
                                          <p:attrName>ppt_x</p:attrName>
                                        </p:attrNameLst>
                                      </p:cBhvr>
                                      <p:tavLst>
                                        <p:tav tm="0">
                                          <p:val>
                                            <p:strVal val="#ppt_x+.4"/>
                                          </p:val>
                                        </p:tav>
                                        <p:tav tm="100000">
                                          <p:val>
                                            <p:strVal val="#ppt_x"/>
                                          </p:val>
                                        </p:tav>
                                      </p:tavLst>
                                    </p:anim>
                                    <p:anim calcmode="lin" valueType="num">
                                      <p:cBhvr>
                                        <p:cTn id="21" dur="2000" decel="50000" fill="hold">
                                          <p:stCondLst>
                                            <p:cond delay="0"/>
                                          </p:stCondLst>
                                        </p:cTn>
                                        <p:tgtEl>
                                          <p:spTgt spid="38914"/>
                                        </p:tgtEl>
                                        <p:attrNameLst>
                                          <p:attrName>ppt_y</p:attrName>
                                        </p:attrNameLst>
                                      </p:cBhvr>
                                      <p:tavLst>
                                        <p:tav tm="0">
                                          <p:val>
                                            <p:strVal val="#ppt_y-.2"/>
                                          </p:val>
                                        </p:tav>
                                        <p:tav tm="100000">
                                          <p:val>
                                            <p:strVal val="#ppt_y+.1"/>
                                          </p:val>
                                        </p:tav>
                                      </p:tavLst>
                                    </p:anim>
                                    <p:anim calcmode="lin" valueType="num">
                                      <p:cBhvr>
                                        <p:cTn id="22" dur="2000" accel="50000" fill="hold">
                                          <p:stCondLst>
                                            <p:cond delay="2000"/>
                                          </p:stCondLst>
                                        </p:cTn>
                                        <p:tgtEl>
                                          <p:spTgt spid="38914"/>
                                        </p:tgtEl>
                                        <p:attrNameLst>
                                          <p:attrName>ppt_y</p:attrName>
                                        </p:attrNameLst>
                                      </p:cBhvr>
                                      <p:tavLst>
                                        <p:tav tm="0">
                                          <p:val>
                                            <p:strVal val="#ppt_y+.1"/>
                                          </p:val>
                                        </p:tav>
                                        <p:tav tm="100000">
                                          <p:val>
                                            <p:strVal val="#ppt_y"/>
                                          </p:val>
                                        </p:tav>
                                      </p:tavLst>
                                    </p:anim>
                                    <p:animEffect transition="in" filter="fade">
                                      <p:cBhvr>
                                        <p:cTn id="23" dur="4000" decel="50000">
                                          <p:stCondLst>
                                            <p:cond delay="0"/>
                                          </p:stCondLst>
                                        </p:cTn>
                                        <p:tgtEl>
                                          <p:spTgt spid="38914"/>
                                        </p:tgtEl>
                                      </p:cBhvr>
                                    </p:animEffect>
                                  </p:childTnLst>
                                </p:cTn>
                              </p:par>
                              <p:par>
                                <p:cTn id="24" presetID="23" presetClass="entr" presetSubtype="16" fill="hold" nodeType="withEffect">
                                  <p:stCondLst>
                                    <p:cond delay="0"/>
                                  </p:stCondLst>
                                  <p:childTnLst>
                                    <p:set>
                                      <p:cBhvr>
                                        <p:cTn id="25" dur="1" fill="hold">
                                          <p:stCondLst>
                                            <p:cond delay="0"/>
                                          </p:stCondLst>
                                        </p:cTn>
                                        <p:tgtEl>
                                          <p:spTgt spid="38914"/>
                                        </p:tgtEl>
                                        <p:attrNameLst>
                                          <p:attrName>style.visibility</p:attrName>
                                        </p:attrNameLst>
                                      </p:cBhvr>
                                      <p:to>
                                        <p:strVal val="visible"/>
                                      </p:to>
                                    </p:set>
                                    <p:anim calcmode="lin" valueType="num">
                                      <p:cBhvr>
                                        <p:cTn id="26" dur="4000" fill="hold"/>
                                        <p:tgtEl>
                                          <p:spTgt spid="38914"/>
                                        </p:tgtEl>
                                        <p:attrNameLst>
                                          <p:attrName>ppt_w</p:attrName>
                                        </p:attrNameLst>
                                      </p:cBhvr>
                                      <p:tavLst>
                                        <p:tav tm="0">
                                          <p:val>
                                            <p:fltVal val="0"/>
                                          </p:val>
                                        </p:tav>
                                        <p:tav tm="100000">
                                          <p:val>
                                            <p:strVal val="#ppt_w"/>
                                          </p:val>
                                        </p:tav>
                                      </p:tavLst>
                                    </p:anim>
                                    <p:anim calcmode="lin" valueType="num">
                                      <p:cBhvr>
                                        <p:cTn id="27" dur="4000" fill="hold"/>
                                        <p:tgtEl>
                                          <p:spTgt spid="38914"/>
                                        </p:tgtEl>
                                        <p:attrNameLst>
                                          <p:attrName>ppt_h</p:attrName>
                                        </p:attrNameLst>
                                      </p:cBhvr>
                                      <p:tavLst>
                                        <p:tav tm="0">
                                          <p:val>
                                            <p:fltVal val="0"/>
                                          </p:val>
                                        </p:tav>
                                        <p:tav tm="100000">
                                          <p:val>
                                            <p:strVal val="#ppt_h"/>
                                          </p:val>
                                        </p:tav>
                                      </p:tavLst>
                                    </p:anim>
                                  </p:childTnLst>
                                </p:cTn>
                              </p:par>
                            </p:childTnLst>
                          </p:cTn>
                        </p:par>
                        <p:par>
                          <p:cTn id="28" fill="hold">
                            <p:stCondLst>
                              <p:cond delay="4000"/>
                            </p:stCondLst>
                            <p:childTnLst>
                              <p:par>
                                <p:cTn id="29" presetID="40" presetClass="entr" presetSubtype="0" fill="hold" grpId="0" nodeType="afterEffect">
                                  <p:stCondLst>
                                    <p:cond delay="100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ONRISAS-DESDE-LA--------INDIA-2-web.jpg"/>
          <p:cNvPicPr>
            <a:picLocks noChangeAspect="1"/>
          </p:cNvPicPr>
          <p:nvPr/>
        </p:nvPicPr>
        <p:blipFill>
          <a:blip r:embed="rId2" cstate="print"/>
          <a:stretch>
            <a:fillRect/>
          </a:stretch>
        </p:blipFill>
        <p:spPr>
          <a:xfrm>
            <a:off x="0" y="0"/>
            <a:ext cx="9144000" cy="5143500"/>
          </a:xfrm>
          <a:prstGeom prst="rect">
            <a:avLst/>
          </a:prstGeom>
          <a:ln w="38100" cap="sq">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Rectángulo"/>
          <p:cNvSpPr/>
          <p:nvPr/>
        </p:nvSpPr>
        <p:spPr>
          <a:xfrm>
            <a:off x="0" y="0"/>
            <a:ext cx="9144000" cy="5143500"/>
          </a:xfrm>
          <a:prstGeom prst="rect">
            <a:avLst/>
          </a:prstGeom>
          <a:solidFill>
            <a:srgbClr val="C0000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0"/>
            <a:ext cx="9144000" cy="5143500"/>
          </a:xfrm>
          <a:prstGeom prst="rect">
            <a:avLst/>
          </a:prstGeom>
          <a:solidFill>
            <a:schemeClr val="accent2">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23528"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presidenta de la Comunidad de Madrid, </a:t>
            </a:r>
            <a:r>
              <a:rPr lang="es-ES" b="1" i="1" dirty="0" smtClean="0">
                <a:effectLst>
                  <a:glow rad="101600">
                    <a:srgbClr val="C00000">
                      <a:alpha val="60000"/>
                    </a:srgbClr>
                  </a:glow>
                  <a:outerShdw blurRad="38100" dist="38100" dir="2700000" algn="tl">
                    <a:srgbClr val="000000">
                      <a:alpha val="43137"/>
                    </a:srgbClr>
                  </a:outerShdw>
                </a:effectLst>
              </a:rPr>
              <a:t>Isabel Díaz Ayuso, </a:t>
            </a:r>
            <a:r>
              <a:rPr lang="es-ES" i="1" dirty="0" smtClean="0">
                <a:effectLst>
                  <a:glow rad="101600">
                    <a:srgbClr val="C00000">
                      <a:alpha val="60000"/>
                    </a:srgbClr>
                  </a:glow>
                  <a:outerShdw blurRad="38100" dist="38100" dir="2700000" algn="tl">
                    <a:srgbClr val="000000">
                      <a:alpha val="43137"/>
                    </a:srgbClr>
                  </a:outerShdw>
                </a:effectLst>
              </a:rPr>
              <a:t>asistirá un año más en la Puerta del Sol a la recreación histórica de la defensa del cuartel de </a:t>
            </a:r>
            <a:r>
              <a:rPr lang="es-ES" i="1" dirty="0" err="1" smtClean="0">
                <a:effectLst>
                  <a:glow rad="101600">
                    <a:srgbClr val="C00000">
                      <a:alpha val="60000"/>
                    </a:srgbClr>
                  </a:glow>
                  <a:outerShdw blurRad="38100" dist="38100" dir="2700000" algn="tl">
                    <a:srgbClr val="000000">
                      <a:alpha val="43137"/>
                    </a:srgbClr>
                  </a:outerShdw>
                </a:effectLst>
              </a:rPr>
              <a:t>Monteleón</a:t>
            </a:r>
            <a:r>
              <a:rPr lang="es-ES" i="1" dirty="0" smtClean="0">
                <a:effectLst>
                  <a:glow rad="101600">
                    <a:srgbClr val="C00000">
                      <a:alpha val="60000"/>
                    </a:srgbClr>
                  </a:glow>
                  <a:outerShdw blurRad="38100" dist="38100" dir="2700000" algn="tl">
                    <a:srgbClr val="000000">
                      <a:alpha val="43137"/>
                    </a:srgbClr>
                  </a:outerShdw>
                </a:effectLst>
              </a:rPr>
              <a:t>, episodio que formó parte del Levantamiento del 2 de Mayo de 1808 de la Guerra de la Independencia.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1000">
        <p14:vortex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500"/>
                                        <p:tgtEl>
                                          <p:spTgt spid="13"/>
                                        </p:tgtEl>
                                      </p:cBhvr>
                                    </p:animEffect>
                                    <p:set>
                                      <p:cBhvr>
                                        <p:cTn id="7" dur="1" fill="hold">
                                          <p:stCondLst>
                                            <p:cond delay="3499"/>
                                          </p:stCondLst>
                                        </p:cTn>
                                        <p:tgtEl>
                                          <p:spTgt spid="1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500"/>
                                        <p:tgtEl>
                                          <p:spTgt spid="14"/>
                                        </p:tgtEl>
                                      </p:cBhvr>
                                    </p:animEffect>
                                    <p:set>
                                      <p:cBhvr>
                                        <p:cTn id="10" dur="1" fill="hold">
                                          <p:stCondLst>
                                            <p:cond delay="3499"/>
                                          </p:stCondLst>
                                        </p:cTn>
                                        <p:tgtEl>
                                          <p:spTgt spid="14"/>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ocolate-HD.jpg"/>
          <p:cNvPicPr>
            <a:picLocks noChangeAspect="1"/>
          </p:cNvPicPr>
          <p:nvPr/>
        </p:nvPicPr>
        <p:blipFill>
          <a:blip r:embed="rId2" cstate="print"/>
          <a:stretch>
            <a:fillRect/>
          </a:stretch>
        </p:blipFill>
        <p:spPr bwMode="auto">
          <a:xfrm>
            <a:off x="0" y="-308570"/>
            <a:ext cx="9144000" cy="583264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307975" y="879476"/>
            <a:ext cx="5143500" cy="3384549"/>
          </a:xfrm>
          <a:prstGeom prst="triangle">
            <a:avLst>
              <a:gd name="adj" fmla="val 47702"/>
            </a:avLst>
          </a:prstGeom>
          <a:solidFill>
            <a:schemeClr val="tx1">
              <a:lumMod val="95000"/>
              <a:alpha val="67000"/>
            </a:schemeClr>
          </a:solidFill>
          <a:ln>
            <a:solidFill>
              <a:schemeClr val="tx1">
                <a:lumMod val="8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5400000" flipV="1">
            <a:off x="3692243" y="807753"/>
            <a:ext cx="5143500" cy="3527996"/>
          </a:xfrm>
          <a:prstGeom prst="triangle">
            <a:avLst>
              <a:gd name="adj" fmla="val 47702"/>
            </a:avLst>
          </a:prstGeom>
          <a:solidFill>
            <a:schemeClr val="tx1">
              <a:lumMod val="95000"/>
              <a:alpha val="67000"/>
            </a:schemeClr>
          </a:solidFill>
          <a:ln>
            <a:solidFill>
              <a:schemeClr val="tx1">
                <a:lumMod val="8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5400000">
            <a:off x="-357758" y="357758"/>
            <a:ext cx="5143500" cy="4427984"/>
          </a:xfrm>
          <a:prstGeom prst="triangle">
            <a:avLst>
              <a:gd name="adj" fmla="val 47702"/>
            </a:avLst>
          </a:prstGeom>
          <a:solidFill>
            <a:srgbClr val="C00000">
              <a:alpha val="67000"/>
            </a:srgbClr>
          </a:solidFill>
          <a:ln>
            <a:solidFill>
              <a:schemeClr val="tx1">
                <a:lumMod val="8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5400000" flipV="1">
            <a:off x="4322254" y="321754"/>
            <a:ext cx="5143500" cy="4499992"/>
          </a:xfrm>
          <a:prstGeom prst="triangle">
            <a:avLst>
              <a:gd name="adj" fmla="val 47702"/>
            </a:avLst>
          </a:prstGeom>
          <a:solidFill>
            <a:srgbClr val="C00000">
              <a:alpha val="67000"/>
            </a:srgbClr>
          </a:solidFill>
          <a:ln>
            <a:solidFill>
              <a:schemeClr val="tx1">
                <a:lumMod val="8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39552"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actuación, de unos 40 minutos de duración, se podrá seguir a través de dos pantallas gigantes ubicadas en la fachada principal de la Real Casa de Correos y, por primera vez, en una emisión en directo retransmitida en 360º, a través de las redes sociales de la Comunidad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vortex/>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Horizontal)">
                                      <p:cBhvr>
                                        <p:cTn id="13" dur="3000"/>
                                        <p:tgtEl>
                                          <p:spTgt spid="9"/>
                                        </p:tgtEl>
                                      </p:cBhvr>
                                    </p:animEffect>
                                  </p:childTnLst>
                                </p:cTn>
                              </p:par>
                              <p:par>
                                <p:cTn id="14" presetID="16" presetClass="entr" presetSubtype="26"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Horizontal)">
                                      <p:cBhvr>
                                        <p:cTn id="16" dur="3000"/>
                                        <p:tgtEl>
                                          <p:spTgt spid="10"/>
                                        </p:tgtEl>
                                      </p:cBhvr>
                                    </p:animEffect>
                                  </p:childTnLst>
                                </p:cTn>
                              </p:par>
                              <p:par>
                                <p:cTn id="17" presetID="8" presetClass="emph" presetSubtype="0" fill="hold" nodeType="withEffect">
                                  <p:stCondLst>
                                    <p:cond delay="0"/>
                                  </p:stCondLst>
                                  <p:childTnLst>
                                    <p:animRot by="21600000">
                                      <p:cBhvr>
                                        <p:cTn id="18" dur="3000" fill="hold"/>
                                        <p:tgtEl>
                                          <p:spTgt spid="5"/>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9"/>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0"/>
                                        </p:tgtEl>
                                        <p:attrNameLst>
                                          <p:attrName>r</p:attrName>
                                        </p:attrNameLst>
                                      </p:cBhvr>
                                    </p:animRot>
                                  </p:childTnLst>
                                </p:cTn>
                              </p:par>
                            </p:childTnLst>
                          </p:cTn>
                        </p:par>
                        <p:par>
                          <p:cTn id="25" fill="hold">
                            <p:stCondLst>
                              <p:cond delay="3000"/>
                            </p:stCondLst>
                            <p:childTnLst>
                              <p:par>
                                <p:cTn id="26" presetID="17" presetClass="exit" presetSubtype="8" fill="hold" nodeType="afterEffect">
                                  <p:stCondLst>
                                    <p:cond delay="0"/>
                                  </p:stCondLst>
                                  <p:childTnLst>
                                    <p:anim calcmode="lin" valueType="num">
                                      <p:cBhvr>
                                        <p:cTn id="27" dur="3000"/>
                                        <p:tgtEl>
                                          <p:spTgt spid="5"/>
                                        </p:tgtEl>
                                        <p:attrNameLst>
                                          <p:attrName>ppt_x</p:attrName>
                                        </p:attrNameLst>
                                      </p:cBhvr>
                                      <p:tavLst>
                                        <p:tav tm="0">
                                          <p:val>
                                            <p:strVal val="ppt_x"/>
                                          </p:val>
                                        </p:tav>
                                        <p:tav tm="100000">
                                          <p:val>
                                            <p:strVal val="ppt_x-ppt_w/2"/>
                                          </p:val>
                                        </p:tav>
                                      </p:tavLst>
                                    </p:anim>
                                    <p:anim calcmode="lin" valueType="num">
                                      <p:cBhvr>
                                        <p:cTn id="28" dur="3000"/>
                                        <p:tgtEl>
                                          <p:spTgt spid="5"/>
                                        </p:tgtEl>
                                        <p:attrNameLst>
                                          <p:attrName>ppt_y</p:attrName>
                                        </p:attrNameLst>
                                      </p:cBhvr>
                                      <p:tavLst>
                                        <p:tav tm="0">
                                          <p:val>
                                            <p:strVal val="ppt_y"/>
                                          </p:val>
                                        </p:tav>
                                        <p:tav tm="100000">
                                          <p:val>
                                            <p:strVal val="ppt_y"/>
                                          </p:val>
                                        </p:tav>
                                      </p:tavLst>
                                    </p:anim>
                                    <p:anim calcmode="lin" valueType="num">
                                      <p:cBhvr>
                                        <p:cTn id="29" dur="3000"/>
                                        <p:tgtEl>
                                          <p:spTgt spid="5"/>
                                        </p:tgtEl>
                                        <p:attrNameLst>
                                          <p:attrName>ppt_w</p:attrName>
                                        </p:attrNameLst>
                                      </p:cBhvr>
                                      <p:tavLst>
                                        <p:tav tm="0">
                                          <p:val>
                                            <p:strVal val="ppt_w"/>
                                          </p:val>
                                        </p:tav>
                                        <p:tav tm="100000">
                                          <p:val>
                                            <p:fltVal val="0"/>
                                          </p:val>
                                        </p:tav>
                                      </p:tavLst>
                                    </p:anim>
                                    <p:anim calcmode="lin" valueType="num">
                                      <p:cBhvr>
                                        <p:cTn id="30" dur="3000"/>
                                        <p:tgtEl>
                                          <p:spTgt spid="5"/>
                                        </p:tgtEl>
                                        <p:attrNameLst>
                                          <p:attrName>ppt_h</p:attrName>
                                        </p:attrNameLst>
                                      </p:cBhvr>
                                      <p:tavLst>
                                        <p:tav tm="0">
                                          <p:val>
                                            <p:strVal val="ppt_h"/>
                                          </p:val>
                                        </p:tav>
                                        <p:tav tm="100000">
                                          <p:val>
                                            <p:strVal val="ppt_h"/>
                                          </p:val>
                                        </p:tav>
                                      </p:tavLst>
                                    </p:anim>
                                    <p:set>
                                      <p:cBhvr>
                                        <p:cTn id="31" dur="1" fill="hold">
                                          <p:stCondLst>
                                            <p:cond delay="2999"/>
                                          </p:stCondLst>
                                        </p:cTn>
                                        <p:tgtEl>
                                          <p:spTgt spid="5"/>
                                        </p:tgtEl>
                                        <p:attrNameLst>
                                          <p:attrName>style.visibility</p:attrName>
                                        </p:attrNameLst>
                                      </p:cBhvr>
                                      <p:to>
                                        <p:strVal val="hidden"/>
                                      </p:to>
                                    </p:set>
                                  </p:childTnLst>
                                </p:cTn>
                              </p:par>
                              <p:par>
                                <p:cTn id="32" presetID="17" presetClass="exit" presetSubtype="8" fill="hold" nodeType="withEffect">
                                  <p:stCondLst>
                                    <p:cond delay="0"/>
                                  </p:stCondLst>
                                  <p:childTnLst>
                                    <p:anim calcmode="lin" valueType="num">
                                      <p:cBhvr>
                                        <p:cTn id="33" dur="3000"/>
                                        <p:tgtEl>
                                          <p:spTgt spid="9"/>
                                        </p:tgtEl>
                                        <p:attrNameLst>
                                          <p:attrName>ppt_x</p:attrName>
                                        </p:attrNameLst>
                                      </p:cBhvr>
                                      <p:tavLst>
                                        <p:tav tm="0">
                                          <p:val>
                                            <p:strVal val="ppt_x"/>
                                          </p:val>
                                        </p:tav>
                                        <p:tav tm="100000">
                                          <p:val>
                                            <p:strVal val="ppt_x-ppt_w/2"/>
                                          </p:val>
                                        </p:tav>
                                      </p:tavLst>
                                    </p:anim>
                                    <p:anim calcmode="lin" valueType="num">
                                      <p:cBhvr>
                                        <p:cTn id="34" dur="3000"/>
                                        <p:tgtEl>
                                          <p:spTgt spid="9"/>
                                        </p:tgtEl>
                                        <p:attrNameLst>
                                          <p:attrName>ppt_y</p:attrName>
                                        </p:attrNameLst>
                                      </p:cBhvr>
                                      <p:tavLst>
                                        <p:tav tm="0">
                                          <p:val>
                                            <p:strVal val="ppt_y"/>
                                          </p:val>
                                        </p:tav>
                                        <p:tav tm="100000">
                                          <p:val>
                                            <p:strVal val="ppt_y"/>
                                          </p:val>
                                        </p:tav>
                                      </p:tavLst>
                                    </p:anim>
                                    <p:anim calcmode="lin" valueType="num">
                                      <p:cBhvr>
                                        <p:cTn id="35" dur="3000"/>
                                        <p:tgtEl>
                                          <p:spTgt spid="9"/>
                                        </p:tgtEl>
                                        <p:attrNameLst>
                                          <p:attrName>ppt_w</p:attrName>
                                        </p:attrNameLst>
                                      </p:cBhvr>
                                      <p:tavLst>
                                        <p:tav tm="0">
                                          <p:val>
                                            <p:strVal val="ppt_w"/>
                                          </p:val>
                                        </p:tav>
                                        <p:tav tm="100000">
                                          <p:val>
                                            <p:fltVal val="0"/>
                                          </p:val>
                                        </p:tav>
                                      </p:tavLst>
                                    </p:anim>
                                    <p:anim calcmode="lin" valueType="num">
                                      <p:cBhvr>
                                        <p:cTn id="36" dur="3000"/>
                                        <p:tgtEl>
                                          <p:spTgt spid="9"/>
                                        </p:tgtEl>
                                        <p:attrNameLst>
                                          <p:attrName>ppt_h</p:attrName>
                                        </p:attrNameLst>
                                      </p:cBhvr>
                                      <p:tavLst>
                                        <p:tav tm="0">
                                          <p:val>
                                            <p:strVal val="ppt_h"/>
                                          </p:val>
                                        </p:tav>
                                        <p:tav tm="100000">
                                          <p:val>
                                            <p:strVal val="ppt_h"/>
                                          </p:val>
                                        </p:tav>
                                      </p:tavLst>
                                    </p:anim>
                                    <p:set>
                                      <p:cBhvr>
                                        <p:cTn id="37" dur="1" fill="hold">
                                          <p:stCondLst>
                                            <p:cond delay="2999"/>
                                          </p:stCondLst>
                                        </p:cTn>
                                        <p:tgtEl>
                                          <p:spTgt spid="9"/>
                                        </p:tgtEl>
                                        <p:attrNameLst>
                                          <p:attrName>style.visibility</p:attrName>
                                        </p:attrNameLst>
                                      </p:cBhvr>
                                      <p:to>
                                        <p:strVal val="hidden"/>
                                      </p:to>
                                    </p:set>
                                  </p:childTnLst>
                                </p:cTn>
                              </p:par>
                              <p:par>
                                <p:cTn id="38" presetID="17" presetClass="exit" presetSubtype="2" fill="hold" nodeType="withEffect">
                                  <p:stCondLst>
                                    <p:cond delay="0"/>
                                  </p:stCondLst>
                                  <p:childTnLst>
                                    <p:anim calcmode="lin" valueType="num">
                                      <p:cBhvr>
                                        <p:cTn id="39" dur="3000"/>
                                        <p:tgtEl>
                                          <p:spTgt spid="6"/>
                                        </p:tgtEl>
                                        <p:attrNameLst>
                                          <p:attrName>ppt_x</p:attrName>
                                        </p:attrNameLst>
                                      </p:cBhvr>
                                      <p:tavLst>
                                        <p:tav tm="0">
                                          <p:val>
                                            <p:strVal val="ppt_x"/>
                                          </p:val>
                                        </p:tav>
                                        <p:tav tm="100000">
                                          <p:val>
                                            <p:strVal val="ppt_x+ppt_w/2"/>
                                          </p:val>
                                        </p:tav>
                                      </p:tavLst>
                                    </p:anim>
                                    <p:anim calcmode="lin" valueType="num">
                                      <p:cBhvr>
                                        <p:cTn id="40" dur="3000"/>
                                        <p:tgtEl>
                                          <p:spTgt spid="6"/>
                                        </p:tgtEl>
                                        <p:attrNameLst>
                                          <p:attrName>ppt_y</p:attrName>
                                        </p:attrNameLst>
                                      </p:cBhvr>
                                      <p:tavLst>
                                        <p:tav tm="0">
                                          <p:val>
                                            <p:strVal val="ppt_y"/>
                                          </p:val>
                                        </p:tav>
                                        <p:tav tm="100000">
                                          <p:val>
                                            <p:strVal val="ppt_y"/>
                                          </p:val>
                                        </p:tav>
                                      </p:tavLst>
                                    </p:anim>
                                    <p:anim calcmode="lin" valueType="num">
                                      <p:cBhvr>
                                        <p:cTn id="41" dur="3000"/>
                                        <p:tgtEl>
                                          <p:spTgt spid="6"/>
                                        </p:tgtEl>
                                        <p:attrNameLst>
                                          <p:attrName>ppt_w</p:attrName>
                                        </p:attrNameLst>
                                      </p:cBhvr>
                                      <p:tavLst>
                                        <p:tav tm="0">
                                          <p:val>
                                            <p:strVal val="ppt_w"/>
                                          </p:val>
                                        </p:tav>
                                        <p:tav tm="100000">
                                          <p:val>
                                            <p:fltVal val="0"/>
                                          </p:val>
                                        </p:tav>
                                      </p:tavLst>
                                    </p:anim>
                                    <p:anim calcmode="lin" valueType="num">
                                      <p:cBhvr>
                                        <p:cTn id="42" dur="3000"/>
                                        <p:tgtEl>
                                          <p:spTgt spid="6"/>
                                        </p:tgtEl>
                                        <p:attrNameLst>
                                          <p:attrName>ppt_h</p:attrName>
                                        </p:attrNameLst>
                                      </p:cBhvr>
                                      <p:tavLst>
                                        <p:tav tm="0">
                                          <p:val>
                                            <p:strVal val="ppt_h"/>
                                          </p:val>
                                        </p:tav>
                                        <p:tav tm="100000">
                                          <p:val>
                                            <p:strVal val="ppt_h"/>
                                          </p:val>
                                        </p:tav>
                                      </p:tavLst>
                                    </p:anim>
                                    <p:set>
                                      <p:cBhvr>
                                        <p:cTn id="43" dur="1" fill="hold">
                                          <p:stCondLst>
                                            <p:cond delay="2999"/>
                                          </p:stCondLst>
                                        </p:cTn>
                                        <p:tgtEl>
                                          <p:spTgt spid="6"/>
                                        </p:tgtEl>
                                        <p:attrNameLst>
                                          <p:attrName>style.visibility</p:attrName>
                                        </p:attrNameLst>
                                      </p:cBhvr>
                                      <p:to>
                                        <p:strVal val="hidden"/>
                                      </p:to>
                                    </p:set>
                                  </p:childTnLst>
                                </p:cTn>
                              </p:par>
                              <p:par>
                                <p:cTn id="44" presetID="17" presetClass="exit" presetSubtype="2" fill="hold" nodeType="withEffect">
                                  <p:stCondLst>
                                    <p:cond delay="0"/>
                                  </p:stCondLst>
                                  <p:childTnLst>
                                    <p:anim calcmode="lin" valueType="num">
                                      <p:cBhvr>
                                        <p:cTn id="45" dur="3000"/>
                                        <p:tgtEl>
                                          <p:spTgt spid="10"/>
                                        </p:tgtEl>
                                        <p:attrNameLst>
                                          <p:attrName>ppt_x</p:attrName>
                                        </p:attrNameLst>
                                      </p:cBhvr>
                                      <p:tavLst>
                                        <p:tav tm="0">
                                          <p:val>
                                            <p:strVal val="ppt_x"/>
                                          </p:val>
                                        </p:tav>
                                        <p:tav tm="100000">
                                          <p:val>
                                            <p:strVal val="ppt_x+ppt_w/2"/>
                                          </p:val>
                                        </p:tav>
                                      </p:tavLst>
                                    </p:anim>
                                    <p:anim calcmode="lin" valueType="num">
                                      <p:cBhvr>
                                        <p:cTn id="46" dur="3000"/>
                                        <p:tgtEl>
                                          <p:spTgt spid="10"/>
                                        </p:tgtEl>
                                        <p:attrNameLst>
                                          <p:attrName>ppt_y</p:attrName>
                                        </p:attrNameLst>
                                      </p:cBhvr>
                                      <p:tavLst>
                                        <p:tav tm="0">
                                          <p:val>
                                            <p:strVal val="ppt_y"/>
                                          </p:val>
                                        </p:tav>
                                        <p:tav tm="100000">
                                          <p:val>
                                            <p:strVal val="ppt_y"/>
                                          </p:val>
                                        </p:tav>
                                      </p:tavLst>
                                    </p:anim>
                                    <p:anim calcmode="lin" valueType="num">
                                      <p:cBhvr>
                                        <p:cTn id="47" dur="3000"/>
                                        <p:tgtEl>
                                          <p:spTgt spid="10"/>
                                        </p:tgtEl>
                                        <p:attrNameLst>
                                          <p:attrName>ppt_w</p:attrName>
                                        </p:attrNameLst>
                                      </p:cBhvr>
                                      <p:tavLst>
                                        <p:tav tm="0">
                                          <p:val>
                                            <p:strVal val="ppt_w"/>
                                          </p:val>
                                        </p:tav>
                                        <p:tav tm="100000">
                                          <p:val>
                                            <p:fltVal val="0"/>
                                          </p:val>
                                        </p:tav>
                                      </p:tavLst>
                                    </p:anim>
                                    <p:anim calcmode="lin" valueType="num">
                                      <p:cBhvr>
                                        <p:cTn id="48" dur="3000"/>
                                        <p:tgtEl>
                                          <p:spTgt spid="10"/>
                                        </p:tgtEl>
                                        <p:attrNameLst>
                                          <p:attrName>ppt_h</p:attrName>
                                        </p:attrNameLst>
                                      </p:cBhvr>
                                      <p:tavLst>
                                        <p:tav tm="0">
                                          <p:val>
                                            <p:strVal val="ppt_h"/>
                                          </p:val>
                                        </p:tav>
                                        <p:tav tm="100000">
                                          <p:val>
                                            <p:strVal val="ppt_h"/>
                                          </p:val>
                                        </p:tav>
                                      </p:tavLst>
                                    </p:anim>
                                    <p:set>
                                      <p:cBhvr>
                                        <p:cTn id="49" dur="1" fill="hold">
                                          <p:stCondLst>
                                            <p:cond delay="2999"/>
                                          </p:stCondLst>
                                        </p:cTn>
                                        <p:tgtEl>
                                          <p:spTgt spid="10"/>
                                        </p:tgtEl>
                                        <p:attrNameLst>
                                          <p:attrName>style.visibility</p:attrName>
                                        </p:attrNameLst>
                                      </p:cBhvr>
                                      <p:to>
                                        <p:strVal val="hidden"/>
                                      </p:to>
                                    </p:set>
                                  </p:childTnLst>
                                </p:cTn>
                              </p:par>
                              <p:par>
                                <p:cTn id="50" presetID="23" presetClass="entr" presetSubtype="272"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3000" fill="hold"/>
                                        <p:tgtEl>
                                          <p:spTgt spid="4"/>
                                        </p:tgtEl>
                                        <p:attrNameLst>
                                          <p:attrName>ppt_w</p:attrName>
                                        </p:attrNameLst>
                                      </p:cBhvr>
                                      <p:tavLst>
                                        <p:tav tm="0">
                                          <p:val>
                                            <p:strVal val="2/3*#ppt_w"/>
                                          </p:val>
                                        </p:tav>
                                        <p:tav tm="100000">
                                          <p:val>
                                            <p:strVal val="#ppt_w"/>
                                          </p:val>
                                        </p:tav>
                                      </p:tavLst>
                                    </p:anim>
                                    <p:anim calcmode="lin" valueType="num">
                                      <p:cBhvr>
                                        <p:cTn id="53" dur="3000" fill="hold"/>
                                        <p:tgtEl>
                                          <p:spTgt spid="4"/>
                                        </p:tgtEl>
                                        <p:attrNameLst>
                                          <p:attrName>ppt_h</p:attrName>
                                        </p:attrNameLst>
                                      </p:cBhvr>
                                      <p:tavLst>
                                        <p:tav tm="0">
                                          <p:val>
                                            <p:strVal val="2/3*#ppt_h"/>
                                          </p:val>
                                        </p:tav>
                                        <p:tav tm="100000">
                                          <p:val>
                                            <p:strVal val="#ppt_h"/>
                                          </p:val>
                                        </p:tav>
                                      </p:tavLst>
                                    </p:anim>
                                  </p:childTnLst>
                                </p:cTn>
                              </p:par>
                              <p:par>
                                <p:cTn id="54" presetID="16" presetClass="entr" presetSubtype="37"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outVertical)">
                                      <p:cBhvr>
                                        <p:cTn id="56" dur="3000"/>
                                        <p:tgtEl>
                                          <p:spTgt spid="4"/>
                                        </p:tgtEl>
                                      </p:cBhvr>
                                    </p:animEffect>
                                  </p:childTnLst>
                                </p:cTn>
                              </p:par>
                            </p:childTnLst>
                          </p:cTn>
                        </p:par>
                        <p:par>
                          <p:cTn id="57" fill="hold">
                            <p:stCondLst>
                              <p:cond delay="6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7"/>
                                        </p:tgtEl>
                                        <p:attrNameLst>
                                          <p:attrName>style.visibility</p:attrName>
                                        </p:attrNameLst>
                                      </p:cBhvr>
                                      <p:to>
                                        <p:strVal val="visible"/>
                                      </p:to>
                                    </p:set>
                                    <p:animEffect transition="in" filter="fade">
                                      <p:cBhvr>
                                        <p:cTn id="60" dur="1000"/>
                                        <p:tgtEl>
                                          <p:spTgt spid="7"/>
                                        </p:tgtEl>
                                      </p:cBhvr>
                                    </p:animEffect>
                                    <p:anim calcmode="lin" valueType="num">
                                      <p:cBhvr>
                                        <p:cTn id="61" dur="1000" fill="hold"/>
                                        <p:tgtEl>
                                          <p:spTgt spid="7"/>
                                        </p:tgtEl>
                                        <p:attrNameLst>
                                          <p:attrName>ppt_x</p:attrName>
                                        </p:attrNameLst>
                                      </p:cBhvr>
                                      <p:tavLst>
                                        <p:tav tm="0">
                                          <p:val>
                                            <p:strVal val="#ppt_x-.1"/>
                                          </p:val>
                                        </p:tav>
                                        <p:tav tm="100000">
                                          <p:val>
                                            <p:strVal val="#ppt_x"/>
                                          </p:val>
                                        </p:tav>
                                      </p:tavLst>
                                    </p:anim>
                                    <p:anim calcmode="lin" valueType="num">
                                      <p:cBhvr>
                                        <p:cTn id="6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5T.JPG"/>
          <p:cNvPicPr>
            <a:picLocks noChangeAspect="1"/>
          </p:cNvPicPr>
          <p:nvPr/>
        </p:nvPicPr>
        <p:blipFill>
          <a:blip r:embed="rId2" cstate="print"/>
          <a:stretch>
            <a:fillRect/>
          </a:stretch>
        </p:blipFill>
        <p:spPr bwMode="auto">
          <a:xfrm>
            <a:off x="0" y="0"/>
            <a:ext cx="9144000" cy="5143500"/>
          </a:xfrm>
          <a:prstGeom prst="rect">
            <a:avLst/>
          </a:prstGeom>
          <a:noFill/>
          <a:ln w="228600" cap="sq" cmpd="thickThin">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143500"/>
          </a:xfrm>
          <a:prstGeom prst="rect">
            <a:avLst/>
          </a:prstGeom>
          <a:solidFill>
            <a:schemeClr val="accent6">
              <a:lumMod val="20000"/>
              <a:lumOff val="8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179512" y="195487"/>
            <a:ext cx="8784976" cy="4752528"/>
          </a:xfrm>
          <a:prstGeom prst="rect">
            <a:avLst/>
          </a:prstGeom>
          <a:solidFill>
            <a:srgbClr val="C00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23528" y="3795886"/>
            <a:ext cx="8424936" cy="1200329"/>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Fiesta Dos de Mayo 2024. </a:t>
            </a:r>
            <a:r>
              <a:rPr lang="es-ES" i="1" dirty="0" smtClean="0">
                <a:effectLst>
                  <a:glow rad="101600">
                    <a:srgbClr val="C00000">
                      <a:alpha val="60000"/>
                    </a:srgbClr>
                  </a:glow>
                  <a:outerShdw blurRad="38100" dist="38100" dir="2700000" algn="tl">
                    <a:srgbClr val="000000">
                      <a:alpha val="43137"/>
                    </a:srgbClr>
                  </a:outerShdw>
                </a:effectLst>
              </a:rPr>
              <a:t>Fiesta Dos de Mayo es la festividad de la comunidad de Madrid, que conmemora un levantamiento histórico. Fechas: </a:t>
            </a:r>
            <a:r>
              <a:rPr lang="es-ES" sz="2400" b="1" i="1" dirty="0" smtClean="0">
                <a:effectLst>
                  <a:glow rad="101600">
                    <a:srgbClr val="C00000">
                      <a:alpha val="60000"/>
                    </a:srgbClr>
                  </a:glow>
                  <a:outerShdw blurRad="38100" dist="38100" dir="2700000" algn="tl">
                    <a:srgbClr val="000000">
                      <a:alpha val="43137"/>
                    </a:srgbClr>
                  </a:outerShdw>
                </a:effectLst>
              </a:rPr>
              <a:t>26 de abril al 2 de mayo de 2024.</a:t>
            </a:r>
            <a:endParaRPr lang="es-ES" sz="24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3000">
        <p14:vortex/>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ONCAU-NEVAT-a23599456.jpg"/>
          <p:cNvPicPr>
            <a:picLocks noChangeAspect="1"/>
          </p:cNvPicPr>
          <p:nvPr/>
        </p:nvPicPr>
        <p:blipFill>
          <a:blip r:embed="rId2" cstate="print"/>
          <a:stretch>
            <a:fillRect/>
          </a:stretch>
        </p:blipFill>
        <p:spPr bwMode="auto">
          <a:xfrm>
            <a:off x="0" y="-300587"/>
            <a:ext cx="9144000" cy="56726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MONCAU-NEVAT-a23599456.jpg"/>
          <p:cNvPicPr>
            <a:picLocks noChangeAspect="1"/>
          </p:cNvPicPr>
          <p:nvPr/>
        </p:nvPicPr>
        <p:blipFill>
          <a:blip r:embed="rId2" cstate="print"/>
          <a:stretch>
            <a:fillRect/>
          </a:stretch>
        </p:blipFill>
        <p:spPr bwMode="auto">
          <a:xfrm>
            <a:off x="0" y="-300587"/>
            <a:ext cx="9144000" cy="56726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083918"/>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Fiesta cuenta con un programa variado que incluye conciertos, bailes callejeros y competiciones deportivas. Las festividades más grandes tienen lugar en la Plaza Puerta del Sol y la Plaza de Oriente.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6000">
        <p14:shred/>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4000"/>
                                        <p:tgtEl>
                                          <p:spTgt spid="5"/>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ppt_w+.3"/>
                                          </p:val>
                                        </p:tav>
                                        <p:tav tm="100000">
                                          <p:val>
                                            <p:strVal val="#ppt_w"/>
                                          </p:val>
                                        </p:tav>
                                      </p:tavLst>
                                    </p:anim>
                                    <p:anim calcmode="lin" valueType="num">
                                      <p:cBhvr>
                                        <p:cTn id="14" dur="4000" fill="hold"/>
                                        <p:tgtEl>
                                          <p:spTgt spid="5"/>
                                        </p:tgtEl>
                                        <p:attrNameLst>
                                          <p:attrName>ppt_h</p:attrName>
                                        </p:attrNameLst>
                                      </p:cBhvr>
                                      <p:tavLst>
                                        <p:tav tm="0">
                                          <p:val>
                                            <p:strVal val="#ppt_h"/>
                                          </p:val>
                                        </p:tav>
                                        <p:tav tm="100000">
                                          <p:val>
                                            <p:strVal val="#ppt_h"/>
                                          </p:val>
                                        </p:tav>
                                      </p:tavLst>
                                    </p:anim>
                                    <p:animEffect transition="in" filter="fade">
                                      <p:cBhvr>
                                        <p:cTn id="15" dur="4000"/>
                                        <p:tgtEl>
                                          <p:spTgt spid="5"/>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IMGP2524 [Desktop Resolution].jpg"/>
          <p:cNvPicPr>
            <a:picLocks noChangeAspect="1"/>
          </p:cNvPicPr>
          <p:nvPr/>
        </p:nvPicPr>
        <p:blipFill>
          <a:blip r:embed="rId2" cstate="print"/>
          <a:stretch>
            <a:fillRect/>
          </a:stretch>
        </p:blipFill>
        <p:spPr bwMode="auto">
          <a:xfrm>
            <a:off x="1" y="2117"/>
            <a:ext cx="9143998"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Marco"/>
          <p:cNvSpPr/>
          <p:nvPr/>
        </p:nvSpPr>
        <p:spPr>
          <a:xfrm>
            <a:off x="468313" y="195739"/>
            <a:ext cx="1143000" cy="4752023"/>
          </a:xfrm>
          <a:prstGeom prst="frame">
            <a:avLst>
              <a:gd name="adj1" fmla="val 50000"/>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1619250" y="195739"/>
            <a:ext cx="1143000" cy="4752023"/>
          </a:xfrm>
          <a:prstGeom prst="frame">
            <a:avLst>
              <a:gd name="adj1" fmla="val 50000"/>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2771775" y="195739"/>
            <a:ext cx="1143000" cy="4752023"/>
          </a:xfrm>
          <a:prstGeom prst="frame">
            <a:avLst>
              <a:gd name="adj1" fmla="val 50000"/>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3929063" y="195739"/>
            <a:ext cx="1143000" cy="4752023"/>
          </a:xfrm>
          <a:prstGeom prst="frame">
            <a:avLst>
              <a:gd name="adj1" fmla="val 50000"/>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5072065" y="195739"/>
            <a:ext cx="1084111" cy="4752023"/>
          </a:xfrm>
          <a:prstGeom prst="frame">
            <a:avLst>
              <a:gd name="adj1" fmla="val 50000"/>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6215064" y="195739"/>
            <a:ext cx="1285875" cy="4752023"/>
          </a:xfrm>
          <a:prstGeom prst="frame">
            <a:avLst>
              <a:gd name="adj1" fmla="val 50000"/>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7500939" y="195739"/>
            <a:ext cx="1247775" cy="4752023"/>
          </a:xfrm>
          <a:prstGeom prst="frame">
            <a:avLst>
              <a:gd name="adj1" fmla="val 50000"/>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uadroTexto"/>
          <p:cNvSpPr txBox="1"/>
          <p:nvPr/>
        </p:nvSpPr>
        <p:spPr>
          <a:xfrm>
            <a:off x="899592" y="401191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barrio de Malasaña celebrará este 2024 sus Fiestas del 2 de Mayo, en conmemoración a los levantamientos de 1808, cuando el pueblo madrileño se rebeló contra la ocupación francesa.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6000">
        <p14:shred dir="ou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fmla="#ppt_w*sin(2.5*pi*$)">
                                          <p:val>
                                            <p:fltVal val="0"/>
                                          </p:val>
                                        </p:tav>
                                        <p:tav tm="100000">
                                          <p:val>
                                            <p:fltVal val="1"/>
                                          </p:val>
                                        </p:tav>
                                      </p:tavLst>
                                    </p:anim>
                                    <p:anim calcmode="lin" valueType="num">
                                      <p:cBhvr>
                                        <p:cTn id="8" dur="3000" fill="hold"/>
                                        <p:tgtEl>
                                          <p:spTgt spid="8"/>
                                        </p:tgtEl>
                                        <p:attrNameLst>
                                          <p:attrName>ppt_h</p:attrName>
                                        </p:attrNameLst>
                                      </p:cBhvr>
                                      <p:tavLst>
                                        <p:tav tm="0">
                                          <p:val>
                                            <p:strVal val="#ppt_h"/>
                                          </p:val>
                                        </p:tav>
                                        <p:tav tm="100000">
                                          <p:val>
                                            <p:strVal val="#ppt_h"/>
                                          </p:val>
                                        </p:tav>
                                      </p:tavLst>
                                    </p:anim>
                                  </p:childTnLst>
                                </p:cTn>
                              </p:par>
                              <p:par>
                                <p:cTn id="9" presetID="19" presetClass="entr" presetSubtype="5"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3000" fill="hold"/>
                                        <p:tgtEl>
                                          <p:spTgt spid="9"/>
                                        </p:tgtEl>
                                        <p:attrNameLst>
                                          <p:attrName>ppt_w</p:attrName>
                                        </p:attrNameLst>
                                      </p:cBhvr>
                                      <p:tavLst>
                                        <p:tav tm="0">
                                          <p:val>
                                            <p:strVal val="#ppt_w"/>
                                          </p:val>
                                        </p:tav>
                                        <p:tav tm="100000">
                                          <p:val>
                                            <p:strVal val="#ppt_w"/>
                                          </p:val>
                                        </p:tav>
                                      </p:tavLst>
                                    </p:anim>
                                    <p:anim calcmode="lin" valueType="num">
                                      <p:cBhvr>
                                        <p:cTn id="12" dur="3000" fill="hold"/>
                                        <p:tgtEl>
                                          <p:spTgt spid="9"/>
                                        </p:tgtEl>
                                        <p:attrNameLst>
                                          <p:attrName>ppt_h</p:attrName>
                                        </p:attrNameLst>
                                      </p:cBhvr>
                                      <p:tavLst>
                                        <p:tav tm="0" fmla="#ppt_h*sin(2.5*pi*$)">
                                          <p:val>
                                            <p:fltVal val="0"/>
                                          </p:val>
                                        </p:tav>
                                        <p:tav tm="100000">
                                          <p:val>
                                            <p:fltVal val="1"/>
                                          </p:val>
                                        </p:tav>
                                      </p:tavLst>
                                    </p:anim>
                                  </p:childTnLst>
                                </p:cTn>
                              </p:par>
                              <p:par>
                                <p:cTn id="13" presetID="19" presetClass="entr" presetSubtype="1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3000" fill="hold"/>
                                        <p:tgtEl>
                                          <p:spTgt spid="10"/>
                                        </p:tgtEl>
                                        <p:attrNameLst>
                                          <p:attrName>ppt_w</p:attrName>
                                        </p:attrNameLst>
                                      </p:cBhvr>
                                      <p:tavLst>
                                        <p:tav tm="0" fmla="#ppt_w*sin(2.5*pi*$)">
                                          <p:val>
                                            <p:fltVal val="0"/>
                                          </p:val>
                                        </p:tav>
                                        <p:tav tm="100000">
                                          <p:val>
                                            <p:fltVal val="1"/>
                                          </p:val>
                                        </p:tav>
                                      </p:tavLst>
                                    </p:anim>
                                    <p:anim calcmode="lin" valueType="num">
                                      <p:cBhvr>
                                        <p:cTn id="16" dur="3000" fill="hold"/>
                                        <p:tgtEl>
                                          <p:spTgt spid="10"/>
                                        </p:tgtEl>
                                        <p:attrNameLst>
                                          <p:attrName>ppt_h</p:attrName>
                                        </p:attrNameLst>
                                      </p:cBhvr>
                                      <p:tavLst>
                                        <p:tav tm="0">
                                          <p:val>
                                            <p:strVal val="#ppt_h"/>
                                          </p:val>
                                        </p:tav>
                                        <p:tav tm="100000">
                                          <p:val>
                                            <p:strVal val="#ppt_h"/>
                                          </p:val>
                                        </p:tav>
                                      </p:tavLst>
                                    </p:anim>
                                  </p:childTnLst>
                                </p:cTn>
                              </p:par>
                              <p:par>
                                <p:cTn id="17" presetID="19" presetClass="entr" presetSubtype="5"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3000" fill="hold"/>
                                        <p:tgtEl>
                                          <p:spTgt spid="11"/>
                                        </p:tgtEl>
                                        <p:attrNameLst>
                                          <p:attrName>ppt_w</p:attrName>
                                        </p:attrNameLst>
                                      </p:cBhvr>
                                      <p:tavLst>
                                        <p:tav tm="0">
                                          <p:val>
                                            <p:strVal val="#ppt_w"/>
                                          </p:val>
                                        </p:tav>
                                        <p:tav tm="100000">
                                          <p:val>
                                            <p:strVal val="#ppt_w"/>
                                          </p:val>
                                        </p:tav>
                                      </p:tavLst>
                                    </p:anim>
                                    <p:anim calcmode="lin" valueType="num">
                                      <p:cBhvr>
                                        <p:cTn id="20" dur="3000" fill="hold"/>
                                        <p:tgtEl>
                                          <p:spTgt spid="11"/>
                                        </p:tgtEl>
                                        <p:attrNameLst>
                                          <p:attrName>ppt_h</p:attrName>
                                        </p:attrNameLst>
                                      </p:cBhvr>
                                      <p:tavLst>
                                        <p:tav tm="0" fmla="#ppt_h*sin(2.5*pi*$)">
                                          <p:val>
                                            <p:fltVal val="0"/>
                                          </p:val>
                                        </p:tav>
                                        <p:tav tm="100000">
                                          <p:val>
                                            <p:fltVal val="1"/>
                                          </p:val>
                                        </p:tav>
                                      </p:tavLst>
                                    </p:anim>
                                  </p:childTnLst>
                                </p:cTn>
                              </p:par>
                              <p:par>
                                <p:cTn id="21" presetID="19" presetClass="entr" presetSubtype="1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3000" fill="hold"/>
                                        <p:tgtEl>
                                          <p:spTgt spid="12"/>
                                        </p:tgtEl>
                                        <p:attrNameLst>
                                          <p:attrName>ppt_w</p:attrName>
                                        </p:attrNameLst>
                                      </p:cBhvr>
                                      <p:tavLst>
                                        <p:tav tm="0" fmla="#ppt_w*sin(2.5*pi*$)">
                                          <p:val>
                                            <p:fltVal val="0"/>
                                          </p:val>
                                        </p:tav>
                                        <p:tav tm="100000">
                                          <p:val>
                                            <p:fltVal val="1"/>
                                          </p:val>
                                        </p:tav>
                                      </p:tavLst>
                                    </p:anim>
                                    <p:anim calcmode="lin" valueType="num">
                                      <p:cBhvr>
                                        <p:cTn id="24" dur="3000" fill="hold"/>
                                        <p:tgtEl>
                                          <p:spTgt spid="12"/>
                                        </p:tgtEl>
                                        <p:attrNameLst>
                                          <p:attrName>ppt_h</p:attrName>
                                        </p:attrNameLst>
                                      </p:cBhvr>
                                      <p:tavLst>
                                        <p:tav tm="0">
                                          <p:val>
                                            <p:strVal val="#ppt_h"/>
                                          </p:val>
                                        </p:tav>
                                        <p:tav tm="100000">
                                          <p:val>
                                            <p:strVal val="#ppt_h"/>
                                          </p:val>
                                        </p:tav>
                                      </p:tavLst>
                                    </p:anim>
                                  </p:childTnLst>
                                </p:cTn>
                              </p:par>
                              <p:par>
                                <p:cTn id="25" presetID="19" presetClass="entr" presetSubtype="5"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3000" fill="hold"/>
                                        <p:tgtEl>
                                          <p:spTgt spid="13"/>
                                        </p:tgtEl>
                                        <p:attrNameLst>
                                          <p:attrName>ppt_w</p:attrName>
                                        </p:attrNameLst>
                                      </p:cBhvr>
                                      <p:tavLst>
                                        <p:tav tm="0">
                                          <p:val>
                                            <p:strVal val="#ppt_w"/>
                                          </p:val>
                                        </p:tav>
                                        <p:tav tm="100000">
                                          <p:val>
                                            <p:strVal val="#ppt_w"/>
                                          </p:val>
                                        </p:tav>
                                      </p:tavLst>
                                    </p:anim>
                                    <p:anim calcmode="lin" valueType="num">
                                      <p:cBhvr>
                                        <p:cTn id="28" dur="3000" fill="hold"/>
                                        <p:tgtEl>
                                          <p:spTgt spid="13"/>
                                        </p:tgtEl>
                                        <p:attrNameLst>
                                          <p:attrName>ppt_h</p:attrName>
                                        </p:attrNameLst>
                                      </p:cBhvr>
                                      <p:tavLst>
                                        <p:tav tm="0" fmla="#ppt_h*sin(2.5*pi*$)">
                                          <p:val>
                                            <p:fltVal val="0"/>
                                          </p:val>
                                        </p:tav>
                                        <p:tav tm="100000">
                                          <p:val>
                                            <p:fltVal val="1"/>
                                          </p:val>
                                        </p:tav>
                                      </p:tavLst>
                                    </p:anim>
                                  </p:childTnLst>
                                </p:cTn>
                              </p:par>
                              <p:par>
                                <p:cTn id="29" presetID="19" presetClass="entr" presetSubtype="1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ppt_w</p:attrName>
                                        </p:attrNameLst>
                                      </p:cBhvr>
                                      <p:tavLst>
                                        <p:tav tm="0" fmla="#ppt_w*sin(2.5*pi*$)">
                                          <p:val>
                                            <p:fltVal val="0"/>
                                          </p:val>
                                        </p:tav>
                                        <p:tav tm="100000">
                                          <p:val>
                                            <p:fltVal val="1"/>
                                          </p:val>
                                        </p:tav>
                                      </p:tavLst>
                                    </p:anim>
                                    <p:anim calcmode="lin" valueType="num">
                                      <p:cBhvr>
                                        <p:cTn id="32" dur="3000" fill="hold"/>
                                        <p:tgtEl>
                                          <p:spTgt spid="14"/>
                                        </p:tgtEl>
                                        <p:attrNameLst>
                                          <p:attrName>ppt_h</p:attrName>
                                        </p:attrNameLst>
                                      </p:cBhvr>
                                      <p:tavLst>
                                        <p:tav tm="0">
                                          <p:val>
                                            <p:strVal val="#ppt_h"/>
                                          </p:val>
                                        </p:tav>
                                        <p:tav tm="100000">
                                          <p:val>
                                            <p:strVal val="#ppt_h"/>
                                          </p:val>
                                        </p:tav>
                                      </p:tavLst>
                                    </p:anim>
                                  </p:childTnLst>
                                </p:cTn>
                              </p:par>
                            </p:childTnLst>
                          </p:cTn>
                        </p:par>
                        <p:par>
                          <p:cTn id="33" fill="hold">
                            <p:stCondLst>
                              <p:cond delay="3000"/>
                            </p:stCondLst>
                            <p:childTnLst>
                              <p:par>
                                <p:cTn id="34" presetID="20" presetClass="exit" presetSubtype="0" fill="hold" nodeType="afterEffect">
                                  <p:stCondLst>
                                    <p:cond delay="0"/>
                                  </p:stCondLst>
                                  <p:childTnLst>
                                    <p:animEffect transition="out" filter="wedge">
                                      <p:cBhvr>
                                        <p:cTn id="35" dur="3000"/>
                                        <p:tgtEl>
                                          <p:spTgt spid="8"/>
                                        </p:tgtEl>
                                      </p:cBhvr>
                                    </p:animEffect>
                                    <p:set>
                                      <p:cBhvr>
                                        <p:cTn id="36" dur="1" fill="hold">
                                          <p:stCondLst>
                                            <p:cond delay="2999"/>
                                          </p:stCondLst>
                                        </p:cTn>
                                        <p:tgtEl>
                                          <p:spTgt spid="8"/>
                                        </p:tgtEl>
                                        <p:attrNameLst>
                                          <p:attrName>style.visibility</p:attrName>
                                        </p:attrNameLst>
                                      </p:cBhvr>
                                      <p:to>
                                        <p:strVal val="hidden"/>
                                      </p:to>
                                    </p:set>
                                  </p:childTnLst>
                                </p:cTn>
                              </p:par>
                              <p:par>
                                <p:cTn id="37" presetID="20" presetClass="exit" presetSubtype="0" fill="hold" nodeType="withEffect">
                                  <p:stCondLst>
                                    <p:cond delay="0"/>
                                  </p:stCondLst>
                                  <p:childTnLst>
                                    <p:animEffect transition="out" filter="wedge">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20" presetClass="exit" presetSubtype="0" fill="hold" nodeType="withEffect">
                                  <p:stCondLst>
                                    <p:cond delay="0"/>
                                  </p:stCondLst>
                                  <p:childTnLst>
                                    <p:animEffect transition="out" filter="wedge">
                                      <p:cBhvr>
                                        <p:cTn id="41" dur="3000"/>
                                        <p:tgtEl>
                                          <p:spTgt spid="10"/>
                                        </p:tgtEl>
                                      </p:cBhvr>
                                    </p:animEffect>
                                    <p:set>
                                      <p:cBhvr>
                                        <p:cTn id="42" dur="1" fill="hold">
                                          <p:stCondLst>
                                            <p:cond delay="2999"/>
                                          </p:stCondLst>
                                        </p:cTn>
                                        <p:tgtEl>
                                          <p:spTgt spid="10"/>
                                        </p:tgtEl>
                                        <p:attrNameLst>
                                          <p:attrName>style.visibility</p:attrName>
                                        </p:attrNameLst>
                                      </p:cBhvr>
                                      <p:to>
                                        <p:strVal val="hidden"/>
                                      </p:to>
                                    </p:set>
                                  </p:childTnLst>
                                </p:cTn>
                              </p:par>
                              <p:par>
                                <p:cTn id="43" presetID="20" presetClass="exit" presetSubtype="0" fill="hold" nodeType="withEffect">
                                  <p:stCondLst>
                                    <p:cond delay="0"/>
                                  </p:stCondLst>
                                  <p:childTnLst>
                                    <p:animEffect transition="out" filter="wedge">
                                      <p:cBhvr>
                                        <p:cTn id="44" dur="3000"/>
                                        <p:tgtEl>
                                          <p:spTgt spid="11"/>
                                        </p:tgtEl>
                                      </p:cBhvr>
                                    </p:animEffect>
                                    <p:set>
                                      <p:cBhvr>
                                        <p:cTn id="45" dur="1" fill="hold">
                                          <p:stCondLst>
                                            <p:cond delay="2999"/>
                                          </p:stCondLst>
                                        </p:cTn>
                                        <p:tgtEl>
                                          <p:spTgt spid="11"/>
                                        </p:tgtEl>
                                        <p:attrNameLst>
                                          <p:attrName>style.visibility</p:attrName>
                                        </p:attrNameLst>
                                      </p:cBhvr>
                                      <p:to>
                                        <p:strVal val="hidden"/>
                                      </p:to>
                                    </p:set>
                                  </p:childTnLst>
                                </p:cTn>
                              </p:par>
                              <p:par>
                                <p:cTn id="46" presetID="20" presetClass="exit" presetSubtype="0" fill="hold" nodeType="withEffect">
                                  <p:stCondLst>
                                    <p:cond delay="0"/>
                                  </p:stCondLst>
                                  <p:childTnLst>
                                    <p:animEffect transition="out" filter="wedge">
                                      <p:cBhvr>
                                        <p:cTn id="47" dur="3000"/>
                                        <p:tgtEl>
                                          <p:spTgt spid="12"/>
                                        </p:tgtEl>
                                      </p:cBhvr>
                                    </p:animEffect>
                                    <p:set>
                                      <p:cBhvr>
                                        <p:cTn id="48" dur="1" fill="hold">
                                          <p:stCondLst>
                                            <p:cond delay="2999"/>
                                          </p:stCondLst>
                                        </p:cTn>
                                        <p:tgtEl>
                                          <p:spTgt spid="12"/>
                                        </p:tgtEl>
                                        <p:attrNameLst>
                                          <p:attrName>style.visibility</p:attrName>
                                        </p:attrNameLst>
                                      </p:cBhvr>
                                      <p:to>
                                        <p:strVal val="hidden"/>
                                      </p:to>
                                    </p:set>
                                  </p:childTnLst>
                                </p:cTn>
                              </p:par>
                              <p:par>
                                <p:cTn id="49" presetID="20" presetClass="exit" presetSubtype="0" fill="hold" nodeType="withEffect">
                                  <p:stCondLst>
                                    <p:cond delay="0"/>
                                  </p:stCondLst>
                                  <p:childTnLst>
                                    <p:animEffect transition="out" filter="wedge">
                                      <p:cBhvr>
                                        <p:cTn id="50" dur="3000"/>
                                        <p:tgtEl>
                                          <p:spTgt spid="13"/>
                                        </p:tgtEl>
                                      </p:cBhvr>
                                    </p:animEffect>
                                    <p:set>
                                      <p:cBhvr>
                                        <p:cTn id="51" dur="1" fill="hold">
                                          <p:stCondLst>
                                            <p:cond delay="2999"/>
                                          </p:stCondLst>
                                        </p:cTn>
                                        <p:tgtEl>
                                          <p:spTgt spid="13"/>
                                        </p:tgtEl>
                                        <p:attrNameLst>
                                          <p:attrName>style.visibility</p:attrName>
                                        </p:attrNameLst>
                                      </p:cBhvr>
                                      <p:to>
                                        <p:strVal val="hidden"/>
                                      </p:to>
                                    </p:set>
                                  </p:childTnLst>
                                </p:cTn>
                              </p:par>
                              <p:par>
                                <p:cTn id="52" presetID="20" presetClass="exit" presetSubtype="0" fill="hold" nodeType="withEffect">
                                  <p:stCondLst>
                                    <p:cond delay="0"/>
                                  </p:stCondLst>
                                  <p:childTnLst>
                                    <p:animEffect transition="out" filter="wedge">
                                      <p:cBhvr>
                                        <p:cTn id="53" dur="3000"/>
                                        <p:tgtEl>
                                          <p:spTgt spid="14"/>
                                        </p:tgtEl>
                                      </p:cBhvr>
                                    </p:animEffect>
                                    <p:set>
                                      <p:cBhvr>
                                        <p:cTn id="54" dur="1" fill="hold">
                                          <p:stCondLst>
                                            <p:cond delay="2999"/>
                                          </p:stCondLst>
                                        </p:cTn>
                                        <p:tgtEl>
                                          <p:spTgt spid="14"/>
                                        </p:tgtEl>
                                        <p:attrNameLst>
                                          <p:attrName>style.visibility</p:attrName>
                                        </p:attrNameLst>
                                      </p:cBhvr>
                                      <p:to>
                                        <p:strVal val="hidden"/>
                                      </p:to>
                                    </p:set>
                                  </p:childTnLst>
                                </p:cTn>
                              </p:par>
                              <p:par>
                                <p:cTn id="55" presetID="3" presetClass="entr" presetSubtype="10"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blinds(horizontal)">
                                      <p:cBhvr>
                                        <p:cTn id="57" dur="3000"/>
                                        <p:tgtEl>
                                          <p:spTgt spid="7"/>
                                        </p:tgtEl>
                                      </p:cBhvr>
                                    </p:animEffect>
                                  </p:childTnLst>
                                </p:cTn>
                              </p:par>
                              <p:par>
                                <p:cTn id="58" presetID="50" presetClass="entr" presetSubtype="0" decel="100000" fill="hold"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p:cTn id="60" dur="3000" fill="hold"/>
                                        <p:tgtEl>
                                          <p:spTgt spid="7"/>
                                        </p:tgtEl>
                                        <p:attrNameLst>
                                          <p:attrName>ppt_w</p:attrName>
                                        </p:attrNameLst>
                                      </p:cBhvr>
                                      <p:tavLst>
                                        <p:tav tm="0">
                                          <p:val>
                                            <p:strVal val="#ppt_w+.3"/>
                                          </p:val>
                                        </p:tav>
                                        <p:tav tm="100000">
                                          <p:val>
                                            <p:strVal val="#ppt_w"/>
                                          </p:val>
                                        </p:tav>
                                      </p:tavLst>
                                    </p:anim>
                                    <p:anim calcmode="lin" valueType="num">
                                      <p:cBhvr>
                                        <p:cTn id="61" dur="3000" fill="hold"/>
                                        <p:tgtEl>
                                          <p:spTgt spid="7"/>
                                        </p:tgtEl>
                                        <p:attrNameLst>
                                          <p:attrName>ppt_h</p:attrName>
                                        </p:attrNameLst>
                                      </p:cBhvr>
                                      <p:tavLst>
                                        <p:tav tm="0">
                                          <p:val>
                                            <p:strVal val="#ppt_h"/>
                                          </p:val>
                                        </p:tav>
                                        <p:tav tm="100000">
                                          <p:val>
                                            <p:strVal val="#ppt_h"/>
                                          </p:val>
                                        </p:tav>
                                      </p:tavLst>
                                    </p:anim>
                                    <p:animEffect transition="in" filter="fade">
                                      <p:cBhvr>
                                        <p:cTn id="62" dur="3000"/>
                                        <p:tgtEl>
                                          <p:spTgt spid="7"/>
                                        </p:tgtEl>
                                      </p:cBhvr>
                                    </p:animEffect>
                                  </p:childTnLst>
                                </p:cTn>
                              </p:par>
                              <p:par>
                                <p:cTn id="63" presetID="23" presetClass="entr" presetSubtype="288" fill="hold"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p:cTn id="65" dur="3000" fill="hold"/>
                                        <p:tgtEl>
                                          <p:spTgt spid="7"/>
                                        </p:tgtEl>
                                        <p:attrNameLst>
                                          <p:attrName>ppt_w</p:attrName>
                                        </p:attrNameLst>
                                      </p:cBhvr>
                                      <p:tavLst>
                                        <p:tav tm="0">
                                          <p:val>
                                            <p:strVal val="4/3*#ppt_w"/>
                                          </p:val>
                                        </p:tav>
                                        <p:tav tm="100000">
                                          <p:val>
                                            <p:strVal val="#ppt_w"/>
                                          </p:val>
                                        </p:tav>
                                      </p:tavLst>
                                    </p:anim>
                                    <p:anim calcmode="lin" valueType="num">
                                      <p:cBhvr>
                                        <p:cTn id="66" dur="3000" fill="hold"/>
                                        <p:tgtEl>
                                          <p:spTgt spid="7"/>
                                        </p:tgtEl>
                                        <p:attrNameLst>
                                          <p:attrName>ppt_h</p:attrName>
                                        </p:attrNameLst>
                                      </p:cBhvr>
                                      <p:tavLst>
                                        <p:tav tm="0">
                                          <p:val>
                                            <p:strVal val="4/3*#ppt_h"/>
                                          </p:val>
                                        </p:tav>
                                        <p:tav tm="100000">
                                          <p:val>
                                            <p:strVal val="#ppt_h"/>
                                          </p:val>
                                        </p:tav>
                                      </p:tavLst>
                                    </p:anim>
                                  </p:childTnLst>
                                </p:cTn>
                              </p:par>
                            </p:childTnLst>
                          </p:cTn>
                        </p:par>
                        <p:par>
                          <p:cTn id="67" fill="hold">
                            <p:stCondLst>
                              <p:cond delay="6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15"/>
                                        </p:tgtEl>
                                        <p:attrNameLst>
                                          <p:attrName>style.visibility</p:attrName>
                                        </p:attrNameLst>
                                      </p:cBhvr>
                                      <p:to>
                                        <p:strVal val="visible"/>
                                      </p:to>
                                    </p:set>
                                    <p:animEffect transition="in" filter="fade">
                                      <p:cBhvr>
                                        <p:cTn id="70" dur="1000"/>
                                        <p:tgtEl>
                                          <p:spTgt spid="15"/>
                                        </p:tgtEl>
                                      </p:cBhvr>
                                    </p:animEffect>
                                    <p:anim calcmode="lin" valueType="num">
                                      <p:cBhvr>
                                        <p:cTn id="71" dur="1000" fill="hold"/>
                                        <p:tgtEl>
                                          <p:spTgt spid="15"/>
                                        </p:tgtEl>
                                        <p:attrNameLst>
                                          <p:attrName>ppt_x</p:attrName>
                                        </p:attrNameLst>
                                      </p:cBhvr>
                                      <p:tavLst>
                                        <p:tav tm="0">
                                          <p:val>
                                            <p:strVal val="#ppt_x-.1"/>
                                          </p:val>
                                        </p:tav>
                                        <p:tav tm="100000">
                                          <p:val>
                                            <p:strVal val="#ppt_x"/>
                                          </p:val>
                                        </p:tav>
                                      </p:tavLst>
                                    </p:anim>
                                    <p:anim calcmode="lin" valueType="num">
                                      <p:cBhvr>
                                        <p:cTn id="72"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e4da3b7fbbce2345d7772b0674a318d5.jpg"/>
          <p:cNvPicPr>
            <a:picLocks noChangeAspect="1"/>
          </p:cNvPicPr>
          <p:nvPr/>
        </p:nvPicPr>
        <p:blipFill>
          <a:blip r:embed="rId2" cstate="print"/>
          <a:stretch>
            <a:fillRect/>
          </a:stretch>
        </p:blipFill>
        <p:spPr bwMode="auto">
          <a:xfrm>
            <a:off x="6350" y="5686"/>
            <a:ext cx="9131300" cy="5132128"/>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4" name="3 Imagen" descr="e4da3b7fbbce2345d7772b0674a318d5.jpg"/>
          <p:cNvPicPr>
            <a:picLocks noChangeAspect="1"/>
          </p:cNvPicPr>
          <p:nvPr/>
        </p:nvPicPr>
        <p:blipFill>
          <a:blip r:embed="rId2" cstate="print"/>
          <a:stretch>
            <a:fillRect/>
          </a:stretch>
        </p:blipFill>
        <p:spPr bwMode="auto">
          <a:xfrm>
            <a:off x="6350" y="5686"/>
            <a:ext cx="9131300" cy="5132128"/>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programa de fiestas se conforma de actividades ofrecidas gratuitamente por personas particulares y colectivos, agrupadas por la Plataforma Maravillas, entidad que reúne a todos los colectivos.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6000">
        <p14:shred pattern="rectang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strVal val="#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4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jpg"/>
          <p:cNvPicPr>
            <a:picLocks noChangeAspect="1"/>
          </p:cNvPicPr>
          <p:nvPr/>
        </p:nvPicPr>
        <p:blipFill>
          <a:blip r:embed="rId2" cstate="print"/>
          <a:stretch>
            <a:fillRect/>
          </a:stretch>
        </p:blipFill>
        <p:spPr bwMode="auto">
          <a:xfrm>
            <a:off x="0" y="-150019"/>
            <a:ext cx="9144000" cy="529351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Anillo"/>
          <p:cNvSpPr/>
          <p:nvPr/>
        </p:nvSpPr>
        <p:spPr>
          <a:xfrm>
            <a:off x="2915816" y="915566"/>
            <a:ext cx="2952328" cy="2376264"/>
          </a:xfrm>
          <a:prstGeom prst="donut">
            <a:avLst>
              <a:gd name="adj" fmla="val 50000"/>
            </a:avLst>
          </a:prstGeom>
          <a:blipFill>
            <a:blip r:embed="rId2" cstate="print"/>
            <a:stretch>
              <a:fillRect/>
            </a:stretch>
          </a:blipFill>
          <a:ln>
            <a:solidFill>
              <a:schemeClr val="accent6">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3203848" y="339502"/>
            <a:ext cx="2448272" cy="2160240"/>
          </a:xfrm>
          <a:prstGeom prst="donut">
            <a:avLst>
              <a:gd name="adj" fmla="val 50000"/>
            </a:avLst>
          </a:prstGeom>
          <a:blipFill>
            <a:blip r:embed="rId2" cstate="print"/>
            <a:stretch>
              <a:fillRect/>
            </a:stretch>
          </a:blipFill>
          <a:ln>
            <a:solidFill>
              <a:schemeClr val="accent6">
                <a:lumMod val="5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3419872" y="-164554"/>
            <a:ext cx="2088232" cy="1944216"/>
          </a:xfrm>
          <a:prstGeom prst="donut">
            <a:avLst>
              <a:gd name="adj" fmla="val 50000"/>
            </a:avLst>
          </a:prstGeom>
          <a:blipFill>
            <a:blip r:embed="rId3" cstate="print"/>
            <a:stretch>
              <a:fillRect/>
            </a:stretch>
          </a:blipFill>
          <a:ln>
            <a:solidFill>
              <a:schemeClr val="accent6">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2915816" y="1635646"/>
            <a:ext cx="3024336" cy="2520280"/>
          </a:xfrm>
          <a:prstGeom prst="donut">
            <a:avLst>
              <a:gd name="adj" fmla="val 50000"/>
            </a:avLst>
          </a:prstGeom>
          <a:blipFill>
            <a:blip r:embed="rId2" cstate="print"/>
            <a:stretch>
              <a:fillRect/>
            </a:stretch>
          </a:blipFill>
          <a:ln>
            <a:solidFill>
              <a:schemeClr val="accent6">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nillo"/>
          <p:cNvSpPr/>
          <p:nvPr/>
        </p:nvSpPr>
        <p:spPr>
          <a:xfrm>
            <a:off x="3203848" y="2499742"/>
            <a:ext cx="2520280" cy="2232248"/>
          </a:xfrm>
          <a:prstGeom prst="donut">
            <a:avLst>
              <a:gd name="adj" fmla="val 50000"/>
            </a:avLst>
          </a:prstGeom>
          <a:blipFill>
            <a:blip r:embed="rId2" cstate="print"/>
            <a:stretch>
              <a:fillRect/>
            </a:stretch>
          </a:blipFill>
          <a:ln>
            <a:solidFill>
              <a:schemeClr val="accent6">
                <a:lumMod val="5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nillo"/>
          <p:cNvSpPr/>
          <p:nvPr/>
        </p:nvSpPr>
        <p:spPr>
          <a:xfrm>
            <a:off x="3491880" y="3075806"/>
            <a:ext cx="2160240" cy="2067695"/>
          </a:xfrm>
          <a:prstGeom prst="donut">
            <a:avLst>
              <a:gd name="adj" fmla="val 49370"/>
            </a:avLst>
          </a:prstGeom>
          <a:blipFill>
            <a:blip r:embed="rId4" cstate="print"/>
            <a:stretch>
              <a:fillRect/>
            </a:stretch>
          </a:blipFill>
          <a:ln>
            <a:solidFill>
              <a:schemeClr val="accent6">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uadroTexto"/>
          <p:cNvSpPr txBox="1"/>
          <p:nvPr/>
        </p:nvSpPr>
        <p:spPr>
          <a:xfrm>
            <a:off x="611560" y="4011910"/>
            <a:ext cx="77684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Cientos de participantes desfilan por la Puerta del Sol, el Paseo del Prado y la Calle de Alcalá, vestidos con trajes históricos y acompañados de cañones y caballería.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5000">
        <p15:prstTrans prst="peelOff"/>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ppt_x"/>
                                          </p:val>
                                        </p:tav>
                                        <p:tav tm="100000">
                                          <p:val>
                                            <p:strVal val="#ppt_x"/>
                                          </p:val>
                                        </p:tav>
                                      </p:tavLst>
                                    </p:anim>
                                    <p:anim calcmode="lin" valueType="num">
                                      <p:cBhvr additive="base">
                                        <p:cTn id="24" dur="3000" fill="hold"/>
                                        <p:tgtEl>
                                          <p:spTgt spid="13"/>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ppt_x"/>
                                          </p:val>
                                        </p:tav>
                                        <p:tav tm="100000">
                                          <p:val>
                                            <p:strVal val="#ppt_x"/>
                                          </p:val>
                                        </p:tav>
                                      </p:tavLst>
                                    </p:anim>
                                    <p:anim calcmode="lin" valueType="num">
                                      <p:cBhvr additive="base">
                                        <p:cTn id="28" dur="3000" fill="hold"/>
                                        <p:tgtEl>
                                          <p:spTgt spid="15"/>
                                        </p:tgtEl>
                                        <p:attrNameLst>
                                          <p:attrName>ppt_y</p:attrName>
                                        </p:attrNameLst>
                                      </p:cBhvr>
                                      <p:tavLst>
                                        <p:tav tm="0">
                                          <p:val>
                                            <p:strVal val="0-#ppt_h/2"/>
                                          </p:val>
                                        </p:tav>
                                        <p:tav tm="100000">
                                          <p:val>
                                            <p:strVal val="#ppt_y"/>
                                          </p:val>
                                        </p:tav>
                                      </p:tavLst>
                                    </p:anim>
                                  </p:childTnLst>
                                </p:cTn>
                              </p:par>
                              <p:par>
                                <p:cTn id="29" presetID="13" presetClass="entr" presetSubtype="1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plus(in)">
                                      <p:cBhvr>
                                        <p:cTn id="31" dur="3000"/>
                                        <p:tgtEl>
                                          <p:spTgt spid="5"/>
                                        </p:tgtEl>
                                      </p:cBhvr>
                                    </p:animEffect>
                                  </p:childTnLst>
                                </p:cTn>
                              </p:par>
                              <p:par>
                                <p:cTn id="32" presetID="13" presetClass="entr" presetSubtype="16"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plus(in)">
                                      <p:cBhvr>
                                        <p:cTn id="34" dur="3000"/>
                                        <p:tgtEl>
                                          <p:spTgt spid="6"/>
                                        </p:tgtEl>
                                      </p:cBhvr>
                                    </p:animEffect>
                                  </p:childTnLst>
                                </p:cTn>
                              </p:par>
                              <p:par>
                                <p:cTn id="35" presetID="1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plus(in)">
                                      <p:cBhvr>
                                        <p:cTn id="37" dur="3000"/>
                                        <p:tgtEl>
                                          <p:spTgt spid="8"/>
                                        </p:tgtEl>
                                      </p:cBhvr>
                                    </p:animEffect>
                                  </p:childTnLst>
                                </p:cTn>
                              </p:par>
                              <p:par>
                                <p:cTn id="38" presetID="13" presetClass="entr" presetSubtype="16"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plus(in)">
                                      <p:cBhvr>
                                        <p:cTn id="40" dur="3000"/>
                                        <p:tgtEl>
                                          <p:spTgt spid="11"/>
                                        </p:tgtEl>
                                      </p:cBhvr>
                                    </p:animEffect>
                                  </p:childTnLst>
                                </p:cTn>
                              </p:par>
                              <p:par>
                                <p:cTn id="41" presetID="13" presetClass="entr" presetSubtype="1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plus(in)">
                                      <p:cBhvr>
                                        <p:cTn id="43" dur="3000"/>
                                        <p:tgtEl>
                                          <p:spTgt spid="13"/>
                                        </p:tgtEl>
                                      </p:cBhvr>
                                    </p:animEffect>
                                  </p:childTnLst>
                                </p:cTn>
                              </p:par>
                              <p:par>
                                <p:cTn id="44" presetID="13" presetClass="entr" presetSubtype="16"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plus(in)">
                                      <p:cBhvr>
                                        <p:cTn id="46" dur="3000"/>
                                        <p:tgtEl>
                                          <p:spTgt spid="15"/>
                                        </p:tgtEl>
                                      </p:cBhvr>
                                    </p:animEffect>
                                  </p:childTnLst>
                                </p:cTn>
                              </p:par>
                            </p:childTnLst>
                          </p:cTn>
                        </p:par>
                        <p:par>
                          <p:cTn id="47" fill="hold">
                            <p:stCondLst>
                              <p:cond delay="3000"/>
                            </p:stCondLst>
                            <p:childTnLst>
                              <p:par>
                                <p:cTn id="48" presetID="16" presetClass="exit" presetSubtype="37" fill="hold" nodeType="afterEffect">
                                  <p:stCondLst>
                                    <p:cond delay="0"/>
                                  </p:stCondLst>
                                  <p:childTnLst>
                                    <p:animEffect transition="out" filter="barn(outVertical)">
                                      <p:cBhvr>
                                        <p:cTn id="49" dur="3000"/>
                                        <p:tgtEl>
                                          <p:spTgt spid="5"/>
                                        </p:tgtEl>
                                      </p:cBhvr>
                                    </p:animEffect>
                                    <p:set>
                                      <p:cBhvr>
                                        <p:cTn id="50" dur="1" fill="hold">
                                          <p:stCondLst>
                                            <p:cond delay="2999"/>
                                          </p:stCondLst>
                                        </p:cTn>
                                        <p:tgtEl>
                                          <p:spTgt spid="5"/>
                                        </p:tgtEl>
                                        <p:attrNameLst>
                                          <p:attrName>style.visibility</p:attrName>
                                        </p:attrNameLst>
                                      </p:cBhvr>
                                      <p:to>
                                        <p:strVal val="hidden"/>
                                      </p:to>
                                    </p:set>
                                  </p:childTnLst>
                                </p:cTn>
                              </p:par>
                              <p:par>
                                <p:cTn id="51" presetID="16" presetClass="exit" presetSubtype="37" fill="hold" nodeType="withEffect">
                                  <p:stCondLst>
                                    <p:cond delay="0"/>
                                  </p:stCondLst>
                                  <p:childTnLst>
                                    <p:animEffect transition="out" filter="barn(outVertical)">
                                      <p:cBhvr>
                                        <p:cTn id="52" dur="3000"/>
                                        <p:tgtEl>
                                          <p:spTgt spid="6"/>
                                        </p:tgtEl>
                                      </p:cBhvr>
                                    </p:animEffect>
                                    <p:set>
                                      <p:cBhvr>
                                        <p:cTn id="53" dur="1" fill="hold">
                                          <p:stCondLst>
                                            <p:cond delay="2999"/>
                                          </p:stCondLst>
                                        </p:cTn>
                                        <p:tgtEl>
                                          <p:spTgt spid="6"/>
                                        </p:tgtEl>
                                        <p:attrNameLst>
                                          <p:attrName>style.visibility</p:attrName>
                                        </p:attrNameLst>
                                      </p:cBhvr>
                                      <p:to>
                                        <p:strVal val="hidden"/>
                                      </p:to>
                                    </p:set>
                                  </p:childTnLst>
                                </p:cTn>
                              </p:par>
                              <p:par>
                                <p:cTn id="54" presetID="16" presetClass="exit" presetSubtype="37" fill="hold" nodeType="withEffect">
                                  <p:stCondLst>
                                    <p:cond delay="0"/>
                                  </p:stCondLst>
                                  <p:childTnLst>
                                    <p:animEffect transition="out" filter="barn(outVertical)">
                                      <p:cBhvr>
                                        <p:cTn id="55" dur="3000"/>
                                        <p:tgtEl>
                                          <p:spTgt spid="8"/>
                                        </p:tgtEl>
                                      </p:cBhvr>
                                    </p:animEffect>
                                    <p:set>
                                      <p:cBhvr>
                                        <p:cTn id="56" dur="1" fill="hold">
                                          <p:stCondLst>
                                            <p:cond delay="2999"/>
                                          </p:stCondLst>
                                        </p:cTn>
                                        <p:tgtEl>
                                          <p:spTgt spid="8"/>
                                        </p:tgtEl>
                                        <p:attrNameLst>
                                          <p:attrName>style.visibility</p:attrName>
                                        </p:attrNameLst>
                                      </p:cBhvr>
                                      <p:to>
                                        <p:strVal val="hidden"/>
                                      </p:to>
                                    </p:set>
                                  </p:childTnLst>
                                </p:cTn>
                              </p:par>
                              <p:par>
                                <p:cTn id="57" presetID="16" presetClass="exit" presetSubtype="37" fill="hold" nodeType="withEffect">
                                  <p:stCondLst>
                                    <p:cond delay="0"/>
                                  </p:stCondLst>
                                  <p:childTnLst>
                                    <p:animEffect transition="out" filter="barn(outVertical)">
                                      <p:cBhvr>
                                        <p:cTn id="58" dur="3000"/>
                                        <p:tgtEl>
                                          <p:spTgt spid="11"/>
                                        </p:tgtEl>
                                      </p:cBhvr>
                                    </p:animEffect>
                                    <p:set>
                                      <p:cBhvr>
                                        <p:cTn id="59" dur="1" fill="hold">
                                          <p:stCondLst>
                                            <p:cond delay="2999"/>
                                          </p:stCondLst>
                                        </p:cTn>
                                        <p:tgtEl>
                                          <p:spTgt spid="11"/>
                                        </p:tgtEl>
                                        <p:attrNameLst>
                                          <p:attrName>style.visibility</p:attrName>
                                        </p:attrNameLst>
                                      </p:cBhvr>
                                      <p:to>
                                        <p:strVal val="hidden"/>
                                      </p:to>
                                    </p:set>
                                  </p:childTnLst>
                                </p:cTn>
                              </p:par>
                              <p:par>
                                <p:cTn id="60" presetID="16" presetClass="exit" presetSubtype="37" fill="hold" nodeType="withEffect">
                                  <p:stCondLst>
                                    <p:cond delay="0"/>
                                  </p:stCondLst>
                                  <p:childTnLst>
                                    <p:animEffect transition="out" filter="barn(outVertical)">
                                      <p:cBhvr>
                                        <p:cTn id="61" dur="3000"/>
                                        <p:tgtEl>
                                          <p:spTgt spid="13"/>
                                        </p:tgtEl>
                                      </p:cBhvr>
                                    </p:animEffect>
                                    <p:set>
                                      <p:cBhvr>
                                        <p:cTn id="62" dur="1" fill="hold">
                                          <p:stCondLst>
                                            <p:cond delay="2999"/>
                                          </p:stCondLst>
                                        </p:cTn>
                                        <p:tgtEl>
                                          <p:spTgt spid="13"/>
                                        </p:tgtEl>
                                        <p:attrNameLst>
                                          <p:attrName>style.visibility</p:attrName>
                                        </p:attrNameLst>
                                      </p:cBhvr>
                                      <p:to>
                                        <p:strVal val="hidden"/>
                                      </p:to>
                                    </p:set>
                                  </p:childTnLst>
                                </p:cTn>
                              </p:par>
                              <p:par>
                                <p:cTn id="63" presetID="16" presetClass="exit" presetSubtype="37" fill="hold" nodeType="withEffect">
                                  <p:stCondLst>
                                    <p:cond delay="0"/>
                                  </p:stCondLst>
                                  <p:childTnLst>
                                    <p:animEffect transition="out" filter="barn(outVertical)">
                                      <p:cBhvr>
                                        <p:cTn id="64" dur="3000"/>
                                        <p:tgtEl>
                                          <p:spTgt spid="15"/>
                                        </p:tgtEl>
                                      </p:cBhvr>
                                    </p:animEffect>
                                    <p:set>
                                      <p:cBhvr>
                                        <p:cTn id="65" dur="1" fill="hold">
                                          <p:stCondLst>
                                            <p:cond delay="2999"/>
                                          </p:stCondLst>
                                        </p:cTn>
                                        <p:tgtEl>
                                          <p:spTgt spid="15"/>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5"/>
                                        </p:tgtEl>
                                        <p:attrNameLst>
                                          <p:attrName>ppt_x</p:attrName>
                                        </p:attrNameLst>
                                      </p:cBhvr>
                                      <p:tavLst>
                                        <p:tav tm="0">
                                          <p:val>
                                            <p:strVal val="ppt_x"/>
                                          </p:val>
                                        </p:tav>
                                        <p:tav tm="100000">
                                          <p:val>
                                            <p:strVal val="ppt_x"/>
                                          </p:val>
                                        </p:tav>
                                      </p:tavLst>
                                    </p:anim>
                                    <p:anim calcmode="lin" valueType="num">
                                      <p:cBhvr additive="base">
                                        <p:cTn id="68" dur="3000"/>
                                        <p:tgtEl>
                                          <p:spTgt spid="5"/>
                                        </p:tgtEl>
                                        <p:attrNameLst>
                                          <p:attrName>ppt_y</p:attrName>
                                        </p:attrNameLst>
                                      </p:cBhvr>
                                      <p:tavLst>
                                        <p:tav tm="0">
                                          <p:val>
                                            <p:strVal val="ppt_y"/>
                                          </p:val>
                                        </p:tav>
                                        <p:tav tm="100000">
                                          <p:val>
                                            <p:strVal val="1+ppt_h/2"/>
                                          </p:val>
                                        </p:tav>
                                      </p:tavLst>
                                    </p:anim>
                                    <p:set>
                                      <p:cBhvr>
                                        <p:cTn id="69" dur="1" fill="hold">
                                          <p:stCondLst>
                                            <p:cond delay="2999"/>
                                          </p:stCondLst>
                                        </p:cTn>
                                        <p:tgtEl>
                                          <p:spTgt spid="5"/>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6"/>
                                        </p:tgtEl>
                                        <p:attrNameLst>
                                          <p:attrName>ppt_x</p:attrName>
                                        </p:attrNameLst>
                                      </p:cBhvr>
                                      <p:tavLst>
                                        <p:tav tm="0">
                                          <p:val>
                                            <p:strVal val="ppt_x"/>
                                          </p:val>
                                        </p:tav>
                                        <p:tav tm="100000">
                                          <p:val>
                                            <p:strVal val="ppt_x"/>
                                          </p:val>
                                        </p:tav>
                                      </p:tavLst>
                                    </p:anim>
                                    <p:anim calcmode="lin" valueType="num">
                                      <p:cBhvr additive="base">
                                        <p:cTn id="72" dur="3000"/>
                                        <p:tgtEl>
                                          <p:spTgt spid="6"/>
                                        </p:tgtEl>
                                        <p:attrNameLst>
                                          <p:attrName>ppt_y</p:attrName>
                                        </p:attrNameLst>
                                      </p:cBhvr>
                                      <p:tavLst>
                                        <p:tav tm="0">
                                          <p:val>
                                            <p:strVal val="ppt_y"/>
                                          </p:val>
                                        </p:tav>
                                        <p:tav tm="100000">
                                          <p:val>
                                            <p:strVal val="1+ppt_h/2"/>
                                          </p:val>
                                        </p:tav>
                                      </p:tavLst>
                                    </p:anim>
                                    <p:set>
                                      <p:cBhvr>
                                        <p:cTn id="73" dur="1" fill="hold">
                                          <p:stCondLst>
                                            <p:cond delay="2999"/>
                                          </p:stCondLst>
                                        </p:cTn>
                                        <p:tgtEl>
                                          <p:spTgt spid="6"/>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8"/>
                                        </p:tgtEl>
                                        <p:attrNameLst>
                                          <p:attrName>ppt_x</p:attrName>
                                        </p:attrNameLst>
                                      </p:cBhvr>
                                      <p:tavLst>
                                        <p:tav tm="0">
                                          <p:val>
                                            <p:strVal val="ppt_x"/>
                                          </p:val>
                                        </p:tav>
                                        <p:tav tm="100000">
                                          <p:val>
                                            <p:strVal val="ppt_x"/>
                                          </p:val>
                                        </p:tav>
                                      </p:tavLst>
                                    </p:anim>
                                    <p:anim calcmode="lin" valueType="num">
                                      <p:cBhvr additive="base">
                                        <p:cTn id="76" dur="3000"/>
                                        <p:tgtEl>
                                          <p:spTgt spid="8"/>
                                        </p:tgtEl>
                                        <p:attrNameLst>
                                          <p:attrName>ppt_y</p:attrName>
                                        </p:attrNameLst>
                                      </p:cBhvr>
                                      <p:tavLst>
                                        <p:tav tm="0">
                                          <p:val>
                                            <p:strVal val="ppt_y"/>
                                          </p:val>
                                        </p:tav>
                                        <p:tav tm="100000">
                                          <p:val>
                                            <p:strVal val="1+ppt_h/2"/>
                                          </p:val>
                                        </p:tav>
                                      </p:tavLst>
                                    </p:anim>
                                    <p:set>
                                      <p:cBhvr>
                                        <p:cTn id="77" dur="1" fill="hold">
                                          <p:stCondLst>
                                            <p:cond delay="2999"/>
                                          </p:stCondLst>
                                        </p:cTn>
                                        <p:tgtEl>
                                          <p:spTgt spid="8"/>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11"/>
                                        </p:tgtEl>
                                        <p:attrNameLst>
                                          <p:attrName>ppt_x</p:attrName>
                                        </p:attrNameLst>
                                      </p:cBhvr>
                                      <p:tavLst>
                                        <p:tav tm="0">
                                          <p:val>
                                            <p:strVal val="ppt_x"/>
                                          </p:val>
                                        </p:tav>
                                        <p:tav tm="100000">
                                          <p:val>
                                            <p:strVal val="ppt_x"/>
                                          </p:val>
                                        </p:tav>
                                      </p:tavLst>
                                    </p:anim>
                                    <p:anim calcmode="lin" valueType="num">
                                      <p:cBhvr additive="base">
                                        <p:cTn id="80" dur="3000"/>
                                        <p:tgtEl>
                                          <p:spTgt spid="11"/>
                                        </p:tgtEl>
                                        <p:attrNameLst>
                                          <p:attrName>ppt_y</p:attrName>
                                        </p:attrNameLst>
                                      </p:cBhvr>
                                      <p:tavLst>
                                        <p:tav tm="0">
                                          <p:val>
                                            <p:strVal val="ppt_y"/>
                                          </p:val>
                                        </p:tav>
                                        <p:tav tm="100000">
                                          <p:val>
                                            <p:strVal val="0-ppt_h/2"/>
                                          </p:val>
                                        </p:tav>
                                      </p:tavLst>
                                    </p:anim>
                                    <p:set>
                                      <p:cBhvr>
                                        <p:cTn id="81" dur="1" fill="hold">
                                          <p:stCondLst>
                                            <p:cond delay="2999"/>
                                          </p:stCondLst>
                                        </p:cTn>
                                        <p:tgtEl>
                                          <p:spTgt spid="11"/>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5"/>
                                        </p:tgtEl>
                                        <p:attrNameLst>
                                          <p:attrName>ppt_x</p:attrName>
                                        </p:attrNameLst>
                                      </p:cBhvr>
                                      <p:tavLst>
                                        <p:tav tm="0">
                                          <p:val>
                                            <p:strVal val="ppt_x"/>
                                          </p:val>
                                        </p:tav>
                                        <p:tav tm="100000">
                                          <p:val>
                                            <p:strVal val="ppt_x"/>
                                          </p:val>
                                        </p:tav>
                                      </p:tavLst>
                                    </p:anim>
                                    <p:anim calcmode="lin" valueType="num">
                                      <p:cBhvr additive="base">
                                        <p:cTn id="88" dur="3000"/>
                                        <p:tgtEl>
                                          <p:spTgt spid="15"/>
                                        </p:tgtEl>
                                        <p:attrNameLst>
                                          <p:attrName>ppt_y</p:attrName>
                                        </p:attrNameLst>
                                      </p:cBhvr>
                                      <p:tavLst>
                                        <p:tav tm="0">
                                          <p:val>
                                            <p:strVal val="ppt_y"/>
                                          </p:val>
                                        </p:tav>
                                        <p:tav tm="100000">
                                          <p:val>
                                            <p:strVal val="0-ppt_h/2"/>
                                          </p:val>
                                        </p:tav>
                                      </p:tavLst>
                                    </p:anim>
                                    <p:set>
                                      <p:cBhvr>
                                        <p:cTn id="89" dur="1" fill="hold">
                                          <p:stCondLst>
                                            <p:cond delay="2999"/>
                                          </p:stCondLst>
                                        </p:cTn>
                                        <p:tgtEl>
                                          <p:spTgt spid="15"/>
                                        </p:tgtEl>
                                        <p:attrNameLst>
                                          <p:attrName>style.visibility</p:attrName>
                                        </p:attrNameLst>
                                      </p:cBhvr>
                                      <p:to>
                                        <p:strVal val="hidden"/>
                                      </p:to>
                                    </p:set>
                                  </p:childTnLst>
                                </p:cTn>
                              </p:par>
                              <p:par>
                                <p:cTn id="90" presetID="23" presetClass="entr" presetSubtype="272"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 calcmode="lin" valueType="num">
                                      <p:cBhvr>
                                        <p:cTn id="92" dur="3000" fill="hold"/>
                                        <p:tgtEl>
                                          <p:spTgt spid="4"/>
                                        </p:tgtEl>
                                        <p:attrNameLst>
                                          <p:attrName>ppt_w</p:attrName>
                                        </p:attrNameLst>
                                      </p:cBhvr>
                                      <p:tavLst>
                                        <p:tav tm="0">
                                          <p:val>
                                            <p:strVal val="2/3*#ppt_w"/>
                                          </p:val>
                                        </p:tav>
                                        <p:tav tm="100000">
                                          <p:val>
                                            <p:strVal val="#ppt_w"/>
                                          </p:val>
                                        </p:tav>
                                      </p:tavLst>
                                    </p:anim>
                                    <p:anim calcmode="lin" valueType="num">
                                      <p:cBhvr>
                                        <p:cTn id="93" dur="3000" fill="hold"/>
                                        <p:tgtEl>
                                          <p:spTgt spid="4"/>
                                        </p:tgtEl>
                                        <p:attrNameLst>
                                          <p:attrName>ppt_h</p:attrName>
                                        </p:attrNameLst>
                                      </p:cBhvr>
                                      <p:tavLst>
                                        <p:tav tm="0">
                                          <p:val>
                                            <p:strVal val="2/3*#ppt_h"/>
                                          </p:val>
                                        </p:tav>
                                        <p:tav tm="100000">
                                          <p:val>
                                            <p:strVal val="#ppt_h"/>
                                          </p:val>
                                        </p:tav>
                                      </p:tavLst>
                                    </p:anim>
                                  </p:childTnLst>
                                </p:cTn>
                              </p:par>
                              <p:par>
                                <p:cTn id="94" presetID="16" presetClass="entr" presetSubtype="42"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Effect transition="in" filter="barn(outHorizontal)">
                                      <p:cBhvr>
                                        <p:cTn id="96" dur="3000"/>
                                        <p:tgtEl>
                                          <p:spTgt spid="4"/>
                                        </p:tgtEl>
                                      </p:cBhvr>
                                    </p:animEffect>
                                  </p:childTnLst>
                                </p:cTn>
                              </p:par>
                            </p:childTnLst>
                          </p:cTn>
                        </p:par>
                        <p:par>
                          <p:cTn id="97" fill="hold">
                            <p:stCondLst>
                              <p:cond delay="6000"/>
                            </p:stCondLst>
                            <p:childTnLst>
                              <p:par>
                                <p:cTn id="98" presetID="40" presetClass="entr" presetSubtype="0" fill="hold" grpId="0" nodeType="afterEffect">
                                  <p:stCondLst>
                                    <p:cond delay="0"/>
                                  </p:stCondLst>
                                  <p:iterate type="lt">
                                    <p:tmPct val="10000"/>
                                  </p:iterate>
                                  <p:childTnLst>
                                    <p:set>
                                      <p:cBhvr>
                                        <p:cTn id="99" dur="1" fill="hold">
                                          <p:stCondLst>
                                            <p:cond delay="0"/>
                                          </p:stCondLst>
                                        </p:cTn>
                                        <p:tgtEl>
                                          <p:spTgt spid="10"/>
                                        </p:tgtEl>
                                        <p:attrNameLst>
                                          <p:attrName>style.visibility</p:attrName>
                                        </p:attrNameLst>
                                      </p:cBhvr>
                                      <p:to>
                                        <p:strVal val="visible"/>
                                      </p:to>
                                    </p:set>
                                    <p:animEffect transition="in" filter="fade">
                                      <p:cBhvr>
                                        <p:cTn id="100" dur="1000"/>
                                        <p:tgtEl>
                                          <p:spTgt spid="10"/>
                                        </p:tgtEl>
                                      </p:cBhvr>
                                    </p:animEffect>
                                    <p:anim calcmode="lin" valueType="num">
                                      <p:cBhvr>
                                        <p:cTn id="101" dur="1000" fill="hold"/>
                                        <p:tgtEl>
                                          <p:spTgt spid="10"/>
                                        </p:tgtEl>
                                        <p:attrNameLst>
                                          <p:attrName>ppt_x</p:attrName>
                                        </p:attrNameLst>
                                      </p:cBhvr>
                                      <p:tavLst>
                                        <p:tav tm="0">
                                          <p:val>
                                            <p:strVal val="#ppt_x-.1"/>
                                          </p:val>
                                        </p:tav>
                                        <p:tav tm="100000">
                                          <p:val>
                                            <p:strVal val="#ppt_x"/>
                                          </p:val>
                                        </p:tav>
                                      </p:tavLst>
                                    </p:anim>
                                    <p:anim calcmode="lin" valueType="num">
                                      <p:cBhvr>
                                        <p:cTn id="10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acimiento-entra-agua-y-hielo-a20182566.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Nacimiento-entra-agua-y-hielo-a20182566.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fiesta cuenta con una impresionante exhibición de fuegos artificiales en los Jardines de Vistillas el primer día del festival. Muchas actividades aptas para toda la familia tienen lugar en el barrio de Malasaña.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glitter pattern="hexagon"/>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4000"/>
                                        <p:tgtEl>
                                          <p:spTgt spid="5"/>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llisaClarkePillowTime.jpg"/>
          <p:cNvPicPr>
            <a:picLocks noChangeAspect="1"/>
          </p:cNvPicPr>
          <p:nvPr/>
        </p:nvPicPr>
        <p:blipFill>
          <a:blip r:embed="rId2" cstate="print"/>
          <a:stretch>
            <a:fillRect/>
          </a:stretch>
        </p:blipFill>
        <p:spPr bwMode="auto">
          <a:xfrm>
            <a:off x="0" y="-596602"/>
            <a:ext cx="9144000" cy="574010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11560" y="4371950"/>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días 1 y 2 de mayo, la Plaza Mayor acoge un variado programa musical. Conciertos y actuaciones más pequeñas tienen lugar en diferentes barrios.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1000">
        <p14:glitter pattern="hexagon"/>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8ac93aa8e8da4bf4922da180e944438.jpg"/>
          <p:cNvPicPr>
            <a:picLocks noChangeAspect="1"/>
          </p:cNvPicPr>
          <p:nvPr/>
        </p:nvPicPr>
        <p:blipFill>
          <a:blip r:embed="rId2" cstate="print"/>
          <a:stretch>
            <a:fillRect/>
          </a:stretch>
        </p:blipFill>
        <p:spPr bwMode="auto">
          <a:xfrm>
            <a:off x="0" y="0"/>
            <a:ext cx="9143999" cy="566809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98ac93aa8e8da4bf4922da180e944438.jpg"/>
          <p:cNvPicPr>
            <a:picLocks noChangeAspect="1"/>
          </p:cNvPicPr>
          <p:nvPr/>
        </p:nvPicPr>
        <p:blipFill>
          <a:blip r:embed="rId2" cstate="print"/>
          <a:stretch>
            <a:fillRect/>
          </a:stretch>
        </p:blipFill>
        <p:spPr bwMode="auto">
          <a:xfrm>
            <a:off x="0" y="0"/>
            <a:ext cx="9143999" cy="566809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98ac93aa8e8da4bf4922da180e944438.jpg"/>
          <p:cNvPicPr>
            <a:picLocks noChangeAspect="1"/>
          </p:cNvPicPr>
          <p:nvPr/>
        </p:nvPicPr>
        <p:blipFill>
          <a:blip r:embed="rId2" cstate="print"/>
          <a:stretch>
            <a:fillRect/>
          </a:stretch>
        </p:blipFill>
        <p:spPr bwMode="auto">
          <a:xfrm>
            <a:off x="0" y="0"/>
            <a:ext cx="9143999" cy="566809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3568" y="401191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Ayuso, en la recreación histórica de la defensa del cuartel de </a:t>
            </a:r>
            <a:r>
              <a:rPr lang="es-ES" i="1" dirty="0" err="1" smtClean="0">
                <a:effectLst>
                  <a:glow rad="101600">
                    <a:srgbClr val="C00000">
                      <a:alpha val="60000"/>
                    </a:srgbClr>
                  </a:glow>
                  <a:outerShdw blurRad="38100" dist="38100" dir="2700000" algn="tl">
                    <a:srgbClr val="000000">
                      <a:alpha val="43137"/>
                    </a:srgbClr>
                  </a:outerShdw>
                </a:effectLst>
              </a:rPr>
              <a:t>Monteleón</a:t>
            </a:r>
            <a:r>
              <a:rPr lang="es-ES" i="1" dirty="0" smtClean="0">
                <a:effectLst>
                  <a:glow rad="101600">
                    <a:srgbClr val="C00000">
                      <a:alpha val="60000"/>
                    </a:srgbClr>
                  </a:glow>
                  <a:outerShdw blurRad="38100" dist="38100" dir="2700000" algn="tl">
                    <a:srgbClr val="000000">
                      <a:alpha val="43137"/>
                    </a:srgbClr>
                  </a:outerShdw>
                </a:effectLst>
              </a:rPr>
              <a:t>. La </a:t>
            </a:r>
          </a:p>
          <a:p>
            <a:r>
              <a:rPr lang="es-ES" i="1" dirty="0" smtClean="0">
                <a:effectLst>
                  <a:glow rad="101600">
                    <a:srgbClr val="C00000">
                      <a:alpha val="60000"/>
                    </a:srgbClr>
                  </a:glow>
                  <a:outerShdw blurRad="38100" dist="38100" dir="2700000" algn="tl">
                    <a:srgbClr val="000000">
                      <a:alpha val="43137"/>
                    </a:srgbClr>
                  </a:outerShdw>
                </a:effectLst>
              </a:rPr>
              <a:t>presidenta de la Comunidad de Madrid ha asistido a la recreación de este episodio que formó parte del Levantamiento del 2 de Mayo de 1808.</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glitter dir="r" pattern="hexagon"/>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ppt_w+.3"/>
                                          </p:val>
                                        </p:tav>
                                        <p:tav tm="100000">
                                          <p:val>
                                            <p:strVal val="#ppt_w"/>
                                          </p:val>
                                        </p:tav>
                                      </p:tavLst>
                                    </p:anim>
                                    <p:anim calcmode="lin" valueType="num">
                                      <p:cBhvr>
                                        <p:cTn id="8" dur="4000" fill="hold"/>
                                        <p:tgtEl>
                                          <p:spTgt spid="6"/>
                                        </p:tgtEl>
                                        <p:attrNameLst>
                                          <p:attrName>ppt_h</p:attrName>
                                        </p:attrNameLst>
                                      </p:cBhvr>
                                      <p:tavLst>
                                        <p:tav tm="0">
                                          <p:val>
                                            <p:strVal val="#ppt_h"/>
                                          </p:val>
                                        </p:tav>
                                        <p:tav tm="100000">
                                          <p:val>
                                            <p:strVal val="#ppt_h"/>
                                          </p:val>
                                        </p:tav>
                                      </p:tavLst>
                                    </p:anim>
                                    <p:animEffect transition="in" filter="fade">
                                      <p:cBhvr>
                                        <p:cTn id="9" dur="4000"/>
                                        <p:tgtEl>
                                          <p:spTgt spid="6"/>
                                        </p:tgtEl>
                                      </p:cBhvr>
                                    </p:animEffect>
                                  </p:childTnLst>
                                </p:cTn>
                              </p:par>
                              <p:par>
                                <p:cTn id="10" presetID="4" presetClass="entr" presetSubtype="32"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out)">
                                      <p:cBhvr>
                                        <p:cTn id="12" dur="4000"/>
                                        <p:tgtEl>
                                          <p:spTgt spid="6"/>
                                        </p:tgtEl>
                                      </p:cBhvr>
                                    </p:animEffect>
                                  </p:childTnLst>
                                </p:cTn>
                              </p:par>
                              <p:par>
                                <p:cTn id="13" presetID="23" presetClass="entr" presetSubtype="27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4000" fill="hold"/>
                                        <p:tgtEl>
                                          <p:spTgt spid="5"/>
                                        </p:tgtEl>
                                        <p:attrNameLst>
                                          <p:attrName>ppt_w</p:attrName>
                                        </p:attrNameLst>
                                      </p:cBhvr>
                                      <p:tavLst>
                                        <p:tav tm="0">
                                          <p:val>
                                            <p:strVal val="2/3*#ppt_w"/>
                                          </p:val>
                                        </p:tav>
                                        <p:tav tm="100000">
                                          <p:val>
                                            <p:strVal val="#ppt_w"/>
                                          </p:val>
                                        </p:tav>
                                      </p:tavLst>
                                    </p:anim>
                                    <p:anim calcmode="lin" valueType="num">
                                      <p:cBhvr>
                                        <p:cTn id="16" dur="4000" fill="hold"/>
                                        <p:tgtEl>
                                          <p:spTgt spid="5"/>
                                        </p:tgtEl>
                                        <p:attrNameLst>
                                          <p:attrName>ppt_h</p:attrName>
                                        </p:attrNameLst>
                                      </p:cBhvr>
                                      <p:tavLst>
                                        <p:tav tm="0">
                                          <p:val>
                                            <p:strVal val="2/3*#ppt_h"/>
                                          </p:val>
                                        </p:tav>
                                        <p:tav tm="100000">
                                          <p:val>
                                            <p:strVal val="#ppt_h"/>
                                          </p:val>
                                        </p:tav>
                                      </p:tavLst>
                                    </p:anim>
                                  </p:childTnLst>
                                </p:cTn>
                              </p:par>
                              <p:par>
                                <p:cTn id="17" presetID="20"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edge">
                                      <p:cBhvr>
                                        <p:cTn id="19" dur="4000"/>
                                        <p:tgtEl>
                                          <p:spTgt spid="5"/>
                                        </p:tgtEl>
                                      </p:cBhvr>
                                    </p:animEffec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strVal val="2/3*#ppt_w"/>
                                          </p:val>
                                        </p:tav>
                                        <p:tav tm="100000">
                                          <p:val>
                                            <p:strVal val="#ppt_w"/>
                                          </p:val>
                                        </p:tav>
                                      </p:tavLst>
                                    </p:anim>
                                    <p:anim calcmode="lin" valueType="num">
                                      <p:cBhvr>
                                        <p:cTn id="23" dur="4000" fill="hold"/>
                                        <p:tgtEl>
                                          <p:spTgt spid="4"/>
                                        </p:tgtEl>
                                        <p:attrNameLst>
                                          <p:attrName>ppt_h</p:attrName>
                                        </p:attrNameLst>
                                      </p:cBhvr>
                                      <p:tavLst>
                                        <p:tav tm="0">
                                          <p:val>
                                            <p:strVal val="2/3*#ppt_h"/>
                                          </p:val>
                                        </p:tav>
                                        <p:tav tm="100000">
                                          <p:val>
                                            <p:strVal val="#ppt_h"/>
                                          </p:val>
                                        </p:tav>
                                      </p:tavLst>
                                    </p:anim>
                                  </p:childTnLst>
                                </p:cTn>
                              </p:par>
                              <p:par>
                                <p:cTn id="24" presetID="16" presetClass="entr" presetSubtype="37"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4000"/>
                                        <p:tgtEl>
                                          <p:spTgt spid="4"/>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6357_krasivaya_devushka_shokolad_devushki_1920x1200_(www.GdeFon.ru).jpg"/>
          <p:cNvPicPr>
            <a:picLocks noChangeAspect="1"/>
          </p:cNvPicPr>
          <p:nvPr/>
        </p:nvPicPr>
        <p:blipFill>
          <a:blip r:embed="rId2" cstate="print"/>
          <a:stretch>
            <a:fillRect/>
          </a:stretch>
        </p:blipFill>
        <p:spPr bwMode="auto">
          <a:xfrm>
            <a:off x="0" y="-1"/>
            <a:ext cx="9144000" cy="55960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1275874"/>
            <a:ext cx="928688" cy="1028700"/>
          </a:xfrm>
          <a:prstGeom prst="rect">
            <a:avLst/>
          </a:prstGeom>
          <a:solidFill>
            <a:schemeClr val="tx1">
              <a:lumMod val="75000"/>
              <a:alpha val="70000"/>
            </a:scheme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000125" y="1275874"/>
            <a:ext cx="928688" cy="1028700"/>
          </a:xfrm>
          <a:prstGeom prst="rect">
            <a:avLst/>
          </a:prstGeom>
          <a:solidFill>
            <a:srgbClr val="C00000">
              <a:alpha val="70000"/>
            </a:srgb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000375" y="1275874"/>
            <a:ext cx="928688" cy="1028700"/>
          </a:xfrm>
          <a:prstGeom prst="rect">
            <a:avLst/>
          </a:prstGeom>
          <a:solidFill>
            <a:srgbClr val="C00000">
              <a:alpha val="70000"/>
            </a:srgb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000250" y="1275874"/>
            <a:ext cx="928688" cy="1028700"/>
          </a:xfrm>
          <a:prstGeom prst="rect">
            <a:avLst/>
          </a:prstGeom>
          <a:solidFill>
            <a:schemeClr val="tx1">
              <a:lumMod val="75000"/>
              <a:alpha val="70000"/>
            </a:scheme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4000500" y="1275874"/>
            <a:ext cx="928688" cy="1028700"/>
          </a:xfrm>
          <a:prstGeom prst="rect">
            <a:avLst/>
          </a:prstGeom>
          <a:solidFill>
            <a:schemeClr val="tx1">
              <a:lumMod val="75000"/>
              <a:alpha val="70000"/>
            </a:scheme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5072064" y="1275874"/>
            <a:ext cx="928687" cy="1028700"/>
          </a:xfrm>
          <a:prstGeom prst="rect">
            <a:avLst/>
          </a:prstGeom>
          <a:solidFill>
            <a:srgbClr val="C00000">
              <a:alpha val="70000"/>
            </a:srgb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084888" y="1275874"/>
            <a:ext cx="928687" cy="1028700"/>
          </a:xfrm>
          <a:prstGeom prst="rect">
            <a:avLst/>
          </a:prstGeom>
          <a:solidFill>
            <a:schemeClr val="tx1">
              <a:lumMod val="75000"/>
              <a:alpha val="70000"/>
            </a:scheme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7143750" y="1275874"/>
            <a:ext cx="928688" cy="1028700"/>
          </a:xfrm>
          <a:prstGeom prst="rect">
            <a:avLst/>
          </a:prstGeom>
          <a:solidFill>
            <a:srgbClr val="C00000">
              <a:alpha val="70000"/>
            </a:srgb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8215314" y="1275874"/>
            <a:ext cx="928687" cy="1028700"/>
          </a:xfrm>
          <a:prstGeom prst="rect">
            <a:avLst/>
          </a:prstGeom>
          <a:solidFill>
            <a:schemeClr val="tx1">
              <a:lumMod val="75000"/>
              <a:alpha val="70000"/>
            </a:scheme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0" y="2626043"/>
            <a:ext cx="928688" cy="1080135"/>
          </a:xfrm>
          <a:prstGeom prst="rect">
            <a:avLst/>
          </a:prstGeom>
          <a:solidFill>
            <a:srgbClr val="C00000">
              <a:alpha val="70000"/>
            </a:srgb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1000125" y="2626043"/>
            <a:ext cx="928688" cy="1080135"/>
          </a:xfrm>
          <a:prstGeom prst="rect">
            <a:avLst/>
          </a:prstGeom>
          <a:solidFill>
            <a:schemeClr val="tx1">
              <a:lumMod val="75000"/>
              <a:alpha val="70000"/>
            </a:scheme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3000375" y="2626043"/>
            <a:ext cx="928688" cy="1080135"/>
          </a:xfrm>
          <a:prstGeom prst="rect">
            <a:avLst/>
          </a:prstGeom>
          <a:solidFill>
            <a:schemeClr val="tx1">
              <a:lumMod val="75000"/>
              <a:alpha val="70000"/>
            </a:scheme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a:off x="2000250" y="2626043"/>
            <a:ext cx="928688" cy="1080135"/>
          </a:xfrm>
          <a:prstGeom prst="rect">
            <a:avLst/>
          </a:prstGeom>
          <a:solidFill>
            <a:srgbClr val="C00000">
              <a:alpha val="70000"/>
            </a:srgb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a:off x="4000500" y="2626043"/>
            <a:ext cx="928688" cy="1080135"/>
          </a:xfrm>
          <a:prstGeom prst="rect">
            <a:avLst/>
          </a:prstGeom>
          <a:solidFill>
            <a:srgbClr val="C00000">
              <a:alpha val="70000"/>
            </a:srgb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p:cNvSpPr/>
          <p:nvPr/>
        </p:nvSpPr>
        <p:spPr>
          <a:xfrm>
            <a:off x="5072064" y="2626043"/>
            <a:ext cx="928687" cy="1080135"/>
          </a:xfrm>
          <a:prstGeom prst="rect">
            <a:avLst/>
          </a:prstGeom>
          <a:solidFill>
            <a:schemeClr val="tx1">
              <a:lumMod val="75000"/>
              <a:alpha val="70000"/>
            </a:scheme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ectángulo"/>
          <p:cNvSpPr/>
          <p:nvPr/>
        </p:nvSpPr>
        <p:spPr>
          <a:xfrm>
            <a:off x="6156325" y="2626043"/>
            <a:ext cx="928688" cy="1080135"/>
          </a:xfrm>
          <a:prstGeom prst="rect">
            <a:avLst/>
          </a:prstGeom>
          <a:solidFill>
            <a:srgbClr val="C00000">
              <a:alpha val="70000"/>
            </a:srgb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Rectángulo"/>
          <p:cNvSpPr/>
          <p:nvPr/>
        </p:nvSpPr>
        <p:spPr>
          <a:xfrm>
            <a:off x="7215189" y="2626043"/>
            <a:ext cx="928687" cy="1080135"/>
          </a:xfrm>
          <a:prstGeom prst="rect">
            <a:avLst/>
          </a:prstGeom>
          <a:solidFill>
            <a:schemeClr val="tx1">
              <a:lumMod val="75000"/>
              <a:alpha val="70000"/>
            </a:scheme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ectángulo"/>
          <p:cNvSpPr/>
          <p:nvPr/>
        </p:nvSpPr>
        <p:spPr>
          <a:xfrm>
            <a:off x="8215314" y="2626043"/>
            <a:ext cx="928687" cy="1080135"/>
          </a:xfrm>
          <a:prstGeom prst="rect">
            <a:avLst/>
          </a:prstGeom>
          <a:solidFill>
            <a:srgbClr val="C00000">
              <a:alpha val="70000"/>
            </a:srgb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CuadroTexto"/>
          <p:cNvSpPr txBox="1"/>
          <p:nvPr/>
        </p:nvSpPr>
        <p:spPr>
          <a:xfrm>
            <a:off x="395536" y="401191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actividades musicales y callejeras protagonizarán la oferta cultural con la que el Ejecutivo autonómico pretende atraer visitantes a la región coincidiendo con la festividad de la Comunidad.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9000">
        <p14:warp dir="in"/>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1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1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plus(in)">
                                      <p:cBhvr>
                                        <p:cTn id="17" dur="3000"/>
                                        <p:tgtEl>
                                          <p:spTgt spid="7"/>
                                        </p:tgtEl>
                                      </p:cBhvr>
                                    </p:animEffect>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par>
                                <p:cTn id="20" presetID="1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plus(in)">
                                      <p:cBhvr>
                                        <p:cTn id="22" dur="3000"/>
                                        <p:tgtEl>
                                          <p:spTgt spid="8"/>
                                        </p:tgtEl>
                                      </p:cBhvr>
                                    </p:animEffect>
                                  </p:childTnLst>
                                </p:cTn>
                              </p:par>
                              <p:par>
                                <p:cTn id="23" presetID="8" presetClass="emph" presetSubtype="0" fill="hold" nodeType="withEffect">
                                  <p:stCondLst>
                                    <p:cond delay="0"/>
                                  </p:stCondLst>
                                  <p:childTnLst>
                                    <p:animRot by="21600000">
                                      <p:cBhvr>
                                        <p:cTn id="24" dur="3000" fill="hold"/>
                                        <p:tgtEl>
                                          <p:spTgt spid="8"/>
                                        </p:tgtEl>
                                        <p:attrNameLst>
                                          <p:attrName>r</p:attrName>
                                        </p:attrNameLst>
                                      </p:cBhvr>
                                    </p:animRot>
                                  </p:childTnLst>
                                </p:cTn>
                              </p:par>
                              <p:par>
                                <p:cTn id="25" presetID="13"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3000"/>
                                        <p:tgtEl>
                                          <p:spTgt spid="9"/>
                                        </p:tgtEl>
                                      </p:cBhvr>
                                    </p:animEffect>
                                  </p:childTnLst>
                                </p:cTn>
                              </p:par>
                              <p:par>
                                <p:cTn id="28" presetID="8" presetClass="emph" presetSubtype="0" fill="hold" nodeType="withEffect">
                                  <p:stCondLst>
                                    <p:cond delay="0"/>
                                  </p:stCondLst>
                                  <p:childTnLst>
                                    <p:animRot by="21600000">
                                      <p:cBhvr>
                                        <p:cTn id="29" dur="3000" fill="hold"/>
                                        <p:tgtEl>
                                          <p:spTgt spid="9"/>
                                        </p:tgtEl>
                                        <p:attrNameLst>
                                          <p:attrName>r</p:attrName>
                                        </p:attrNameLst>
                                      </p:cBhvr>
                                    </p:animRot>
                                  </p:childTnLst>
                                </p:cTn>
                              </p:par>
                              <p:par>
                                <p:cTn id="30" presetID="13" presetClass="entr" presetSubtype="16"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in)">
                                      <p:cBhvr>
                                        <p:cTn id="32" dur="3000"/>
                                        <p:tgtEl>
                                          <p:spTgt spid="10"/>
                                        </p:tgtEl>
                                      </p:cBhvr>
                                    </p:animEffec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par>
                                <p:cTn id="35" presetID="1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plus(in)">
                                      <p:cBhvr>
                                        <p:cTn id="37" dur="3000"/>
                                        <p:tgtEl>
                                          <p:spTgt spid="11"/>
                                        </p:tgtEl>
                                      </p:cBhvr>
                                    </p:animEffect>
                                  </p:childTnLst>
                                </p:cTn>
                              </p:par>
                              <p:par>
                                <p:cTn id="38" presetID="8" presetClass="emph" presetSubtype="0" fill="hold" nodeType="withEffect">
                                  <p:stCondLst>
                                    <p:cond delay="0"/>
                                  </p:stCondLst>
                                  <p:childTnLst>
                                    <p:animRot by="21600000">
                                      <p:cBhvr>
                                        <p:cTn id="39" dur="3000" fill="hold"/>
                                        <p:tgtEl>
                                          <p:spTgt spid="11"/>
                                        </p:tgtEl>
                                        <p:attrNameLst>
                                          <p:attrName>r</p:attrName>
                                        </p:attrNameLst>
                                      </p:cBhvr>
                                    </p:animRot>
                                  </p:childTnLst>
                                </p:cTn>
                              </p:par>
                              <p:par>
                                <p:cTn id="40" presetID="13"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plus(in)">
                                      <p:cBhvr>
                                        <p:cTn id="42" dur="3000"/>
                                        <p:tgtEl>
                                          <p:spTgt spid="12"/>
                                        </p:tgtEl>
                                      </p:cBhvr>
                                    </p:animEffect>
                                  </p:childTnLst>
                                </p:cTn>
                              </p:par>
                              <p:par>
                                <p:cTn id="43" presetID="8" presetClass="emph" presetSubtype="0" fill="hold" nodeType="withEffect">
                                  <p:stCondLst>
                                    <p:cond delay="0"/>
                                  </p:stCondLst>
                                  <p:childTnLst>
                                    <p:animRot by="21600000">
                                      <p:cBhvr>
                                        <p:cTn id="44" dur="3000" fill="hold"/>
                                        <p:tgtEl>
                                          <p:spTgt spid="12"/>
                                        </p:tgtEl>
                                        <p:attrNameLst>
                                          <p:attrName>r</p:attrName>
                                        </p:attrNameLst>
                                      </p:cBhvr>
                                    </p:animRot>
                                  </p:childTnLst>
                                </p:cTn>
                              </p:par>
                              <p:par>
                                <p:cTn id="45" presetID="13" presetClass="entr" presetSubtype="1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plus(in)">
                                      <p:cBhvr>
                                        <p:cTn id="47" dur="3000"/>
                                        <p:tgtEl>
                                          <p:spTgt spid="13"/>
                                        </p:tgtEl>
                                      </p:cBhvr>
                                    </p:animEffect>
                                  </p:childTnLst>
                                </p:cTn>
                              </p:par>
                              <p:par>
                                <p:cTn id="48" presetID="8" presetClass="emph" presetSubtype="0" fill="hold" nodeType="withEffect">
                                  <p:stCondLst>
                                    <p:cond delay="0"/>
                                  </p:stCondLst>
                                  <p:childTnLst>
                                    <p:animRot by="21600000">
                                      <p:cBhvr>
                                        <p:cTn id="49" dur="3000" fill="hold"/>
                                        <p:tgtEl>
                                          <p:spTgt spid="13"/>
                                        </p:tgtEl>
                                        <p:attrNameLst>
                                          <p:attrName>r</p:attrName>
                                        </p:attrNameLst>
                                      </p:cBhvr>
                                    </p:animRot>
                                  </p:childTnLst>
                                </p:cTn>
                              </p:par>
                              <p:par>
                                <p:cTn id="50" presetID="13" presetClass="entr" presetSubtype="16"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plus(in)">
                                      <p:cBhvr>
                                        <p:cTn id="52" dur="3000"/>
                                        <p:tgtEl>
                                          <p:spTgt spid="14"/>
                                        </p:tgtEl>
                                      </p:cBhvr>
                                    </p:animEffec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par>
                                <p:cTn id="55" presetID="1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plus(in)">
                                      <p:cBhvr>
                                        <p:cTn id="57" dur="3000"/>
                                        <p:tgtEl>
                                          <p:spTgt spid="15"/>
                                        </p:tgtEl>
                                      </p:cBhvr>
                                    </p:animEffect>
                                  </p:childTnLst>
                                </p:cTn>
                              </p:par>
                              <p:par>
                                <p:cTn id="58" presetID="8" presetClass="emph" presetSubtype="0" fill="hold" nodeType="withEffect">
                                  <p:stCondLst>
                                    <p:cond delay="0"/>
                                  </p:stCondLst>
                                  <p:childTnLst>
                                    <p:animRot by="21600000">
                                      <p:cBhvr>
                                        <p:cTn id="59" dur="3000" fill="hold"/>
                                        <p:tgtEl>
                                          <p:spTgt spid="15"/>
                                        </p:tgtEl>
                                        <p:attrNameLst>
                                          <p:attrName>r</p:attrName>
                                        </p:attrNameLst>
                                      </p:cBhvr>
                                    </p:animRot>
                                  </p:childTnLst>
                                </p:cTn>
                              </p:par>
                              <p:par>
                                <p:cTn id="60" presetID="1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plus(in)">
                                      <p:cBhvr>
                                        <p:cTn id="62" dur="3000"/>
                                        <p:tgtEl>
                                          <p:spTgt spid="16"/>
                                        </p:tgtEl>
                                      </p:cBhvr>
                                    </p:animEffect>
                                  </p:childTnLst>
                                </p:cTn>
                              </p:par>
                              <p:par>
                                <p:cTn id="63" presetID="8" presetClass="emph" presetSubtype="0" fill="hold" nodeType="withEffect">
                                  <p:stCondLst>
                                    <p:cond delay="0"/>
                                  </p:stCondLst>
                                  <p:childTnLst>
                                    <p:animRot by="21600000">
                                      <p:cBhvr>
                                        <p:cTn id="64" dur="3000" fill="hold"/>
                                        <p:tgtEl>
                                          <p:spTgt spid="16"/>
                                        </p:tgtEl>
                                        <p:attrNameLst>
                                          <p:attrName>r</p:attrName>
                                        </p:attrNameLst>
                                      </p:cBhvr>
                                    </p:animRot>
                                  </p:childTnLst>
                                </p:cTn>
                              </p:par>
                              <p:par>
                                <p:cTn id="65" presetID="13" presetClass="entr" presetSubtype="16"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plus(in)">
                                      <p:cBhvr>
                                        <p:cTn id="67" dur="3000"/>
                                        <p:tgtEl>
                                          <p:spTgt spid="17"/>
                                        </p:tgtEl>
                                      </p:cBhvr>
                                    </p:animEffect>
                                  </p:childTnLst>
                                </p:cTn>
                              </p:par>
                              <p:par>
                                <p:cTn id="68" presetID="8" presetClass="emph" presetSubtype="0" fill="hold" nodeType="withEffect">
                                  <p:stCondLst>
                                    <p:cond delay="0"/>
                                  </p:stCondLst>
                                  <p:childTnLst>
                                    <p:animRot by="21600000">
                                      <p:cBhvr>
                                        <p:cTn id="69" dur="3000" fill="hold"/>
                                        <p:tgtEl>
                                          <p:spTgt spid="17"/>
                                        </p:tgtEl>
                                        <p:attrNameLst>
                                          <p:attrName>r</p:attrName>
                                        </p:attrNameLst>
                                      </p:cBhvr>
                                    </p:animRot>
                                  </p:childTnLst>
                                </p:cTn>
                              </p:par>
                              <p:par>
                                <p:cTn id="70" presetID="13" presetClass="entr" presetSubtype="16"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plus(in)">
                                      <p:cBhvr>
                                        <p:cTn id="72" dur="3000"/>
                                        <p:tgtEl>
                                          <p:spTgt spid="18"/>
                                        </p:tgtEl>
                                      </p:cBhvr>
                                    </p:animEffect>
                                  </p:childTnLst>
                                </p:cTn>
                              </p:par>
                              <p:par>
                                <p:cTn id="73" presetID="8" presetClass="emph" presetSubtype="0" fill="hold" nodeType="withEffect">
                                  <p:stCondLst>
                                    <p:cond delay="0"/>
                                  </p:stCondLst>
                                  <p:childTnLst>
                                    <p:animRot by="21600000">
                                      <p:cBhvr>
                                        <p:cTn id="74" dur="3000" fill="hold"/>
                                        <p:tgtEl>
                                          <p:spTgt spid="18"/>
                                        </p:tgtEl>
                                        <p:attrNameLst>
                                          <p:attrName>r</p:attrName>
                                        </p:attrNameLst>
                                      </p:cBhvr>
                                    </p:animRot>
                                  </p:childTnLst>
                                </p:cTn>
                              </p:par>
                              <p:par>
                                <p:cTn id="75" presetID="13" presetClass="entr" presetSubtype="1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plus(in)">
                                      <p:cBhvr>
                                        <p:cTn id="77" dur="3000"/>
                                        <p:tgtEl>
                                          <p:spTgt spid="19"/>
                                        </p:tgtEl>
                                      </p:cBhvr>
                                    </p:animEffect>
                                  </p:childTnLst>
                                </p:cTn>
                              </p:par>
                              <p:par>
                                <p:cTn id="78" presetID="8" presetClass="emph" presetSubtype="0" fill="hold" nodeType="withEffect">
                                  <p:stCondLst>
                                    <p:cond delay="0"/>
                                  </p:stCondLst>
                                  <p:childTnLst>
                                    <p:animRot by="21600000">
                                      <p:cBhvr>
                                        <p:cTn id="79" dur="3000" fill="hold"/>
                                        <p:tgtEl>
                                          <p:spTgt spid="19"/>
                                        </p:tgtEl>
                                        <p:attrNameLst>
                                          <p:attrName>r</p:attrName>
                                        </p:attrNameLst>
                                      </p:cBhvr>
                                    </p:animRot>
                                  </p:childTnLst>
                                </p:cTn>
                              </p:par>
                              <p:par>
                                <p:cTn id="80" presetID="13" presetClass="entr" presetSubtype="16"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plus(in)">
                                      <p:cBhvr>
                                        <p:cTn id="82" dur="3000"/>
                                        <p:tgtEl>
                                          <p:spTgt spid="20"/>
                                        </p:tgtEl>
                                      </p:cBhvr>
                                    </p:animEffect>
                                  </p:childTnLst>
                                </p:cTn>
                              </p:par>
                              <p:par>
                                <p:cTn id="83" presetID="8" presetClass="emph" presetSubtype="0" fill="hold" nodeType="withEffect">
                                  <p:stCondLst>
                                    <p:cond delay="0"/>
                                  </p:stCondLst>
                                  <p:childTnLst>
                                    <p:animRot by="21600000">
                                      <p:cBhvr>
                                        <p:cTn id="84" dur="3000" fill="hold"/>
                                        <p:tgtEl>
                                          <p:spTgt spid="20"/>
                                        </p:tgtEl>
                                        <p:attrNameLst>
                                          <p:attrName>r</p:attrName>
                                        </p:attrNameLst>
                                      </p:cBhvr>
                                    </p:animRot>
                                  </p:childTnLst>
                                </p:cTn>
                              </p:par>
                              <p:par>
                                <p:cTn id="85" presetID="13" presetClass="entr" presetSubtype="16" fill="hold"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plus(in)">
                                      <p:cBhvr>
                                        <p:cTn id="87" dur="3000"/>
                                        <p:tgtEl>
                                          <p:spTgt spid="21"/>
                                        </p:tgtEl>
                                      </p:cBhvr>
                                    </p:animEffect>
                                  </p:childTnLst>
                                </p:cTn>
                              </p:par>
                              <p:par>
                                <p:cTn id="88" presetID="8" presetClass="emph" presetSubtype="0" fill="hold" nodeType="withEffect">
                                  <p:stCondLst>
                                    <p:cond delay="0"/>
                                  </p:stCondLst>
                                  <p:childTnLst>
                                    <p:animRot by="21600000">
                                      <p:cBhvr>
                                        <p:cTn id="89" dur="3000" fill="hold"/>
                                        <p:tgtEl>
                                          <p:spTgt spid="21"/>
                                        </p:tgtEl>
                                        <p:attrNameLst>
                                          <p:attrName>r</p:attrName>
                                        </p:attrNameLst>
                                      </p:cBhvr>
                                    </p:animRot>
                                  </p:childTnLst>
                                </p:cTn>
                              </p:par>
                              <p:par>
                                <p:cTn id="90" presetID="13" presetClass="entr" presetSubtype="16"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plus(in)">
                                      <p:cBhvr>
                                        <p:cTn id="92" dur="3000"/>
                                        <p:tgtEl>
                                          <p:spTgt spid="22"/>
                                        </p:tgtEl>
                                      </p:cBhvr>
                                    </p:animEffect>
                                  </p:childTnLst>
                                </p:cTn>
                              </p:par>
                              <p:par>
                                <p:cTn id="93" presetID="8" presetClass="emph" presetSubtype="0" fill="hold" nodeType="withEffect">
                                  <p:stCondLst>
                                    <p:cond delay="0"/>
                                  </p:stCondLst>
                                  <p:childTnLst>
                                    <p:animRot by="21600000">
                                      <p:cBhvr>
                                        <p:cTn id="94" dur="3000" fill="hold"/>
                                        <p:tgtEl>
                                          <p:spTgt spid="22"/>
                                        </p:tgtEl>
                                        <p:attrNameLst>
                                          <p:attrName>r</p:attrName>
                                        </p:attrNameLst>
                                      </p:cBhvr>
                                    </p:animRot>
                                  </p:childTnLst>
                                </p:cTn>
                              </p:par>
                            </p:childTnLst>
                          </p:cTn>
                        </p:par>
                        <p:par>
                          <p:cTn id="95" fill="hold">
                            <p:stCondLst>
                              <p:cond delay="3000"/>
                            </p:stCondLst>
                            <p:childTnLst>
                              <p:par>
                                <p:cTn id="96" presetID="2" presetClass="exit" presetSubtype="4"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ppt_x"/>
                                          </p:val>
                                        </p:tav>
                                      </p:tavLst>
                                    </p:anim>
                                    <p:anim calcmode="lin" valueType="num">
                                      <p:cBhvr additive="base">
                                        <p:cTn id="98" dur="3000"/>
                                        <p:tgtEl>
                                          <p:spTgt spid="5"/>
                                        </p:tgtEl>
                                        <p:attrNameLst>
                                          <p:attrName>ppt_y</p:attrName>
                                        </p:attrNameLst>
                                      </p:cBhvr>
                                      <p:tavLst>
                                        <p:tav tm="0">
                                          <p:val>
                                            <p:strVal val="ppt_y"/>
                                          </p:val>
                                        </p:tav>
                                        <p:tav tm="100000">
                                          <p:val>
                                            <p:strVal val="1+ppt_h/2"/>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ppt_x"/>
                                          </p:val>
                                        </p:tav>
                                      </p:tavLst>
                                    </p:anim>
                                    <p:anim calcmode="lin" valueType="num">
                                      <p:cBhvr additive="base">
                                        <p:cTn id="102" dur="3000"/>
                                        <p:tgtEl>
                                          <p:spTgt spid="6"/>
                                        </p:tgtEl>
                                        <p:attrNameLst>
                                          <p:attrName>ppt_y</p:attrName>
                                        </p:attrNameLst>
                                      </p:cBhvr>
                                      <p:tavLst>
                                        <p:tav tm="0">
                                          <p:val>
                                            <p:strVal val="ppt_y"/>
                                          </p:val>
                                        </p:tav>
                                        <p:tav tm="100000">
                                          <p:val>
                                            <p:strVal val="1+ppt_h/2"/>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ppt_x"/>
                                          </p:val>
                                        </p:tav>
                                      </p:tavLst>
                                    </p:anim>
                                    <p:anim calcmode="lin" valueType="num">
                                      <p:cBhvr additive="base">
                                        <p:cTn id="106" dur="3000"/>
                                        <p:tgtEl>
                                          <p:spTgt spid="7"/>
                                        </p:tgtEl>
                                        <p:attrNameLst>
                                          <p:attrName>ppt_y</p:attrName>
                                        </p:attrNameLst>
                                      </p:cBhvr>
                                      <p:tavLst>
                                        <p:tav tm="0">
                                          <p:val>
                                            <p:strVal val="ppt_y"/>
                                          </p:val>
                                        </p:tav>
                                        <p:tav tm="100000">
                                          <p:val>
                                            <p:strVal val="1+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ppt_x"/>
                                          </p:val>
                                        </p:tav>
                                      </p:tavLst>
                                    </p:anim>
                                    <p:anim calcmode="lin" valueType="num">
                                      <p:cBhvr additive="base">
                                        <p:cTn id="110" dur="3000"/>
                                        <p:tgtEl>
                                          <p:spTgt spid="8"/>
                                        </p:tgtEl>
                                        <p:attrNameLst>
                                          <p:attrName>ppt_y</p:attrName>
                                        </p:attrNameLst>
                                      </p:cBhvr>
                                      <p:tavLst>
                                        <p:tav tm="0">
                                          <p:val>
                                            <p:strVal val="ppt_y"/>
                                          </p:val>
                                        </p:tav>
                                        <p:tav tm="100000">
                                          <p:val>
                                            <p:strVal val="1+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ppt_x"/>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ppt_x"/>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ppt_x"/>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ppt_x"/>
                                          </p:val>
                                        </p:tav>
                                      </p:tavLst>
                                    </p:anim>
                                    <p:anim calcmode="lin" valueType="num">
                                      <p:cBhvr additive="base">
                                        <p:cTn id="126" dur="3000"/>
                                        <p:tgtEl>
                                          <p:spTgt spid="12"/>
                                        </p:tgtEl>
                                        <p:attrNameLst>
                                          <p:attrName>ppt_y</p:attrName>
                                        </p:attrNameLst>
                                      </p:cBhvr>
                                      <p:tavLst>
                                        <p:tav tm="0">
                                          <p:val>
                                            <p:strVal val="ppt_y"/>
                                          </p:val>
                                        </p:tav>
                                        <p:tav tm="100000">
                                          <p:val>
                                            <p:strVal val="1+ppt_h/2"/>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ppt_x"/>
                                          </p:val>
                                        </p:tav>
                                      </p:tavLst>
                                    </p:anim>
                                    <p:anim calcmode="lin" valueType="num">
                                      <p:cBhvr additive="base">
                                        <p:cTn id="130" dur="3000"/>
                                        <p:tgtEl>
                                          <p:spTgt spid="13"/>
                                        </p:tgtEl>
                                        <p:attrNameLst>
                                          <p:attrName>ppt_y</p:attrName>
                                        </p:attrNameLst>
                                      </p:cBhvr>
                                      <p:tavLst>
                                        <p:tav tm="0">
                                          <p:val>
                                            <p:strVal val="ppt_y"/>
                                          </p:val>
                                        </p:tav>
                                        <p:tav tm="100000">
                                          <p:val>
                                            <p:strVal val="1+ppt_h/2"/>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1" fill="hold"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ppt_x"/>
                                          </p:val>
                                        </p:tav>
                                      </p:tavLst>
                                    </p:anim>
                                    <p:anim calcmode="lin" valueType="num">
                                      <p:cBhvr additive="base">
                                        <p:cTn id="134" dur="3000"/>
                                        <p:tgtEl>
                                          <p:spTgt spid="14"/>
                                        </p:tgtEl>
                                        <p:attrNameLst>
                                          <p:attrName>ppt_y</p:attrName>
                                        </p:attrNameLst>
                                      </p:cBhvr>
                                      <p:tavLst>
                                        <p:tav tm="0">
                                          <p:val>
                                            <p:strVal val="ppt_y"/>
                                          </p:val>
                                        </p:tav>
                                        <p:tav tm="100000">
                                          <p:val>
                                            <p:strVal val="0-ppt_h/2"/>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ppt_x"/>
                                          </p:val>
                                        </p:tav>
                                      </p:tavLst>
                                    </p:anim>
                                    <p:anim calcmode="lin" valueType="num">
                                      <p:cBhvr additive="base">
                                        <p:cTn id="138" dur="3000"/>
                                        <p:tgtEl>
                                          <p:spTgt spid="15"/>
                                        </p:tgtEl>
                                        <p:attrNameLst>
                                          <p:attrName>ppt_y</p:attrName>
                                        </p:attrNameLst>
                                      </p:cBhvr>
                                      <p:tavLst>
                                        <p:tav tm="0">
                                          <p:val>
                                            <p:strVal val="ppt_y"/>
                                          </p:val>
                                        </p:tav>
                                        <p:tav tm="100000">
                                          <p:val>
                                            <p:strVal val="0-ppt_h/2"/>
                                          </p:val>
                                        </p:tav>
                                      </p:tavLst>
                                    </p:anim>
                                    <p:set>
                                      <p:cBhvr>
                                        <p:cTn id="139" dur="1" fill="hold">
                                          <p:stCondLst>
                                            <p:cond delay="2999"/>
                                          </p:stCondLst>
                                        </p:cTn>
                                        <p:tgtEl>
                                          <p:spTgt spid="15"/>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ppt_x"/>
                                          </p:val>
                                        </p:tav>
                                      </p:tavLst>
                                    </p:anim>
                                    <p:anim calcmode="lin" valueType="num">
                                      <p:cBhvr additive="base">
                                        <p:cTn id="142" dur="3000"/>
                                        <p:tgtEl>
                                          <p:spTgt spid="16"/>
                                        </p:tgtEl>
                                        <p:attrNameLst>
                                          <p:attrName>ppt_y</p:attrName>
                                        </p:attrNameLst>
                                      </p:cBhvr>
                                      <p:tavLst>
                                        <p:tav tm="0">
                                          <p:val>
                                            <p:strVal val="ppt_y"/>
                                          </p:val>
                                        </p:tav>
                                        <p:tav tm="100000">
                                          <p:val>
                                            <p:strVal val="0-ppt_h/2"/>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3000"/>
                                        <p:tgtEl>
                                          <p:spTgt spid="17"/>
                                        </p:tgtEl>
                                        <p:attrNameLst>
                                          <p:attrName>ppt_x</p:attrName>
                                        </p:attrNameLst>
                                      </p:cBhvr>
                                      <p:tavLst>
                                        <p:tav tm="0">
                                          <p:val>
                                            <p:strVal val="ppt_x"/>
                                          </p:val>
                                        </p:tav>
                                        <p:tav tm="100000">
                                          <p:val>
                                            <p:strVal val="ppt_x"/>
                                          </p:val>
                                        </p:tav>
                                      </p:tavLst>
                                    </p:anim>
                                    <p:anim calcmode="lin" valueType="num">
                                      <p:cBhvr additive="base">
                                        <p:cTn id="146" dur="3000"/>
                                        <p:tgtEl>
                                          <p:spTgt spid="17"/>
                                        </p:tgtEl>
                                        <p:attrNameLst>
                                          <p:attrName>ppt_y</p:attrName>
                                        </p:attrNameLst>
                                      </p:cBhvr>
                                      <p:tavLst>
                                        <p:tav tm="0">
                                          <p:val>
                                            <p:strVal val="ppt_y"/>
                                          </p:val>
                                        </p:tav>
                                        <p:tav tm="100000">
                                          <p:val>
                                            <p:strVal val="0-ppt_h/2"/>
                                          </p:val>
                                        </p:tav>
                                      </p:tavLst>
                                    </p:anim>
                                    <p:set>
                                      <p:cBhvr>
                                        <p:cTn id="147" dur="1" fill="hold">
                                          <p:stCondLst>
                                            <p:cond delay="2999"/>
                                          </p:stCondLst>
                                        </p:cTn>
                                        <p:tgtEl>
                                          <p:spTgt spid="17"/>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3000"/>
                                        <p:tgtEl>
                                          <p:spTgt spid="18"/>
                                        </p:tgtEl>
                                        <p:attrNameLst>
                                          <p:attrName>ppt_x</p:attrName>
                                        </p:attrNameLst>
                                      </p:cBhvr>
                                      <p:tavLst>
                                        <p:tav tm="0">
                                          <p:val>
                                            <p:strVal val="ppt_x"/>
                                          </p:val>
                                        </p:tav>
                                        <p:tav tm="100000">
                                          <p:val>
                                            <p:strVal val="ppt_x"/>
                                          </p:val>
                                        </p:tav>
                                      </p:tavLst>
                                    </p:anim>
                                    <p:anim calcmode="lin" valueType="num">
                                      <p:cBhvr additive="base">
                                        <p:cTn id="150" dur="3000"/>
                                        <p:tgtEl>
                                          <p:spTgt spid="18"/>
                                        </p:tgtEl>
                                        <p:attrNameLst>
                                          <p:attrName>ppt_y</p:attrName>
                                        </p:attrNameLst>
                                      </p:cBhvr>
                                      <p:tavLst>
                                        <p:tav tm="0">
                                          <p:val>
                                            <p:strVal val="ppt_y"/>
                                          </p:val>
                                        </p:tav>
                                        <p:tav tm="100000">
                                          <p:val>
                                            <p:strVal val="0-ppt_h/2"/>
                                          </p:val>
                                        </p:tav>
                                      </p:tavLst>
                                    </p:anim>
                                    <p:set>
                                      <p:cBhvr>
                                        <p:cTn id="151" dur="1" fill="hold">
                                          <p:stCondLst>
                                            <p:cond delay="2999"/>
                                          </p:stCondLst>
                                        </p:cTn>
                                        <p:tgtEl>
                                          <p:spTgt spid="18"/>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3000"/>
                                        <p:tgtEl>
                                          <p:spTgt spid="19"/>
                                        </p:tgtEl>
                                        <p:attrNameLst>
                                          <p:attrName>ppt_x</p:attrName>
                                        </p:attrNameLst>
                                      </p:cBhvr>
                                      <p:tavLst>
                                        <p:tav tm="0">
                                          <p:val>
                                            <p:strVal val="ppt_x"/>
                                          </p:val>
                                        </p:tav>
                                        <p:tav tm="100000">
                                          <p:val>
                                            <p:strVal val="ppt_x"/>
                                          </p:val>
                                        </p:tav>
                                      </p:tavLst>
                                    </p:anim>
                                    <p:anim calcmode="lin" valueType="num">
                                      <p:cBhvr additive="base">
                                        <p:cTn id="154" dur="3000"/>
                                        <p:tgtEl>
                                          <p:spTgt spid="19"/>
                                        </p:tgtEl>
                                        <p:attrNameLst>
                                          <p:attrName>ppt_y</p:attrName>
                                        </p:attrNameLst>
                                      </p:cBhvr>
                                      <p:tavLst>
                                        <p:tav tm="0">
                                          <p:val>
                                            <p:strVal val="ppt_y"/>
                                          </p:val>
                                        </p:tav>
                                        <p:tav tm="100000">
                                          <p:val>
                                            <p:strVal val="0-ppt_h/2"/>
                                          </p:val>
                                        </p:tav>
                                      </p:tavLst>
                                    </p:anim>
                                    <p:set>
                                      <p:cBhvr>
                                        <p:cTn id="155" dur="1" fill="hold">
                                          <p:stCondLst>
                                            <p:cond delay="2999"/>
                                          </p:stCondLst>
                                        </p:cTn>
                                        <p:tgtEl>
                                          <p:spTgt spid="19"/>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3000"/>
                                        <p:tgtEl>
                                          <p:spTgt spid="20"/>
                                        </p:tgtEl>
                                        <p:attrNameLst>
                                          <p:attrName>ppt_x</p:attrName>
                                        </p:attrNameLst>
                                      </p:cBhvr>
                                      <p:tavLst>
                                        <p:tav tm="0">
                                          <p:val>
                                            <p:strVal val="ppt_x"/>
                                          </p:val>
                                        </p:tav>
                                        <p:tav tm="100000">
                                          <p:val>
                                            <p:strVal val="ppt_x"/>
                                          </p:val>
                                        </p:tav>
                                      </p:tavLst>
                                    </p:anim>
                                    <p:anim calcmode="lin" valueType="num">
                                      <p:cBhvr additive="base">
                                        <p:cTn id="158" dur="3000"/>
                                        <p:tgtEl>
                                          <p:spTgt spid="20"/>
                                        </p:tgtEl>
                                        <p:attrNameLst>
                                          <p:attrName>ppt_y</p:attrName>
                                        </p:attrNameLst>
                                      </p:cBhvr>
                                      <p:tavLst>
                                        <p:tav tm="0">
                                          <p:val>
                                            <p:strVal val="ppt_y"/>
                                          </p:val>
                                        </p:tav>
                                        <p:tav tm="100000">
                                          <p:val>
                                            <p:strVal val="0-ppt_h/2"/>
                                          </p:val>
                                        </p:tav>
                                      </p:tavLst>
                                    </p:anim>
                                    <p:set>
                                      <p:cBhvr>
                                        <p:cTn id="159" dur="1" fill="hold">
                                          <p:stCondLst>
                                            <p:cond delay="2999"/>
                                          </p:stCondLst>
                                        </p:cTn>
                                        <p:tgtEl>
                                          <p:spTgt spid="20"/>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3000"/>
                                        <p:tgtEl>
                                          <p:spTgt spid="21"/>
                                        </p:tgtEl>
                                        <p:attrNameLst>
                                          <p:attrName>ppt_x</p:attrName>
                                        </p:attrNameLst>
                                      </p:cBhvr>
                                      <p:tavLst>
                                        <p:tav tm="0">
                                          <p:val>
                                            <p:strVal val="ppt_x"/>
                                          </p:val>
                                        </p:tav>
                                        <p:tav tm="100000">
                                          <p:val>
                                            <p:strVal val="ppt_x"/>
                                          </p:val>
                                        </p:tav>
                                      </p:tavLst>
                                    </p:anim>
                                    <p:anim calcmode="lin" valueType="num">
                                      <p:cBhvr additive="base">
                                        <p:cTn id="162" dur="3000"/>
                                        <p:tgtEl>
                                          <p:spTgt spid="21"/>
                                        </p:tgtEl>
                                        <p:attrNameLst>
                                          <p:attrName>ppt_y</p:attrName>
                                        </p:attrNameLst>
                                      </p:cBhvr>
                                      <p:tavLst>
                                        <p:tav tm="0">
                                          <p:val>
                                            <p:strVal val="ppt_y"/>
                                          </p:val>
                                        </p:tav>
                                        <p:tav tm="100000">
                                          <p:val>
                                            <p:strVal val="0-ppt_h/2"/>
                                          </p:val>
                                        </p:tav>
                                      </p:tavLst>
                                    </p:anim>
                                    <p:set>
                                      <p:cBhvr>
                                        <p:cTn id="163" dur="1" fill="hold">
                                          <p:stCondLst>
                                            <p:cond delay="2999"/>
                                          </p:stCondLst>
                                        </p:cTn>
                                        <p:tgtEl>
                                          <p:spTgt spid="21"/>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3000"/>
                                        <p:tgtEl>
                                          <p:spTgt spid="22"/>
                                        </p:tgtEl>
                                        <p:attrNameLst>
                                          <p:attrName>ppt_x</p:attrName>
                                        </p:attrNameLst>
                                      </p:cBhvr>
                                      <p:tavLst>
                                        <p:tav tm="0">
                                          <p:val>
                                            <p:strVal val="ppt_x"/>
                                          </p:val>
                                        </p:tav>
                                        <p:tav tm="100000">
                                          <p:val>
                                            <p:strVal val="ppt_x"/>
                                          </p:val>
                                        </p:tav>
                                      </p:tavLst>
                                    </p:anim>
                                    <p:anim calcmode="lin" valueType="num">
                                      <p:cBhvr additive="base">
                                        <p:cTn id="166" dur="3000"/>
                                        <p:tgtEl>
                                          <p:spTgt spid="22"/>
                                        </p:tgtEl>
                                        <p:attrNameLst>
                                          <p:attrName>ppt_y</p:attrName>
                                        </p:attrNameLst>
                                      </p:cBhvr>
                                      <p:tavLst>
                                        <p:tav tm="0">
                                          <p:val>
                                            <p:strVal val="ppt_y"/>
                                          </p:val>
                                        </p:tav>
                                        <p:tav tm="100000">
                                          <p:val>
                                            <p:strVal val="0-ppt_h/2"/>
                                          </p:val>
                                        </p:tav>
                                      </p:tavLst>
                                    </p:anim>
                                    <p:set>
                                      <p:cBhvr>
                                        <p:cTn id="167" dur="1" fill="hold">
                                          <p:stCondLst>
                                            <p:cond delay="2999"/>
                                          </p:stCondLst>
                                        </p:cTn>
                                        <p:tgtEl>
                                          <p:spTgt spid="22"/>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 calcmode="lin" valueType="num">
                                      <p:cBhvr>
                                        <p:cTn id="170" dur="4000" fill="hold"/>
                                        <p:tgtEl>
                                          <p:spTgt spid="4"/>
                                        </p:tgtEl>
                                        <p:attrNameLst>
                                          <p:attrName>ppt_w</p:attrName>
                                        </p:attrNameLst>
                                      </p:cBhvr>
                                      <p:tavLst>
                                        <p:tav tm="0">
                                          <p:val>
                                            <p:strVal val="4/3*#ppt_w"/>
                                          </p:val>
                                        </p:tav>
                                        <p:tav tm="100000">
                                          <p:val>
                                            <p:strVal val="#ppt_w"/>
                                          </p:val>
                                        </p:tav>
                                      </p:tavLst>
                                    </p:anim>
                                    <p:anim calcmode="lin" valueType="num">
                                      <p:cBhvr>
                                        <p:cTn id="171" dur="4000" fill="hold"/>
                                        <p:tgtEl>
                                          <p:spTgt spid="4"/>
                                        </p:tgtEl>
                                        <p:attrNameLst>
                                          <p:attrName>ppt_h</p:attrName>
                                        </p:attrNameLst>
                                      </p:cBhvr>
                                      <p:tavLst>
                                        <p:tav tm="0">
                                          <p:val>
                                            <p:strVal val="4/3*#ppt_h"/>
                                          </p:val>
                                        </p:tav>
                                        <p:tav tm="100000">
                                          <p:val>
                                            <p:strVal val="#ppt_h"/>
                                          </p:val>
                                        </p:tav>
                                      </p:tavLst>
                                    </p:anim>
                                  </p:childTnLst>
                                </p:cTn>
                              </p:par>
                              <p:par>
                                <p:cTn id="172" presetID="16" presetClass="entr" presetSubtype="42" fill="hold" nodeType="withEffect">
                                  <p:stCondLst>
                                    <p:cond delay="0"/>
                                  </p:stCondLst>
                                  <p:childTnLst>
                                    <p:set>
                                      <p:cBhvr>
                                        <p:cTn id="173" dur="1" fill="hold">
                                          <p:stCondLst>
                                            <p:cond delay="0"/>
                                          </p:stCondLst>
                                        </p:cTn>
                                        <p:tgtEl>
                                          <p:spTgt spid="4"/>
                                        </p:tgtEl>
                                        <p:attrNameLst>
                                          <p:attrName>style.visibility</p:attrName>
                                        </p:attrNameLst>
                                      </p:cBhvr>
                                      <p:to>
                                        <p:strVal val="visible"/>
                                      </p:to>
                                    </p:set>
                                    <p:animEffect transition="in" filter="barn(outHorizontal)">
                                      <p:cBhvr>
                                        <p:cTn id="174" dur="3000"/>
                                        <p:tgtEl>
                                          <p:spTgt spid="4"/>
                                        </p:tgtEl>
                                      </p:cBhvr>
                                    </p:animEffect>
                                  </p:childTnLst>
                                </p:cTn>
                              </p:par>
                            </p:childTnLst>
                          </p:cTn>
                        </p:par>
                        <p:par>
                          <p:cTn id="175" fill="hold">
                            <p:stCondLst>
                              <p:cond delay="7000"/>
                            </p:stCondLst>
                            <p:childTnLst>
                              <p:par>
                                <p:cTn id="176" presetID="40" presetClass="entr" presetSubtype="0" fill="hold" grpId="0" nodeType="afterEffect">
                                  <p:stCondLst>
                                    <p:cond delay="0"/>
                                  </p:stCondLst>
                                  <p:iterate type="lt">
                                    <p:tmPct val="10000"/>
                                  </p:iterate>
                                  <p:childTnLst>
                                    <p:set>
                                      <p:cBhvr>
                                        <p:cTn id="177" dur="1" fill="hold">
                                          <p:stCondLst>
                                            <p:cond delay="0"/>
                                          </p:stCondLst>
                                        </p:cTn>
                                        <p:tgtEl>
                                          <p:spTgt spid="23"/>
                                        </p:tgtEl>
                                        <p:attrNameLst>
                                          <p:attrName>style.visibility</p:attrName>
                                        </p:attrNameLst>
                                      </p:cBhvr>
                                      <p:to>
                                        <p:strVal val="visible"/>
                                      </p:to>
                                    </p:set>
                                    <p:animEffect transition="in" filter="fade">
                                      <p:cBhvr>
                                        <p:cTn id="178" dur="1000"/>
                                        <p:tgtEl>
                                          <p:spTgt spid="23"/>
                                        </p:tgtEl>
                                      </p:cBhvr>
                                    </p:animEffect>
                                    <p:anim calcmode="lin" valueType="num">
                                      <p:cBhvr>
                                        <p:cTn id="179" dur="1000" fill="hold"/>
                                        <p:tgtEl>
                                          <p:spTgt spid="23"/>
                                        </p:tgtEl>
                                        <p:attrNameLst>
                                          <p:attrName>ppt_x</p:attrName>
                                        </p:attrNameLst>
                                      </p:cBhvr>
                                      <p:tavLst>
                                        <p:tav tm="0">
                                          <p:val>
                                            <p:strVal val="#ppt_x-.1"/>
                                          </p:val>
                                        </p:tav>
                                        <p:tav tm="100000">
                                          <p:val>
                                            <p:strVal val="#ppt_x"/>
                                          </p:val>
                                        </p:tav>
                                      </p:tavLst>
                                    </p:anim>
                                    <p:anim calcmode="lin" valueType="num">
                                      <p:cBhvr>
                                        <p:cTn id="18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ke-chocolate-delicious-glaze-decoration.jpg"/>
          <p:cNvPicPr>
            <a:picLocks noChangeAspect="1"/>
          </p:cNvPicPr>
          <p:nvPr/>
        </p:nvPicPr>
        <p:blipFill>
          <a:blip r:embed="rId3" cstate="print"/>
          <a:stretch>
            <a:fillRect/>
          </a:stretch>
        </p:blipFill>
        <p:spPr bwMode="auto">
          <a:xfrm>
            <a:off x="0" y="-308570"/>
            <a:ext cx="9144000"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Anillo"/>
          <p:cNvSpPr/>
          <p:nvPr/>
        </p:nvSpPr>
        <p:spPr>
          <a:xfrm>
            <a:off x="0" y="1707654"/>
            <a:ext cx="1907704" cy="1944216"/>
          </a:xfrm>
          <a:prstGeom prst="donut">
            <a:avLst>
              <a:gd name="adj" fmla="val 49142"/>
            </a:avLst>
          </a:prstGeom>
          <a:blipFill>
            <a:blip r:embed="rId4" cstate="print"/>
            <a:stretch>
              <a:fillRect/>
            </a:stretch>
          </a:blip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a:off x="1547812" y="1707655"/>
            <a:ext cx="2016075" cy="1944215"/>
          </a:xfrm>
          <a:prstGeom prst="donut">
            <a:avLst>
              <a:gd name="adj" fmla="val 48080"/>
            </a:avLst>
          </a:prstGeom>
          <a:blipFill>
            <a:blip r:embed="rId5" cstate="print"/>
            <a:stretch>
              <a:fillRect/>
            </a:stretch>
          </a:blip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nillo"/>
          <p:cNvSpPr/>
          <p:nvPr/>
        </p:nvSpPr>
        <p:spPr>
          <a:xfrm>
            <a:off x="3059114" y="1707655"/>
            <a:ext cx="1944687" cy="1944215"/>
          </a:xfrm>
          <a:prstGeom prst="donut">
            <a:avLst>
              <a:gd name="adj" fmla="val 46180"/>
            </a:avLst>
          </a:prstGeom>
          <a:blipFill>
            <a:blip r:embed="rId6" cstate="print"/>
            <a:stretch>
              <a:fillRect/>
            </a:stretch>
          </a:blip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nillo"/>
          <p:cNvSpPr/>
          <p:nvPr/>
        </p:nvSpPr>
        <p:spPr>
          <a:xfrm>
            <a:off x="4499993" y="1707654"/>
            <a:ext cx="1943672" cy="1944217"/>
          </a:xfrm>
          <a:prstGeom prst="donut">
            <a:avLst>
              <a:gd name="adj" fmla="val 48658"/>
            </a:avLst>
          </a:prstGeom>
          <a:blipFill>
            <a:blip r:embed="rId6" cstate="print"/>
            <a:stretch>
              <a:fillRect/>
            </a:stretch>
          </a:blip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nillo"/>
          <p:cNvSpPr/>
          <p:nvPr/>
        </p:nvSpPr>
        <p:spPr>
          <a:xfrm>
            <a:off x="5868144" y="1707655"/>
            <a:ext cx="1943945" cy="1944215"/>
          </a:xfrm>
          <a:prstGeom prst="donut">
            <a:avLst>
              <a:gd name="adj" fmla="val 48994"/>
            </a:avLst>
          </a:prstGeom>
          <a:blipFill>
            <a:blip r:embed="rId6" cstate="print"/>
            <a:stretch>
              <a:fillRect/>
            </a:stretch>
          </a:blip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Anillo"/>
          <p:cNvSpPr/>
          <p:nvPr/>
        </p:nvSpPr>
        <p:spPr>
          <a:xfrm>
            <a:off x="7236296" y="1707655"/>
            <a:ext cx="1907704" cy="1944215"/>
          </a:xfrm>
          <a:prstGeom prst="donut">
            <a:avLst>
              <a:gd name="adj" fmla="val 49196"/>
            </a:avLst>
          </a:prstGeom>
          <a:blipFill>
            <a:blip r:embed="rId4" cstate="print"/>
            <a:stretch>
              <a:fillRect/>
            </a:stretch>
          </a:blip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467544"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aspectos más destacados de la Fiesta Dos de Mayo incluyen recreaciones históricas realizadas por la Asociación Histórico Cultural Voluntarios de Madrid 1808-1814 en varios escenarios de la capital.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ripple/>
        <p:sndAc>
          <p:stSnd loop="1">
            <p:snd r:embed="rId2" name="variadas2.wav"/>
          </p:stSnd>
        </p:sndAc>
      </p:transition>
    </mc:Choice>
    <mc:Fallback xmlns="">
      <p:transition spd="slow" advTm="28000">
        <p:fade/>
        <p:sndAc>
          <p:stSnd loop="1">
            <p:snd r:embed="rId7" name="variadas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3000" fill="hold"/>
                                        <p:tgtEl>
                                          <p:spTgt spid="5"/>
                                        </p:tgtEl>
                                        <p:attrNameLst>
                                          <p:attrName>r</p:attrName>
                                        </p:attrNameLst>
                                      </p:cBhvr>
                                    </p:animRot>
                                  </p:childTnLst>
                                </p:cTn>
                              </p:par>
                              <p:par>
                                <p:cTn id="7" presetID="16" presetClass="entr" presetSubtype="2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barn(inHorizontal)">
                                      <p:cBhvr>
                                        <p:cTn id="9" dur="3000"/>
                                        <p:tgtEl>
                                          <p:spTgt spid="5"/>
                                        </p:tgtEl>
                                      </p:cBhvr>
                                    </p:animEffect>
                                  </p:childTnLst>
                                </p:cTn>
                              </p:par>
                              <p:par>
                                <p:cTn id="10" presetID="8" presetClass="emph" presetSubtype="0" fill="hold" nodeType="withEffect">
                                  <p:stCondLst>
                                    <p:cond delay="0"/>
                                  </p:stCondLst>
                                  <p:childTnLst>
                                    <p:animRot by="-10800000">
                                      <p:cBhvr>
                                        <p:cTn id="11" dur="3000" fill="hold"/>
                                        <p:tgtEl>
                                          <p:spTgt spid="19"/>
                                        </p:tgtEl>
                                        <p:attrNameLst>
                                          <p:attrName>r</p:attrName>
                                        </p:attrNameLst>
                                      </p:cBhvr>
                                    </p:animRot>
                                  </p:childTnLst>
                                </p:cTn>
                              </p:par>
                              <p:par>
                                <p:cTn id="12" presetID="16" presetClass="entr" presetSubtype="26"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barn(inHorizontal)">
                                      <p:cBhvr>
                                        <p:cTn id="14" dur="3000"/>
                                        <p:tgtEl>
                                          <p:spTgt spid="19"/>
                                        </p:tgtEl>
                                      </p:cBhvr>
                                    </p:animEffect>
                                  </p:childTnLst>
                                </p:cTn>
                              </p:par>
                              <p:par>
                                <p:cTn id="15" presetID="8" presetClass="emph" presetSubtype="0" fill="hold" nodeType="withEffect">
                                  <p:stCondLst>
                                    <p:cond delay="0"/>
                                  </p:stCondLst>
                                  <p:childTnLst>
                                    <p:animRot by="-10800000">
                                      <p:cBhvr>
                                        <p:cTn id="16" dur="3000" fill="hold"/>
                                        <p:tgtEl>
                                          <p:spTgt spid="21"/>
                                        </p:tgtEl>
                                        <p:attrNameLst>
                                          <p:attrName>r</p:attrName>
                                        </p:attrNameLst>
                                      </p:cBhvr>
                                    </p:animRot>
                                  </p:childTnLst>
                                </p:cTn>
                              </p:par>
                              <p:par>
                                <p:cTn id="17" presetID="16" presetClass="entr" presetSubtype="26"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barn(inHorizontal)">
                                      <p:cBhvr>
                                        <p:cTn id="19" dur="3000"/>
                                        <p:tgtEl>
                                          <p:spTgt spid="21"/>
                                        </p:tgtEl>
                                      </p:cBhvr>
                                    </p:animEffect>
                                  </p:childTnLst>
                                </p:cTn>
                              </p:par>
                              <p:par>
                                <p:cTn id="20" presetID="8" presetClass="emph" presetSubtype="0" fill="hold" nodeType="withEffect">
                                  <p:stCondLst>
                                    <p:cond delay="0"/>
                                  </p:stCondLst>
                                  <p:childTnLst>
                                    <p:animRot by="10800000">
                                      <p:cBhvr>
                                        <p:cTn id="21" dur="3000" fill="hold"/>
                                        <p:tgtEl>
                                          <p:spTgt spid="22"/>
                                        </p:tgtEl>
                                        <p:attrNameLst>
                                          <p:attrName>r</p:attrName>
                                        </p:attrNameLst>
                                      </p:cBhvr>
                                    </p:animRot>
                                  </p:childTnLst>
                                </p:cTn>
                              </p:par>
                              <p:par>
                                <p:cTn id="22" presetID="16" presetClass="entr" presetSubtype="26"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barn(inHorizontal)">
                                      <p:cBhvr>
                                        <p:cTn id="24" dur="3000"/>
                                        <p:tgtEl>
                                          <p:spTgt spid="22"/>
                                        </p:tgtEl>
                                      </p:cBhvr>
                                    </p:animEffect>
                                  </p:childTnLst>
                                </p:cTn>
                              </p:par>
                              <p:par>
                                <p:cTn id="25" presetID="8" presetClass="emph" presetSubtype="0" fill="hold" nodeType="withEffect">
                                  <p:stCondLst>
                                    <p:cond delay="0"/>
                                  </p:stCondLst>
                                  <p:childTnLst>
                                    <p:animRot by="10800000">
                                      <p:cBhvr>
                                        <p:cTn id="26" dur="3000" fill="hold"/>
                                        <p:tgtEl>
                                          <p:spTgt spid="24"/>
                                        </p:tgtEl>
                                        <p:attrNameLst>
                                          <p:attrName>r</p:attrName>
                                        </p:attrNameLst>
                                      </p:cBhvr>
                                    </p:animRot>
                                  </p:childTnLst>
                                </p:cTn>
                              </p:par>
                              <p:par>
                                <p:cTn id="27" presetID="16" presetClass="entr" presetSubtype="26"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barn(inHorizontal)">
                                      <p:cBhvr>
                                        <p:cTn id="29" dur="3000"/>
                                        <p:tgtEl>
                                          <p:spTgt spid="24"/>
                                        </p:tgtEl>
                                      </p:cBhvr>
                                    </p:animEffect>
                                  </p:childTnLst>
                                </p:cTn>
                              </p:par>
                              <p:par>
                                <p:cTn id="30" presetID="8" presetClass="emph" presetSubtype="0" fill="hold" nodeType="withEffect">
                                  <p:stCondLst>
                                    <p:cond delay="0"/>
                                  </p:stCondLst>
                                  <p:childTnLst>
                                    <p:animRot by="10800000">
                                      <p:cBhvr>
                                        <p:cTn id="31" dur="3000" fill="hold"/>
                                        <p:tgtEl>
                                          <p:spTgt spid="26"/>
                                        </p:tgtEl>
                                        <p:attrNameLst>
                                          <p:attrName>r</p:attrName>
                                        </p:attrNameLst>
                                      </p:cBhvr>
                                    </p:animRot>
                                  </p:childTnLst>
                                </p:cTn>
                              </p:par>
                              <p:par>
                                <p:cTn id="32" presetID="16" presetClass="entr" presetSubtype="26"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barn(inHorizontal)">
                                      <p:cBhvr>
                                        <p:cTn id="34" dur="3000"/>
                                        <p:tgtEl>
                                          <p:spTgt spid="26"/>
                                        </p:tgtEl>
                                      </p:cBhvr>
                                    </p:animEffect>
                                  </p:childTnLst>
                                </p:cTn>
                              </p:par>
                            </p:childTnLst>
                          </p:cTn>
                        </p:par>
                        <p:par>
                          <p:cTn id="35" fill="hold">
                            <p:stCondLst>
                              <p:cond delay="3000"/>
                            </p:stCondLst>
                            <p:childTnLst>
                              <p:par>
                                <p:cTn id="36" presetID="2" presetClass="exit" presetSubtype="8" fill="hold" nodeType="afterEffect">
                                  <p:stCondLst>
                                    <p:cond delay="0"/>
                                  </p:stCondLst>
                                  <p:childTnLst>
                                    <p:anim calcmode="lin" valueType="num">
                                      <p:cBhvr additive="base">
                                        <p:cTn id="37" dur="3000"/>
                                        <p:tgtEl>
                                          <p:spTgt spid="5"/>
                                        </p:tgtEl>
                                        <p:attrNameLst>
                                          <p:attrName>ppt_x</p:attrName>
                                        </p:attrNameLst>
                                      </p:cBhvr>
                                      <p:tavLst>
                                        <p:tav tm="0">
                                          <p:val>
                                            <p:strVal val="ppt_x"/>
                                          </p:val>
                                        </p:tav>
                                        <p:tav tm="100000">
                                          <p:val>
                                            <p:strVal val="0-ppt_w/2"/>
                                          </p:val>
                                        </p:tav>
                                      </p:tavLst>
                                    </p:anim>
                                    <p:anim calcmode="lin" valueType="num">
                                      <p:cBhvr additive="base">
                                        <p:cTn id="38" dur="3000"/>
                                        <p:tgtEl>
                                          <p:spTgt spid="5"/>
                                        </p:tgtEl>
                                        <p:attrNameLst>
                                          <p:attrName>ppt_y</p:attrName>
                                        </p:attrNameLst>
                                      </p:cBhvr>
                                      <p:tavLst>
                                        <p:tav tm="0">
                                          <p:val>
                                            <p:strVal val="ppt_y"/>
                                          </p:val>
                                        </p:tav>
                                        <p:tav tm="100000">
                                          <p:val>
                                            <p:strVal val="ppt_y"/>
                                          </p:val>
                                        </p:tav>
                                      </p:tavLst>
                                    </p:anim>
                                    <p:set>
                                      <p:cBhvr>
                                        <p:cTn id="39" dur="1" fill="hold">
                                          <p:stCondLst>
                                            <p:cond delay="2999"/>
                                          </p:stCondLst>
                                        </p:cTn>
                                        <p:tgtEl>
                                          <p:spTgt spid="5"/>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3000"/>
                                        <p:tgtEl>
                                          <p:spTgt spid="19"/>
                                        </p:tgtEl>
                                        <p:attrNameLst>
                                          <p:attrName>ppt_x</p:attrName>
                                        </p:attrNameLst>
                                      </p:cBhvr>
                                      <p:tavLst>
                                        <p:tav tm="0">
                                          <p:val>
                                            <p:strVal val="ppt_x"/>
                                          </p:val>
                                        </p:tav>
                                        <p:tav tm="100000">
                                          <p:val>
                                            <p:strVal val="0-ppt_w/2"/>
                                          </p:val>
                                        </p:tav>
                                      </p:tavLst>
                                    </p:anim>
                                    <p:anim calcmode="lin" valueType="num">
                                      <p:cBhvr additive="base">
                                        <p:cTn id="42" dur="3000"/>
                                        <p:tgtEl>
                                          <p:spTgt spid="19"/>
                                        </p:tgtEl>
                                        <p:attrNameLst>
                                          <p:attrName>ppt_y</p:attrName>
                                        </p:attrNameLst>
                                      </p:cBhvr>
                                      <p:tavLst>
                                        <p:tav tm="0">
                                          <p:val>
                                            <p:strVal val="ppt_y"/>
                                          </p:val>
                                        </p:tav>
                                        <p:tav tm="100000">
                                          <p:val>
                                            <p:strVal val="ppt_y"/>
                                          </p:val>
                                        </p:tav>
                                      </p:tavLst>
                                    </p:anim>
                                    <p:set>
                                      <p:cBhvr>
                                        <p:cTn id="43" dur="1" fill="hold">
                                          <p:stCondLst>
                                            <p:cond delay="2999"/>
                                          </p:stCondLst>
                                        </p:cTn>
                                        <p:tgtEl>
                                          <p:spTgt spid="19"/>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3000"/>
                                        <p:tgtEl>
                                          <p:spTgt spid="21"/>
                                        </p:tgtEl>
                                        <p:attrNameLst>
                                          <p:attrName>ppt_x</p:attrName>
                                        </p:attrNameLst>
                                      </p:cBhvr>
                                      <p:tavLst>
                                        <p:tav tm="0">
                                          <p:val>
                                            <p:strVal val="ppt_x"/>
                                          </p:val>
                                        </p:tav>
                                        <p:tav tm="100000">
                                          <p:val>
                                            <p:strVal val="0-ppt_w/2"/>
                                          </p:val>
                                        </p:tav>
                                      </p:tavLst>
                                    </p:anim>
                                    <p:anim calcmode="lin" valueType="num">
                                      <p:cBhvr additive="base">
                                        <p:cTn id="46" dur="3000"/>
                                        <p:tgtEl>
                                          <p:spTgt spid="21"/>
                                        </p:tgtEl>
                                        <p:attrNameLst>
                                          <p:attrName>ppt_y</p:attrName>
                                        </p:attrNameLst>
                                      </p:cBhvr>
                                      <p:tavLst>
                                        <p:tav tm="0">
                                          <p:val>
                                            <p:strVal val="ppt_y"/>
                                          </p:val>
                                        </p:tav>
                                        <p:tav tm="100000">
                                          <p:val>
                                            <p:strVal val="ppt_y"/>
                                          </p:val>
                                        </p:tav>
                                      </p:tavLst>
                                    </p:anim>
                                    <p:set>
                                      <p:cBhvr>
                                        <p:cTn id="47" dur="1" fill="hold">
                                          <p:stCondLst>
                                            <p:cond delay="2999"/>
                                          </p:stCondLst>
                                        </p:cTn>
                                        <p:tgtEl>
                                          <p:spTgt spid="21"/>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3000"/>
                                        <p:tgtEl>
                                          <p:spTgt spid="22"/>
                                        </p:tgtEl>
                                        <p:attrNameLst>
                                          <p:attrName>ppt_x</p:attrName>
                                        </p:attrNameLst>
                                      </p:cBhvr>
                                      <p:tavLst>
                                        <p:tav tm="0">
                                          <p:val>
                                            <p:strVal val="ppt_x"/>
                                          </p:val>
                                        </p:tav>
                                        <p:tav tm="100000">
                                          <p:val>
                                            <p:strVal val="0-ppt_w/2"/>
                                          </p:val>
                                        </p:tav>
                                      </p:tavLst>
                                    </p:anim>
                                    <p:anim calcmode="lin" valueType="num">
                                      <p:cBhvr additive="base">
                                        <p:cTn id="50" dur="3000"/>
                                        <p:tgtEl>
                                          <p:spTgt spid="22"/>
                                        </p:tgtEl>
                                        <p:attrNameLst>
                                          <p:attrName>ppt_y</p:attrName>
                                        </p:attrNameLst>
                                      </p:cBhvr>
                                      <p:tavLst>
                                        <p:tav tm="0">
                                          <p:val>
                                            <p:strVal val="ppt_y"/>
                                          </p:val>
                                        </p:tav>
                                        <p:tav tm="100000">
                                          <p:val>
                                            <p:strVal val="ppt_y"/>
                                          </p:val>
                                        </p:tav>
                                      </p:tavLst>
                                    </p:anim>
                                    <p:set>
                                      <p:cBhvr>
                                        <p:cTn id="51" dur="1" fill="hold">
                                          <p:stCondLst>
                                            <p:cond delay="2999"/>
                                          </p:stCondLst>
                                        </p:cTn>
                                        <p:tgtEl>
                                          <p:spTgt spid="22"/>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3000"/>
                                        <p:tgtEl>
                                          <p:spTgt spid="24"/>
                                        </p:tgtEl>
                                        <p:attrNameLst>
                                          <p:attrName>ppt_x</p:attrName>
                                        </p:attrNameLst>
                                      </p:cBhvr>
                                      <p:tavLst>
                                        <p:tav tm="0">
                                          <p:val>
                                            <p:strVal val="ppt_x"/>
                                          </p:val>
                                        </p:tav>
                                        <p:tav tm="100000">
                                          <p:val>
                                            <p:strVal val="0-ppt_w/2"/>
                                          </p:val>
                                        </p:tav>
                                      </p:tavLst>
                                    </p:anim>
                                    <p:anim calcmode="lin" valueType="num">
                                      <p:cBhvr additive="base">
                                        <p:cTn id="54" dur="3000"/>
                                        <p:tgtEl>
                                          <p:spTgt spid="24"/>
                                        </p:tgtEl>
                                        <p:attrNameLst>
                                          <p:attrName>ppt_y</p:attrName>
                                        </p:attrNameLst>
                                      </p:cBhvr>
                                      <p:tavLst>
                                        <p:tav tm="0">
                                          <p:val>
                                            <p:strVal val="ppt_y"/>
                                          </p:val>
                                        </p:tav>
                                        <p:tav tm="100000">
                                          <p:val>
                                            <p:strVal val="ppt_y"/>
                                          </p:val>
                                        </p:tav>
                                      </p:tavLst>
                                    </p:anim>
                                    <p:set>
                                      <p:cBhvr>
                                        <p:cTn id="55" dur="1" fill="hold">
                                          <p:stCondLst>
                                            <p:cond delay="2999"/>
                                          </p:stCondLst>
                                        </p:cTn>
                                        <p:tgtEl>
                                          <p:spTgt spid="24"/>
                                        </p:tgtEl>
                                        <p:attrNameLst>
                                          <p:attrName>style.visibility</p:attrName>
                                        </p:attrNameLst>
                                      </p:cBhvr>
                                      <p:to>
                                        <p:strVal val="hidden"/>
                                      </p:to>
                                    </p:set>
                                  </p:childTnLst>
                                </p:cTn>
                              </p:par>
                              <p:par>
                                <p:cTn id="56" presetID="2" presetClass="exit" presetSubtype="8" fill="hold" nodeType="withEffect">
                                  <p:stCondLst>
                                    <p:cond delay="0"/>
                                  </p:stCondLst>
                                  <p:childTnLst>
                                    <p:anim calcmode="lin" valueType="num">
                                      <p:cBhvr additive="base">
                                        <p:cTn id="57" dur="3000"/>
                                        <p:tgtEl>
                                          <p:spTgt spid="26"/>
                                        </p:tgtEl>
                                        <p:attrNameLst>
                                          <p:attrName>ppt_x</p:attrName>
                                        </p:attrNameLst>
                                      </p:cBhvr>
                                      <p:tavLst>
                                        <p:tav tm="0">
                                          <p:val>
                                            <p:strVal val="ppt_x"/>
                                          </p:val>
                                        </p:tav>
                                        <p:tav tm="100000">
                                          <p:val>
                                            <p:strVal val="0-ppt_w/2"/>
                                          </p:val>
                                        </p:tav>
                                      </p:tavLst>
                                    </p:anim>
                                    <p:anim calcmode="lin" valueType="num">
                                      <p:cBhvr additive="base">
                                        <p:cTn id="58" dur="3000"/>
                                        <p:tgtEl>
                                          <p:spTgt spid="26"/>
                                        </p:tgtEl>
                                        <p:attrNameLst>
                                          <p:attrName>ppt_y</p:attrName>
                                        </p:attrNameLst>
                                      </p:cBhvr>
                                      <p:tavLst>
                                        <p:tav tm="0">
                                          <p:val>
                                            <p:strVal val="ppt_y"/>
                                          </p:val>
                                        </p:tav>
                                        <p:tav tm="100000">
                                          <p:val>
                                            <p:strVal val="ppt_y"/>
                                          </p:val>
                                        </p:tav>
                                      </p:tavLst>
                                    </p:anim>
                                    <p:set>
                                      <p:cBhvr>
                                        <p:cTn id="59" dur="1" fill="hold">
                                          <p:stCondLst>
                                            <p:cond delay="2999"/>
                                          </p:stCondLst>
                                        </p:cTn>
                                        <p:tgtEl>
                                          <p:spTgt spid="26"/>
                                        </p:tgtEl>
                                        <p:attrNameLst>
                                          <p:attrName>style.visibility</p:attrName>
                                        </p:attrNameLst>
                                      </p:cBhvr>
                                      <p:to>
                                        <p:strVal val="hidden"/>
                                      </p:to>
                                    </p:set>
                                  </p:childTnLst>
                                </p:cTn>
                              </p:par>
                              <p:par>
                                <p:cTn id="60" presetID="2" presetClass="entr" presetSubtype="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additive="base">
                                        <p:cTn id="62" dur="3000" fill="hold"/>
                                        <p:tgtEl>
                                          <p:spTgt spid="4"/>
                                        </p:tgtEl>
                                        <p:attrNameLst>
                                          <p:attrName>ppt_x</p:attrName>
                                        </p:attrNameLst>
                                      </p:cBhvr>
                                      <p:tavLst>
                                        <p:tav tm="0">
                                          <p:val>
                                            <p:strVal val="1+#ppt_w/2"/>
                                          </p:val>
                                        </p:tav>
                                        <p:tav tm="100000">
                                          <p:val>
                                            <p:strVal val="#ppt_x"/>
                                          </p:val>
                                        </p:tav>
                                      </p:tavLst>
                                    </p:anim>
                                    <p:anim calcmode="lin" valueType="num">
                                      <p:cBhvr additive="base">
                                        <p:cTn id="63" dur="3000" fill="hold"/>
                                        <p:tgtEl>
                                          <p:spTgt spid="4"/>
                                        </p:tgtEl>
                                        <p:attrNameLst>
                                          <p:attrName>ppt_y</p:attrName>
                                        </p:attrNameLst>
                                      </p:cBhvr>
                                      <p:tavLst>
                                        <p:tav tm="0">
                                          <p:val>
                                            <p:strVal val="#ppt_y"/>
                                          </p:val>
                                        </p:tav>
                                        <p:tav tm="100000">
                                          <p:val>
                                            <p:strVal val="#ppt_y"/>
                                          </p:val>
                                        </p:tav>
                                      </p:tavLst>
                                    </p:anim>
                                  </p:childTnLst>
                                </p:cTn>
                              </p:par>
                              <p:par>
                                <p:cTn id="64" presetID="16" presetClass="entr" presetSubtype="4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barn(outHorizontal)">
                                      <p:cBhvr>
                                        <p:cTn id="66" dur="3000"/>
                                        <p:tgtEl>
                                          <p:spTgt spid="4"/>
                                        </p:tgtEl>
                                      </p:cBhvr>
                                    </p:animEffect>
                                  </p:childTnLst>
                                </p:cTn>
                              </p:par>
                            </p:childTnLst>
                          </p:cTn>
                        </p:par>
                        <p:par>
                          <p:cTn id="67" fill="hold">
                            <p:stCondLst>
                              <p:cond delay="6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9"/>
                                        </p:tgtEl>
                                        <p:attrNameLst>
                                          <p:attrName>style.visibility</p:attrName>
                                        </p:attrNameLst>
                                      </p:cBhvr>
                                      <p:to>
                                        <p:strVal val="visible"/>
                                      </p:to>
                                    </p:set>
                                    <p:animEffect transition="in" filter="fade">
                                      <p:cBhvr>
                                        <p:cTn id="70" dur="1000"/>
                                        <p:tgtEl>
                                          <p:spTgt spid="9"/>
                                        </p:tgtEl>
                                      </p:cBhvr>
                                    </p:animEffect>
                                    <p:anim calcmode="lin" valueType="num">
                                      <p:cBhvr>
                                        <p:cTn id="71" dur="1000" fill="hold"/>
                                        <p:tgtEl>
                                          <p:spTgt spid="9"/>
                                        </p:tgtEl>
                                        <p:attrNameLst>
                                          <p:attrName>ppt_x</p:attrName>
                                        </p:attrNameLst>
                                      </p:cBhvr>
                                      <p:tavLst>
                                        <p:tav tm="0">
                                          <p:val>
                                            <p:strVal val="#ppt_x-.1"/>
                                          </p:val>
                                        </p:tav>
                                        <p:tav tm="100000">
                                          <p:val>
                                            <p:strVal val="#ppt_x"/>
                                          </p:val>
                                        </p:tav>
                                      </p:tavLst>
                                    </p:anim>
                                    <p:anim calcmode="lin" valueType="num">
                                      <p:cBhvr>
                                        <p:cTn id="7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ocolate-HD.jpg"/>
          <p:cNvPicPr>
            <a:picLocks noChangeAspect="1"/>
          </p:cNvPicPr>
          <p:nvPr/>
        </p:nvPicPr>
        <p:blipFill>
          <a:blip r:embed="rId2" cstate="print"/>
          <a:stretch>
            <a:fillRect/>
          </a:stretch>
        </p:blipFill>
        <p:spPr bwMode="auto">
          <a:xfrm>
            <a:off x="0" y="0"/>
            <a:ext cx="9143999"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440035" y="440035"/>
            <a:ext cx="5524078" cy="4644008"/>
          </a:xfrm>
          <a:prstGeom prst="triangle">
            <a:avLst>
              <a:gd name="adj" fmla="val 47702"/>
            </a:avLst>
          </a:prstGeom>
          <a:solidFill>
            <a:schemeClr val="tx1">
              <a:lumMod val="75000"/>
              <a:alpha val="67000"/>
            </a:schemeClr>
          </a:solidFill>
          <a:ln>
            <a:solidFill>
              <a:schemeClr val="tx1">
                <a:lumMod val="8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5400000" flipV="1">
            <a:off x="4095961" y="476039"/>
            <a:ext cx="5524078" cy="4572000"/>
          </a:xfrm>
          <a:prstGeom prst="triangle">
            <a:avLst>
              <a:gd name="adj" fmla="val 47702"/>
            </a:avLst>
          </a:prstGeom>
          <a:solidFill>
            <a:schemeClr val="tx1">
              <a:lumMod val="75000"/>
              <a:alpha val="67000"/>
            </a:schemeClr>
          </a:solidFill>
          <a:ln>
            <a:solidFill>
              <a:schemeClr val="tx1">
                <a:lumMod val="8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5400000">
            <a:off x="-440035" y="779537"/>
            <a:ext cx="4803998" cy="3923928"/>
          </a:xfrm>
          <a:prstGeom prst="triangle">
            <a:avLst>
              <a:gd name="adj" fmla="val 47702"/>
            </a:avLst>
          </a:prstGeom>
          <a:solidFill>
            <a:schemeClr val="accent4">
              <a:lumMod val="50000"/>
              <a:alpha val="67000"/>
            </a:schemeClr>
          </a:solidFill>
          <a:ln>
            <a:solidFill>
              <a:schemeClr val="tx1">
                <a:lumMod val="8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5400000" flipV="1">
            <a:off x="4744033" y="743533"/>
            <a:ext cx="4803998" cy="3995936"/>
          </a:xfrm>
          <a:prstGeom prst="triangle">
            <a:avLst>
              <a:gd name="adj" fmla="val 47702"/>
            </a:avLst>
          </a:prstGeom>
          <a:solidFill>
            <a:schemeClr val="accent4">
              <a:lumMod val="50000"/>
              <a:alpha val="67000"/>
            </a:schemeClr>
          </a:solidFill>
          <a:ln>
            <a:solidFill>
              <a:schemeClr val="tx1">
                <a:lumMod val="8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95536" y="4299942"/>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particular, los actores dan vida a la histórica Defensa del Cuartel de Artillería de </a:t>
            </a:r>
            <a:r>
              <a:rPr lang="es-ES" i="1" dirty="0" err="1" smtClean="0">
                <a:effectLst>
                  <a:glow rad="101600">
                    <a:srgbClr val="C00000">
                      <a:alpha val="60000"/>
                    </a:srgbClr>
                  </a:glow>
                  <a:outerShdw blurRad="38100" dist="38100" dir="2700000" algn="tl">
                    <a:srgbClr val="000000">
                      <a:alpha val="43137"/>
                    </a:srgbClr>
                  </a:outerShdw>
                </a:effectLst>
              </a:rPr>
              <a:t>Monteleón</a:t>
            </a:r>
            <a:r>
              <a:rPr lang="es-ES" i="1" dirty="0" smtClean="0">
                <a:effectLst>
                  <a:glow rad="101600">
                    <a:srgbClr val="C00000">
                      <a:alpha val="60000"/>
                    </a:srgbClr>
                  </a:glow>
                  <a:outerShdw blurRad="38100" dist="38100" dir="2700000" algn="tl">
                    <a:srgbClr val="000000">
                      <a:alpha val="43137"/>
                    </a:srgbClr>
                  </a:outerShdw>
                </a:effectLst>
              </a:rPr>
              <a:t>, que fue uno de los momentos cruciales del levantamiento.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Horizontal)">
                                      <p:cBhvr>
                                        <p:cTn id="13" dur="3000"/>
                                        <p:tgtEl>
                                          <p:spTgt spid="9"/>
                                        </p:tgtEl>
                                      </p:cBhvr>
                                    </p:animEffect>
                                  </p:childTnLst>
                                </p:cTn>
                              </p:par>
                              <p:par>
                                <p:cTn id="14" presetID="16" presetClass="entr" presetSubtype="26"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Horizontal)">
                                      <p:cBhvr>
                                        <p:cTn id="16" dur="3000"/>
                                        <p:tgtEl>
                                          <p:spTgt spid="10"/>
                                        </p:tgtEl>
                                      </p:cBhvr>
                                    </p:animEffect>
                                  </p:childTnLst>
                                </p:cTn>
                              </p:par>
                              <p:par>
                                <p:cTn id="17" presetID="8" presetClass="emph" presetSubtype="0" fill="hold" nodeType="withEffect">
                                  <p:stCondLst>
                                    <p:cond delay="0"/>
                                  </p:stCondLst>
                                  <p:childTnLst>
                                    <p:animRot by="21600000">
                                      <p:cBhvr>
                                        <p:cTn id="18" dur="3000" fill="hold"/>
                                        <p:tgtEl>
                                          <p:spTgt spid="5"/>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9"/>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0"/>
                                        </p:tgtEl>
                                        <p:attrNameLst>
                                          <p:attrName>r</p:attrName>
                                        </p:attrNameLst>
                                      </p:cBhvr>
                                    </p:animRot>
                                  </p:childTnLst>
                                </p:cTn>
                              </p:par>
                            </p:childTnLst>
                          </p:cTn>
                        </p:par>
                        <p:par>
                          <p:cTn id="25" fill="hold">
                            <p:stCondLst>
                              <p:cond delay="3000"/>
                            </p:stCondLst>
                            <p:childTnLst>
                              <p:par>
                                <p:cTn id="26" presetID="17" presetClass="exit" presetSubtype="8" fill="hold" nodeType="afterEffect">
                                  <p:stCondLst>
                                    <p:cond delay="0"/>
                                  </p:stCondLst>
                                  <p:childTnLst>
                                    <p:anim calcmode="lin" valueType="num">
                                      <p:cBhvr>
                                        <p:cTn id="27" dur="3000"/>
                                        <p:tgtEl>
                                          <p:spTgt spid="5"/>
                                        </p:tgtEl>
                                        <p:attrNameLst>
                                          <p:attrName>ppt_x</p:attrName>
                                        </p:attrNameLst>
                                      </p:cBhvr>
                                      <p:tavLst>
                                        <p:tav tm="0">
                                          <p:val>
                                            <p:strVal val="ppt_x"/>
                                          </p:val>
                                        </p:tav>
                                        <p:tav tm="100000">
                                          <p:val>
                                            <p:strVal val="ppt_x-ppt_w/2"/>
                                          </p:val>
                                        </p:tav>
                                      </p:tavLst>
                                    </p:anim>
                                    <p:anim calcmode="lin" valueType="num">
                                      <p:cBhvr>
                                        <p:cTn id="28" dur="3000"/>
                                        <p:tgtEl>
                                          <p:spTgt spid="5"/>
                                        </p:tgtEl>
                                        <p:attrNameLst>
                                          <p:attrName>ppt_y</p:attrName>
                                        </p:attrNameLst>
                                      </p:cBhvr>
                                      <p:tavLst>
                                        <p:tav tm="0">
                                          <p:val>
                                            <p:strVal val="ppt_y"/>
                                          </p:val>
                                        </p:tav>
                                        <p:tav tm="100000">
                                          <p:val>
                                            <p:strVal val="ppt_y"/>
                                          </p:val>
                                        </p:tav>
                                      </p:tavLst>
                                    </p:anim>
                                    <p:anim calcmode="lin" valueType="num">
                                      <p:cBhvr>
                                        <p:cTn id="29" dur="3000"/>
                                        <p:tgtEl>
                                          <p:spTgt spid="5"/>
                                        </p:tgtEl>
                                        <p:attrNameLst>
                                          <p:attrName>ppt_w</p:attrName>
                                        </p:attrNameLst>
                                      </p:cBhvr>
                                      <p:tavLst>
                                        <p:tav tm="0">
                                          <p:val>
                                            <p:strVal val="ppt_w"/>
                                          </p:val>
                                        </p:tav>
                                        <p:tav tm="100000">
                                          <p:val>
                                            <p:fltVal val="0"/>
                                          </p:val>
                                        </p:tav>
                                      </p:tavLst>
                                    </p:anim>
                                    <p:anim calcmode="lin" valueType="num">
                                      <p:cBhvr>
                                        <p:cTn id="30" dur="3000"/>
                                        <p:tgtEl>
                                          <p:spTgt spid="5"/>
                                        </p:tgtEl>
                                        <p:attrNameLst>
                                          <p:attrName>ppt_h</p:attrName>
                                        </p:attrNameLst>
                                      </p:cBhvr>
                                      <p:tavLst>
                                        <p:tav tm="0">
                                          <p:val>
                                            <p:strVal val="ppt_h"/>
                                          </p:val>
                                        </p:tav>
                                        <p:tav tm="100000">
                                          <p:val>
                                            <p:strVal val="ppt_h"/>
                                          </p:val>
                                        </p:tav>
                                      </p:tavLst>
                                    </p:anim>
                                    <p:set>
                                      <p:cBhvr>
                                        <p:cTn id="31" dur="1" fill="hold">
                                          <p:stCondLst>
                                            <p:cond delay="2999"/>
                                          </p:stCondLst>
                                        </p:cTn>
                                        <p:tgtEl>
                                          <p:spTgt spid="5"/>
                                        </p:tgtEl>
                                        <p:attrNameLst>
                                          <p:attrName>style.visibility</p:attrName>
                                        </p:attrNameLst>
                                      </p:cBhvr>
                                      <p:to>
                                        <p:strVal val="hidden"/>
                                      </p:to>
                                    </p:set>
                                  </p:childTnLst>
                                </p:cTn>
                              </p:par>
                              <p:par>
                                <p:cTn id="32" presetID="17" presetClass="exit" presetSubtype="8" fill="hold" nodeType="withEffect">
                                  <p:stCondLst>
                                    <p:cond delay="0"/>
                                  </p:stCondLst>
                                  <p:childTnLst>
                                    <p:anim calcmode="lin" valueType="num">
                                      <p:cBhvr>
                                        <p:cTn id="33" dur="3000"/>
                                        <p:tgtEl>
                                          <p:spTgt spid="9"/>
                                        </p:tgtEl>
                                        <p:attrNameLst>
                                          <p:attrName>ppt_x</p:attrName>
                                        </p:attrNameLst>
                                      </p:cBhvr>
                                      <p:tavLst>
                                        <p:tav tm="0">
                                          <p:val>
                                            <p:strVal val="ppt_x"/>
                                          </p:val>
                                        </p:tav>
                                        <p:tav tm="100000">
                                          <p:val>
                                            <p:strVal val="ppt_x-ppt_w/2"/>
                                          </p:val>
                                        </p:tav>
                                      </p:tavLst>
                                    </p:anim>
                                    <p:anim calcmode="lin" valueType="num">
                                      <p:cBhvr>
                                        <p:cTn id="34" dur="3000"/>
                                        <p:tgtEl>
                                          <p:spTgt spid="9"/>
                                        </p:tgtEl>
                                        <p:attrNameLst>
                                          <p:attrName>ppt_y</p:attrName>
                                        </p:attrNameLst>
                                      </p:cBhvr>
                                      <p:tavLst>
                                        <p:tav tm="0">
                                          <p:val>
                                            <p:strVal val="ppt_y"/>
                                          </p:val>
                                        </p:tav>
                                        <p:tav tm="100000">
                                          <p:val>
                                            <p:strVal val="ppt_y"/>
                                          </p:val>
                                        </p:tav>
                                      </p:tavLst>
                                    </p:anim>
                                    <p:anim calcmode="lin" valueType="num">
                                      <p:cBhvr>
                                        <p:cTn id="35" dur="3000"/>
                                        <p:tgtEl>
                                          <p:spTgt spid="9"/>
                                        </p:tgtEl>
                                        <p:attrNameLst>
                                          <p:attrName>ppt_w</p:attrName>
                                        </p:attrNameLst>
                                      </p:cBhvr>
                                      <p:tavLst>
                                        <p:tav tm="0">
                                          <p:val>
                                            <p:strVal val="ppt_w"/>
                                          </p:val>
                                        </p:tav>
                                        <p:tav tm="100000">
                                          <p:val>
                                            <p:fltVal val="0"/>
                                          </p:val>
                                        </p:tav>
                                      </p:tavLst>
                                    </p:anim>
                                    <p:anim calcmode="lin" valueType="num">
                                      <p:cBhvr>
                                        <p:cTn id="36" dur="3000"/>
                                        <p:tgtEl>
                                          <p:spTgt spid="9"/>
                                        </p:tgtEl>
                                        <p:attrNameLst>
                                          <p:attrName>ppt_h</p:attrName>
                                        </p:attrNameLst>
                                      </p:cBhvr>
                                      <p:tavLst>
                                        <p:tav tm="0">
                                          <p:val>
                                            <p:strVal val="ppt_h"/>
                                          </p:val>
                                        </p:tav>
                                        <p:tav tm="100000">
                                          <p:val>
                                            <p:strVal val="ppt_h"/>
                                          </p:val>
                                        </p:tav>
                                      </p:tavLst>
                                    </p:anim>
                                    <p:set>
                                      <p:cBhvr>
                                        <p:cTn id="37" dur="1" fill="hold">
                                          <p:stCondLst>
                                            <p:cond delay="2999"/>
                                          </p:stCondLst>
                                        </p:cTn>
                                        <p:tgtEl>
                                          <p:spTgt spid="9"/>
                                        </p:tgtEl>
                                        <p:attrNameLst>
                                          <p:attrName>style.visibility</p:attrName>
                                        </p:attrNameLst>
                                      </p:cBhvr>
                                      <p:to>
                                        <p:strVal val="hidden"/>
                                      </p:to>
                                    </p:set>
                                  </p:childTnLst>
                                </p:cTn>
                              </p:par>
                              <p:par>
                                <p:cTn id="38" presetID="17" presetClass="exit" presetSubtype="2" fill="hold" nodeType="withEffect">
                                  <p:stCondLst>
                                    <p:cond delay="0"/>
                                  </p:stCondLst>
                                  <p:childTnLst>
                                    <p:anim calcmode="lin" valueType="num">
                                      <p:cBhvr>
                                        <p:cTn id="39" dur="3000"/>
                                        <p:tgtEl>
                                          <p:spTgt spid="6"/>
                                        </p:tgtEl>
                                        <p:attrNameLst>
                                          <p:attrName>ppt_x</p:attrName>
                                        </p:attrNameLst>
                                      </p:cBhvr>
                                      <p:tavLst>
                                        <p:tav tm="0">
                                          <p:val>
                                            <p:strVal val="ppt_x"/>
                                          </p:val>
                                        </p:tav>
                                        <p:tav tm="100000">
                                          <p:val>
                                            <p:strVal val="ppt_x+ppt_w/2"/>
                                          </p:val>
                                        </p:tav>
                                      </p:tavLst>
                                    </p:anim>
                                    <p:anim calcmode="lin" valueType="num">
                                      <p:cBhvr>
                                        <p:cTn id="40" dur="3000"/>
                                        <p:tgtEl>
                                          <p:spTgt spid="6"/>
                                        </p:tgtEl>
                                        <p:attrNameLst>
                                          <p:attrName>ppt_y</p:attrName>
                                        </p:attrNameLst>
                                      </p:cBhvr>
                                      <p:tavLst>
                                        <p:tav tm="0">
                                          <p:val>
                                            <p:strVal val="ppt_y"/>
                                          </p:val>
                                        </p:tav>
                                        <p:tav tm="100000">
                                          <p:val>
                                            <p:strVal val="ppt_y"/>
                                          </p:val>
                                        </p:tav>
                                      </p:tavLst>
                                    </p:anim>
                                    <p:anim calcmode="lin" valueType="num">
                                      <p:cBhvr>
                                        <p:cTn id="41" dur="3000"/>
                                        <p:tgtEl>
                                          <p:spTgt spid="6"/>
                                        </p:tgtEl>
                                        <p:attrNameLst>
                                          <p:attrName>ppt_w</p:attrName>
                                        </p:attrNameLst>
                                      </p:cBhvr>
                                      <p:tavLst>
                                        <p:tav tm="0">
                                          <p:val>
                                            <p:strVal val="ppt_w"/>
                                          </p:val>
                                        </p:tav>
                                        <p:tav tm="100000">
                                          <p:val>
                                            <p:fltVal val="0"/>
                                          </p:val>
                                        </p:tav>
                                      </p:tavLst>
                                    </p:anim>
                                    <p:anim calcmode="lin" valueType="num">
                                      <p:cBhvr>
                                        <p:cTn id="42" dur="3000"/>
                                        <p:tgtEl>
                                          <p:spTgt spid="6"/>
                                        </p:tgtEl>
                                        <p:attrNameLst>
                                          <p:attrName>ppt_h</p:attrName>
                                        </p:attrNameLst>
                                      </p:cBhvr>
                                      <p:tavLst>
                                        <p:tav tm="0">
                                          <p:val>
                                            <p:strVal val="ppt_h"/>
                                          </p:val>
                                        </p:tav>
                                        <p:tav tm="100000">
                                          <p:val>
                                            <p:strVal val="ppt_h"/>
                                          </p:val>
                                        </p:tav>
                                      </p:tavLst>
                                    </p:anim>
                                    <p:set>
                                      <p:cBhvr>
                                        <p:cTn id="43" dur="1" fill="hold">
                                          <p:stCondLst>
                                            <p:cond delay="2999"/>
                                          </p:stCondLst>
                                        </p:cTn>
                                        <p:tgtEl>
                                          <p:spTgt spid="6"/>
                                        </p:tgtEl>
                                        <p:attrNameLst>
                                          <p:attrName>style.visibility</p:attrName>
                                        </p:attrNameLst>
                                      </p:cBhvr>
                                      <p:to>
                                        <p:strVal val="hidden"/>
                                      </p:to>
                                    </p:set>
                                  </p:childTnLst>
                                </p:cTn>
                              </p:par>
                              <p:par>
                                <p:cTn id="44" presetID="17" presetClass="exit" presetSubtype="2" fill="hold" nodeType="withEffect">
                                  <p:stCondLst>
                                    <p:cond delay="0"/>
                                  </p:stCondLst>
                                  <p:childTnLst>
                                    <p:anim calcmode="lin" valueType="num">
                                      <p:cBhvr>
                                        <p:cTn id="45" dur="3000"/>
                                        <p:tgtEl>
                                          <p:spTgt spid="10"/>
                                        </p:tgtEl>
                                        <p:attrNameLst>
                                          <p:attrName>ppt_x</p:attrName>
                                        </p:attrNameLst>
                                      </p:cBhvr>
                                      <p:tavLst>
                                        <p:tav tm="0">
                                          <p:val>
                                            <p:strVal val="ppt_x"/>
                                          </p:val>
                                        </p:tav>
                                        <p:tav tm="100000">
                                          <p:val>
                                            <p:strVal val="ppt_x+ppt_w/2"/>
                                          </p:val>
                                        </p:tav>
                                      </p:tavLst>
                                    </p:anim>
                                    <p:anim calcmode="lin" valueType="num">
                                      <p:cBhvr>
                                        <p:cTn id="46" dur="3000"/>
                                        <p:tgtEl>
                                          <p:spTgt spid="10"/>
                                        </p:tgtEl>
                                        <p:attrNameLst>
                                          <p:attrName>ppt_y</p:attrName>
                                        </p:attrNameLst>
                                      </p:cBhvr>
                                      <p:tavLst>
                                        <p:tav tm="0">
                                          <p:val>
                                            <p:strVal val="ppt_y"/>
                                          </p:val>
                                        </p:tav>
                                        <p:tav tm="100000">
                                          <p:val>
                                            <p:strVal val="ppt_y"/>
                                          </p:val>
                                        </p:tav>
                                      </p:tavLst>
                                    </p:anim>
                                    <p:anim calcmode="lin" valueType="num">
                                      <p:cBhvr>
                                        <p:cTn id="47" dur="3000"/>
                                        <p:tgtEl>
                                          <p:spTgt spid="10"/>
                                        </p:tgtEl>
                                        <p:attrNameLst>
                                          <p:attrName>ppt_w</p:attrName>
                                        </p:attrNameLst>
                                      </p:cBhvr>
                                      <p:tavLst>
                                        <p:tav tm="0">
                                          <p:val>
                                            <p:strVal val="ppt_w"/>
                                          </p:val>
                                        </p:tav>
                                        <p:tav tm="100000">
                                          <p:val>
                                            <p:fltVal val="0"/>
                                          </p:val>
                                        </p:tav>
                                      </p:tavLst>
                                    </p:anim>
                                    <p:anim calcmode="lin" valueType="num">
                                      <p:cBhvr>
                                        <p:cTn id="48" dur="3000"/>
                                        <p:tgtEl>
                                          <p:spTgt spid="10"/>
                                        </p:tgtEl>
                                        <p:attrNameLst>
                                          <p:attrName>ppt_h</p:attrName>
                                        </p:attrNameLst>
                                      </p:cBhvr>
                                      <p:tavLst>
                                        <p:tav tm="0">
                                          <p:val>
                                            <p:strVal val="ppt_h"/>
                                          </p:val>
                                        </p:tav>
                                        <p:tav tm="100000">
                                          <p:val>
                                            <p:strVal val="ppt_h"/>
                                          </p:val>
                                        </p:tav>
                                      </p:tavLst>
                                    </p:anim>
                                    <p:set>
                                      <p:cBhvr>
                                        <p:cTn id="49" dur="1" fill="hold">
                                          <p:stCondLst>
                                            <p:cond delay="2999"/>
                                          </p:stCondLst>
                                        </p:cTn>
                                        <p:tgtEl>
                                          <p:spTgt spid="10"/>
                                        </p:tgtEl>
                                        <p:attrNameLst>
                                          <p:attrName>style.visibility</p:attrName>
                                        </p:attrNameLst>
                                      </p:cBhvr>
                                      <p:to>
                                        <p:strVal val="hidden"/>
                                      </p:to>
                                    </p:set>
                                  </p:childTnLst>
                                </p:cTn>
                              </p:par>
                              <p:par>
                                <p:cTn id="50" presetID="23" presetClass="entr" presetSubtype="272"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3000" fill="hold"/>
                                        <p:tgtEl>
                                          <p:spTgt spid="4"/>
                                        </p:tgtEl>
                                        <p:attrNameLst>
                                          <p:attrName>ppt_w</p:attrName>
                                        </p:attrNameLst>
                                      </p:cBhvr>
                                      <p:tavLst>
                                        <p:tav tm="0">
                                          <p:val>
                                            <p:strVal val="2/3*#ppt_w"/>
                                          </p:val>
                                        </p:tav>
                                        <p:tav tm="100000">
                                          <p:val>
                                            <p:strVal val="#ppt_w"/>
                                          </p:val>
                                        </p:tav>
                                      </p:tavLst>
                                    </p:anim>
                                    <p:anim calcmode="lin" valueType="num">
                                      <p:cBhvr>
                                        <p:cTn id="53" dur="3000" fill="hold"/>
                                        <p:tgtEl>
                                          <p:spTgt spid="4"/>
                                        </p:tgtEl>
                                        <p:attrNameLst>
                                          <p:attrName>ppt_h</p:attrName>
                                        </p:attrNameLst>
                                      </p:cBhvr>
                                      <p:tavLst>
                                        <p:tav tm="0">
                                          <p:val>
                                            <p:strVal val="2/3*#ppt_h"/>
                                          </p:val>
                                        </p:tav>
                                        <p:tav tm="100000">
                                          <p:val>
                                            <p:strVal val="#ppt_h"/>
                                          </p:val>
                                        </p:tav>
                                      </p:tavLst>
                                    </p:anim>
                                  </p:childTnLst>
                                </p:cTn>
                              </p:par>
                              <p:par>
                                <p:cTn id="54" presetID="16" presetClass="entr" presetSubtype="37"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outVertical)">
                                      <p:cBhvr>
                                        <p:cTn id="56" dur="3000"/>
                                        <p:tgtEl>
                                          <p:spTgt spid="4"/>
                                        </p:tgtEl>
                                      </p:cBhvr>
                                    </p:animEffect>
                                  </p:childTnLst>
                                </p:cTn>
                              </p:par>
                            </p:childTnLst>
                          </p:cTn>
                        </p:par>
                        <p:par>
                          <p:cTn id="57" fill="hold">
                            <p:stCondLst>
                              <p:cond delay="6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7"/>
                                        </p:tgtEl>
                                        <p:attrNameLst>
                                          <p:attrName>style.visibility</p:attrName>
                                        </p:attrNameLst>
                                      </p:cBhvr>
                                      <p:to>
                                        <p:strVal val="visible"/>
                                      </p:to>
                                    </p:set>
                                    <p:animEffect transition="in" filter="fade">
                                      <p:cBhvr>
                                        <p:cTn id="60" dur="1000"/>
                                        <p:tgtEl>
                                          <p:spTgt spid="7"/>
                                        </p:tgtEl>
                                      </p:cBhvr>
                                    </p:animEffect>
                                    <p:anim calcmode="lin" valueType="num">
                                      <p:cBhvr>
                                        <p:cTn id="61" dur="1000" fill="hold"/>
                                        <p:tgtEl>
                                          <p:spTgt spid="7"/>
                                        </p:tgtEl>
                                        <p:attrNameLst>
                                          <p:attrName>ppt_x</p:attrName>
                                        </p:attrNameLst>
                                      </p:cBhvr>
                                      <p:tavLst>
                                        <p:tav tm="0">
                                          <p:val>
                                            <p:strVal val="#ppt_x-.1"/>
                                          </p:val>
                                        </p:tav>
                                        <p:tav tm="100000">
                                          <p:val>
                                            <p:strVal val="#ppt_x"/>
                                          </p:val>
                                        </p:tav>
                                      </p:tavLst>
                                    </p:anim>
                                    <p:anim calcmode="lin" valueType="num">
                                      <p:cBhvr>
                                        <p:cTn id="6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4da3b7fbbce2345d7772b0674a318d5.jpg"/>
          <p:cNvPicPr>
            <a:picLocks noChangeAspect="1"/>
          </p:cNvPicPr>
          <p:nvPr/>
        </p:nvPicPr>
        <p:blipFill>
          <a:blip r:embed="rId2" cstate="print"/>
          <a:stretch>
            <a:fillRect/>
          </a:stretch>
        </p:blipFill>
        <p:spPr bwMode="auto">
          <a:xfrm>
            <a:off x="6350" y="-739589"/>
            <a:ext cx="9131300" cy="6543627"/>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5" name="4 Imagen" descr="e4da3b7fbbce2345d7772b0674a318d5.jpg"/>
          <p:cNvPicPr>
            <a:picLocks noChangeAspect="1"/>
          </p:cNvPicPr>
          <p:nvPr/>
        </p:nvPicPr>
        <p:blipFill>
          <a:blip r:embed="rId2" cstate="print"/>
          <a:stretch>
            <a:fillRect/>
          </a:stretch>
        </p:blipFill>
        <p:spPr bwMode="auto">
          <a:xfrm>
            <a:off x="6350" y="-739589"/>
            <a:ext cx="9131300" cy="6543627"/>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7" name="6 Imagen" descr="e4da3b7fbbce2345d7772b0674a318d5.jpg"/>
          <p:cNvPicPr>
            <a:picLocks noChangeAspect="1"/>
          </p:cNvPicPr>
          <p:nvPr/>
        </p:nvPicPr>
        <p:blipFill>
          <a:blip r:embed="rId2" cstate="print"/>
          <a:stretch>
            <a:fillRect/>
          </a:stretch>
        </p:blipFill>
        <p:spPr bwMode="auto">
          <a:xfrm>
            <a:off x="0" y="-740618"/>
            <a:ext cx="9143999" cy="6552728"/>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3568" y="4083918"/>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él participaron los capitanes </a:t>
            </a:r>
            <a:r>
              <a:rPr lang="es-ES" i="1" dirty="0" err="1" smtClean="0">
                <a:effectLst>
                  <a:glow rad="101600">
                    <a:srgbClr val="C00000">
                      <a:alpha val="60000"/>
                    </a:srgbClr>
                  </a:glow>
                  <a:outerShdw blurRad="38100" dist="38100" dir="2700000" algn="tl">
                    <a:srgbClr val="000000">
                      <a:alpha val="43137"/>
                    </a:srgbClr>
                  </a:outerShdw>
                </a:effectLst>
              </a:rPr>
              <a:t>Daoiz</a:t>
            </a:r>
            <a:r>
              <a:rPr lang="es-ES" i="1" dirty="0" smtClean="0">
                <a:effectLst>
                  <a:glow rad="101600">
                    <a:srgbClr val="C00000">
                      <a:alpha val="60000"/>
                    </a:srgbClr>
                  </a:glow>
                  <a:outerShdw blurRad="38100" dist="38100" dir="2700000" algn="tl">
                    <a:srgbClr val="000000">
                      <a:alpha val="43137"/>
                    </a:srgbClr>
                  </a:outerShdw>
                </a:effectLst>
              </a:rPr>
              <a:t> y Velarde, hecho en el que Joaquín Sorolla se basó para crear uno de los más importantes cuadros de su trayectoria artística.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ripple dir="ru"/>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4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fltVal val="0"/>
                                          </p:val>
                                        </p:tav>
                                        <p:tav tm="100000">
                                          <p:val>
                                            <p:strVal val="#ppt_w"/>
                                          </p:val>
                                        </p:tav>
                                      </p:tavLst>
                                    </p:anim>
                                    <p:anim calcmode="lin" valueType="num">
                                      <p:cBhvr>
                                        <p:cTn id="11" dur="4000" fill="hold"/>
                                        <p:tgtEl>
                                          <p:spTgt spid="5"/>
                                        </p:tgtEl>
                                        <p:attrNameLst>
                                          <p:attrName>ppt_h</p:attrName>
                                        </p:attrNameLst>
                                      </p:cBhvr>
                                      <p:tavLst>
                                        <p:tav tm="0">
                                          <p:val>
                                            <p:strVal val="#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4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4000"/>
                                        <p:tgtEl>
                                          <p:spTgt spid="4"/>
                                        </p:tgtEl>
                                      </p:cBhvr>
                                    </p:animEffect>
                                  </p:childTnLst>
                                </p:cTn>
                              </p:par>
                              <p:par>
                                <p:cTn id="22" presetID="50" presetClass="entr" presetSubtype="0" decel="100000"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4000" fill="hold"/>
                                        <p:tgtEl>
                                          <p:spTgt spid="7"/>
                                        </p:tgtEl>
                                        <p:attrNameLst>
                                          <p:attrName>ppt_w</p:attrName>
                                        </p:attrNameLst>
                                      </p:cBhvr>
                                      <p:tavLst>
                                        <p:tav tm="0">
                                          <p:val>
                                            <p:strVal val="#ppt_w+.3"/>
                                          </p:val>
                                        </p:tav>
                                        <p:tav tm="100000">
                                          <p:val>
                                            <p:strVal val="#ppt_w"/>
                                          </p:val>
                                        </p:tav>
                                      </p:tavLst>
                                    </p:anim>
                                    <p:anim calcmode="lin" valueType="num">
                                      <p:cBhvr>
                                        <p:cTn id="25" dur="4000" fill="hold"/>
                                        <p:tgtEl>
                                          <p:spTgt spid="7"/>
                                        </p:tgtEl>
                                        <p:attrNameLst>
                                          <p:attrName>ppt_h</p:attrName>
                                        </p:attrNameLst>
                                      </p:cBhvr>
                                      <p:tavLst>
                                        <p:tav tm="0">
                                          <p:val>
                                            <p:strVal val="#ppt_h"/>
                                          </p:val>
                                        </p:tav>
                                        <p:tav tm="100000">
                                          <p:val>
                                            <p:strVal val="#ppt_h"/>
                                          </p:val>
                                        </p:tav>
                                      </p:tavLst>
                                    </p:anim>
                                    <p:animEffect transition="in" filter="fade">
                                      <p:cBhvr>
                                        <p:cTn id="26" dur="4000"/>
                                        <p:tgtEl>
                                          <p:spTgt spid="7"/>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od_Drinks_Chocolate_with_milk_032429_.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827089" y="0"/>
            <a:ext cx="4143375" cy="5143500"/>
          </a:xfrm>
          <a:prstGeom prst="moon">
            <a:avLst>
              <a:gd name="adj" fmla="val 35900"/>
            </a:avLst>
          </a:prstGeom>
          <a:solidFill>
            <a:srgbClr val="A20000">
              <a:alpha val="67000"/>
            </a:srgbClr>
          </a:solidFill>
          <a:ln>
            <a:solidFill>
              <a:schemeClr val="tx1">
                <a:lumMod val="8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4787900" y="0"/>
            <a:ext cx="3633788" cy="5143500"/>
          </a:xfrm>
          <a:prstGeom prst="moon">
            <a:avLst>
              <a:gd name="adj" fmla="val 37069"/>
            </a:avLst>
          </a:prstGeom>
          <a:solidFill>
            <a:srgbClr val="A20000">
              <a:alpha val="67000"/>
            </a:srgbClr>
          </a:solidFill>
          <a:ln>
            <a:solidFill>
              <a:schemeClr val="tx1">
                <a:lumMod val="8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39552" y="3507854"/>
            <a:ext cx="806489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acto, protagonizado por casi un centenar de miembros de la Asociación Histórico Cultural Voluntarios de Madrid 1808-1814 vestidos de época y acompañados de cañones, forma parte de la programación cultural que el Ejecutivo autonómico, ha diseñado para celebrar las Fiestas del 2 de Mayo. Día de la Comunidad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9000">
        <p14:ripple dir="lu"/>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childTnLst>
                          </p:cTn>
                        </p:par>
                        <p:par>
                          <p:cTn id="15" fill="hold">
                            <p:stCondLst>
                              <p:cond delay="3000"/>
                            </p:stCondLst>
                            <p:childTnLst>
                              <p:par>
                                <p:cTn id="16" presetID="2" presetClass="exit" presetSubtype="2" fill="hold" nodeType="afterEffect">
                                  <p:stCondLst>
                                    <p:cond delay="0"/>
                                  </p:stCondLst>
                                  <p:childTnLst>
                                    <p:anim calcmode="lin" valueType="num">
                                      <p:cBhvr additive="base">
                                        <p:cTn id="17" dur="3000"/>
                                        <p:tgtEl>
                                          <p:spTgt spid="5"/>
                                        </p:tgtEl>
                                        <p:attrNameLst>
                                          <p:attrName>ppt_x</p:attrName>
                                        </p:attrNameLst>
                                      </p:cBhvr>
                                      <p:tavLst>
                                        <p:tav tm="0">
                                          <p:val>
                                            <p:strVal val="ppt_x"/>
                                          </p:val>
                                        </p:tav>
                                        <p:tav tm="100000">
                                          <p:val>
                                            <p:strVal val="1+ppt_w/2"/>
                                          </p:val>
                                        </p:tav>
                                      </p:tavLst>
                                    </p:anim>
                                    <p:anim calcmode="lin" valueType="num">
                                      <p:cBhvr additive="base">
                                        <p:cTn id="18" dur="3000"/>
                                        <p:tgtEl>
                                          <p:spTgt spid="5"/>
                                        </p:tgtEl>
                                        <p:attrNameLst>
                                          <p:attrName>ppt_y</p:attrName>
                                        </p:attrNameLst>
                                      </p:cBhvr>
                                      <p:tavLst>
                                        <p:tav tm="0">
                                          <p:val>
                                            <p:strVal val="ppt_y"/>
                                          </p:val>
                                        </p:tav>
                                        <p:tav tm="100000">
                                          <p:val>
                                            <p:strVal val="ppt_y"/>
                                          </p:val>
                                        </p:tav>
                                      </p:tavLst>
                                    </p:anim>
                                    <p:set>
                                      <p:cBhvr>
                                        <p:cTn id="19" dur="1" fill="hold">
                                          <p:stCondLst>
                                            <p:cond delay="2999"/>
                                          </p:stCondLst>
                                        </p:cTn>
                                        <p:tgtEl>
                                          <p:spTgt spid="5"/>
                                        </p:tgtEl>
                                        <p:attrNameLst>
                                          <p:attrName>style.visibility</p:attrName>
                                        </p:attrNameLst>
                                      </p:cBhvr>
                                      <p:to>
                                        <p:strVal val="hidden"/>
                                      </p:to>
                                    </p:set>
                                  </p:childTnLst>
                                </p:cTn>
                              </p:par>
                              <p:par>
                                <p:cTn id="20" presetID="17" presetClass="exit" presetSubtype="10" fill="hold" nodeType="withEffect">
                                  <p:stCondLst>
                                    <p:cond delay="0"/>
                                  </p:stCondLst>
                                  <p:childTnLst>
                                    <p:anim calcmode="lin" valueType="num">
                                      <p:cBhvr>
                                        <p:cTn id="21" dur="3000"/>
                                        <p:tgtEl>
                                          <p:spTgt spid="5"/>
                                        </p:tgtEl>
                                        <p:attrNameLst>
                                          <p:attrName>ppt_w</p:attrName>
                                        </p:attrNameLst>
                                      </p:cBhvr>
                                      <p:tavLst>
                                        <p:tav tm="0">
                                          <p:val>
                                            <p:strVal val="ppt_w"/>
                                          </p:val>
                                        </p:tav>
                                        <p:tav tm="100000">
                                          <p:val>
                                            <p:fltVal val="0"/>
                                          </p:val>
                                        </p:tav>
                                      </p:tavLst>
                                    </p:anim>
                                    <p:anim calcmode="lin" valueType="num">
                                      <p:cBhvr>
                                        <p:cTn id="22" dur="3000"/>
                                        <p:tgtEl>
                                          <p:spTgt spid="5"/>
                                        </p:tgtEl>
                                        <p:attrNameLst>
                                          <p:attrName>ppt_h</p:attrName>
                                        </p:attrNameLst>
                                      </p:cBhvr>
                                      <p:tavLst>
                                        <p:tav tm="0">
                                          <p:val>
                                            <p:strVal val="ppt_h"/>
                                          </p:val>
                                        </p:tav>
                                        <p:tav tm="100000">
                                          <p:val>
                                            <p:strVal val="ppt_h"/>
                                          </p:val>
                                        </p:tav>
                                      </p:tavLst>
                                    </p:anim>
                                    <p:set>
                                      <p:cBhvr>
                                        <p:cTn id="23" dur="1" fill="hold">
                                          <p:stCondLst>
                                            <p:cond delay="2999"/>
                                          </p:stCondLst>
                                        </p:cTn>
                                        <p:tgtEl>
                                          <p:spTgt spid="5"/>
                                        </p:tgtEl>
                                        <p:attrNameLst>
                                          <p:attrName>style.visibility</p:attrName>
                                        </p:attrNameLst>
                                      </p:cBhvr>
                                      <p:to>
                                        <p:strVal val="hidden"/>
                                      </p:to>
                                    </p:set>
                                  </p:childTnLst>
                                </p:cTn>
                              </p:par>
                              <p:par>
                                <p:cTn id="24" presetID="2" presetClass="exit" presetSubtype="8" fill="hold" nodeType="withEffect">
                                  <p:stCondLst>
                                    <p:cond delay="0"/>
                                  </p:stCondLst>
                                  <p:childTnLst>
                                    <p:anim calcmode="lin" valueType="num">
                                      <p:cBhvr additive="base">
                                        <p:cTn id="25" dur="3000"/>
                                        <p:tgtEl>
                                          <p:spTgt spid="6"/>
                                        </p:tgtEl>
                                        <p:attrNameLst>
                                          <p:attrName>ppt_x</p:attrName>
                                        </p:attrNameLst>
                                      </p:cBhvr>
                                      <p:tavLst>
                                        <p:tav tm="0">
                                          <p:val>
                                            <p:strVal val="ppt_x"/>
                                          </p:val>
                                        </p:tav>
                                        <p:tav tm="100000">
                                          <p:val>
                                            <p:strVal val="0-ppt_w/2"/>
                                          </p:val>
                                        </p:tav>
                                      </p:tavLst>
                                    </p:anim>
                                    <p:anim calcmode="lin" valueType="num">
                                      <p:cBhvr additive="base">
                                        <p:cTn id="26" dur="3000"/>
                                        <p:tgtEl>
                                          <p:spTgt spid="6"/>
                                        </p:tgtEl>
                                        <p:attrNameLst>
                                          <p:attrName>ppt_y</p:attrName>
                                        </p:attrNameLst>
                                      </p:cBhvr>
                                      <p:tavLst>
                                        <p:tav tm="0">
                                          <p:val>
                                            <p:strVal val="ppt_y"/>
                                          </p:val>
                                        </p:tav>
                                        <p:tav tm="100000">
                                          <p:val>
                                            <p:strVal val="ppt_y"/>
                                          </p:val>
                                        </p:tav>
                                      </p:tavLst>
                                    </p:anim>
                                    <p:set>
                                      <p:cBhvr>
                                        <p:cTn id="27" dur="1" fill="hold">
                                          <p:stCondLst>
                                            <p:cond delay="2999"/>
                                          </p:stCondLst>
                                        </p:cTn>
                                        <p:tgtEl>
                                          <p:spTgt spid="6"/>
                                        </p:tgtEl>
                                        <p:attrNameLst>
                                          <p:attrName>style.visibility</p:attrName>
                                        </p:attrNameLst>
                                      </p:cBhvr>
                                      <p:to>
                                        <p:strVal val="hidden"/>
                                      </p:to>
                                    </p:set>
                                  </p:childTnLst>
                                </p:cTn>
                              </p:par>
                              <p:par>
                                <p:cTn id="28" presetID="17" presetClass="exit" presetSubtype="10" fill="hold" nodeType="withEffect">
                                  <p:stCondLst>
                                    <p:cond delay="0"/>
                                  </p:stCondLst>
                                  <p:childTnLst>
                                    <p:anim calcmode="lin" valueType="num">
                                      <p:cBhvr>
                                        <p:cTn id="29" dur="3000"/>
                                        <p:tgtEl>
                                          <p:spTgt spid="6"/>
                                        </p:tgtEl>
                                        <p:attrNameLst>
                                          <p:attrName>ppt_w</p:attrName>
                                        </p:attrNameLst>
                                      </p:cBhvr>
                                      <p:tavLst>
                                        <p:tav tm="0">
                                          <p:val>
                                            <p:strVal val="ppt_w"/>
                                          </p:val>
                                        </p:tav>
                                        <p:tav tm="100000">
                                          <p:val>
                                            <p:fltVal val="0"/>
                                          </p:val>
                                        </p:tav>
                                      </p:tavLst>
                                    </p:anim>
                                    <p:anim calcmode="lin" valueType="num">
                                      <p:cBhvr>
                                        <p:cTn id="30" dur="3000"/>
                                        <p:tgtEl>
                                          <p:spTgt spid="6"/>
                                        </p:tgtEl>
                                        <p:attrNameLst>
                                          <p:attrName>ppt_h</p:attrName>
                                        </p:attrNameLst>
                                      </p:cBhvr>
                                      <p:tavLst>
                                        <p:tav tm="0">
                                          <p:val>
                                            <p:strVal val="ppt_h"/>
                                          </p:val>
                                        </p:tav>
                                        <p:tav tm="100000">
                                          <p:val>
                                            <p:strVal val="ppt_h"/>
                                          </p:val>
                                        </p:tav>
                                      </p:tavLst>
                                    </p:anim>
                                    <p:set>
                                      <p:cBhvr>
                                        <p:cTn id="31" dur="1" fill="hold">
                                          <p:stCondLst>
                                            <p:cond delay="2999"/>
                                          </p:stCondLst>
                                        </p:cTn>
                                        <p:tgtEl>
                                          <p:spTgt spid="6"/>
                                        </p:tgtEl>
                                        <p:attrNameLst>
                                          <p:attrName>style.visibility</p:attrName>
                                        </p:attrNameLst>
                                      </p:cBhvr>
                                      <p:to>
                                        <p:strVal val="hidden"/>
                                      </p:to>
                                    </p:set>
                                  </p:childTnLst>
                                </p:cTn>
                              </p:par>
                              <p:par>
                                <p:cTn id="32" presetID="16" presetClass="entr" presetSubtype="37"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arn(outVertical)">
                                      <p:cBhvr>
                                        <p:cTn id="34" dur="3000"/>
                                        <p:tgtEl>
                                          <p:spTgt spid="4"/>
                                        </p:tgtEl>
                                      </p:cBhvr>
                                    </p:animEffect>
                                  </p:childTnLst>
                                </p:cTn>
                              </p:par>
                              <p:par>
                                <p:cTn id="35" presetID="23" presetClass="entr" presetSubtype="288"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3000" fill="hold"/>
                                        <p:tgtEl>
                                          <p:spTgt spid="4"/>
                                        </p:tgtEl>
                                        <p:attrNameLst>
                                          <p:attrName>ppt_w</p:attrName>
                                        </p:attrNameLst>
                                      </p:cBhvr>
                                      <p:tavLst>
                                        <p:tav tm="0">
                                          <p:val>
                                            <p:strVal val="4/3*#ppt_w"/>
                                          </p:val>
                                        </p:tav>
                                        <p:tav tm="100000">
                                          <p:val>
                                            <p:strVal val="#ppt_w"/>
                                          </p:val>
                                        </p:tav>
                                      </p:tavLst>
                                    </p:anim>
                                    <p:anim calcmode="lin" valueType="num">
                                      <p:cBhvr>
                                        <p:cTn id="38" dur="3000" fill="hold"/>
                                        <p:tgtEl>
                                          <p:spTgt spid="4"/>
                                        </p:tgtEl>
                                        <p:attrNameLst>
                                          <p:attrName>ppt_h</p:attrName>
                                        </p:attrNameLst>
                                      </p:cBhvr>
                                      <p:tavLst>
                                        <p:tav tm="0">
                                          <p:val>
                                            <p:strVal val="4/3*#ppt_h"/>
                                          </p:val>
                                        </p:tav>
                                        <p:tav tm="100000">
                                          <p:val>
                                            <p:strVal val="#ppt_h"/>
                                          </p:val>
                                        </p:tav>
                                      </p:tavLst>
                                    </p:anim>
                                  </p:childTnLst>
                                </p:cTn>
                              </p:par>
                            </p:childTnLst>
                          </p:cTn>
                        </p:par>
                        <p:par>
                          <p:cTn id="39" fill="hold">
                            <p:stCondLst>
                              <p:cond delay="6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1"/>
                                          </p:val>
                                        </p:tav>
                                        <p:tav tm="100000">
                                          <p:val>
                                            <p:strVal val="#ppt_x"/>
                                          </p:val>
                                        </p:tav>
                                      </p:tavLst>
                                    </p:anim>
                                    <p:anim calcmode="lin" valueType="num">
                                      <p:cBhvr>
                                        <p:cTn id="4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tretch>
            <a:fillRect/>
          </a:stretch>
        </p:blipFill>
        <p:spPr bwMode="auto">
          <a:xfrm>
            <a:off x="0" y="-380577"/>
            <a:ext cx="9143999" cy="590465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6" name="15 Triángulo isósceles"/>
          <p:cNvSpPr/>
          <p:nvPr/>
        </p:nvSpPr>
        <p:spPr>
          <a:xfrm rot="5400000">
            <a:off x="-285750" y="285750"/>
            <a:ext cx="5143500" cy="4572000"/>
          </a:xfrm>
          <a:prstGeom prst="triangle">
            <a:avLst/>
          </a:prstGeom>
          <a:solidFill>
            <a:srgbClr val="A20000">
              <a:alpha val="67000"/>
            </a:srgbClr>
          </a:solidFill>
          <a:ln>
            <a:solidFill>
              <a:schemeClr val="tx1">
                <a:lumMod val="8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rot="5400000" flipV="1">
            <a:off x="4250532" y="250032"/>
            <a:ext cx="5143500" cy="4643437"/>
          </a:xfrm>
          <a:prstGeom prst="triangle">
            <a:avLst/>
          </a:prstGeom>
          <a:solidFill>
            <a:srgbClr val="A20000">
              <a:alpha val="67000"/>
            </a:srgbClr>
          </a:solidFill>
          <a:ln>
            <a:solidFill>
              <a:schemeClr val="tx1">
                <a:lumMod val="8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467544" y="372387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Joaquim </a:t>
            </a:r>
            <a:r>
              <a:rPr lang="es-ES" i="1" dirty="0" err="1" smtClean="0">
                <a:effectLst>
                  <a:glow rad="101600">
                    <a:srgbClr val="C00000">
                      <a:alpha val="60000"/>
                    </a:srgbClr>
                  </a:glow>
                  <a:outerShdw blurRad="38100" dist="38100" dir="2700000" algn="tl">
                    <a:srgbClr val="000000">
                      <a:alpha val="43137"/>
                    </a:srgbClr>
                  </a:outerShdw>
                </a:effectLst>
              </a:rPr>
              <a:t>Murat</a:t>
            </a:r>
            <a:r>
              <a:rPr lang="es-ES" i="1" dirty="0" smtClean="0">
                <a:effectLst>
                  <a:glow rad="101600">
                    <a:srgbClr val="C00000">
                      <a:alpha val="60000"/>
                    </a:srgbClr>
                  </a:glow>
                  <a:outerShdw blurRad="38100" dist="38100" dir="2700000" algn="tl">
                    <a:srgbClr val="000000">
                      <a:alpha val="43137"/>
                    </a:srgbClr>
                  </a:outerShdw>
                </a:effectLst>
              </a:rPr>
              <a:t> no llegó a Madrid a hacer amigos. Era el primer día del mes de mayo de 1808 y la capital, sumida en una profunda incertidumbre política tras el Motín de Aranjuez vivido dos meses antes, recibía al mariscal francés a pedradas por sus calles.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honeycomb/>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16"/>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17"/>
                                        </p:tgtEl>
                                        <p:attrNameLst>
                                          <p:attrName>r</p:attrName>
                                        </p:attrNameLst>
                                      </p:cBhvr>
                                    </p:animRot>
                                  </p:childTnLst>
                                </p:cTn>
                              </p:par>
                            </p:childTnLst>
                          </p:cTn>
                        </p:par>
                        <p:par>
                          <p:cTn id="9" fill="hold">
                            <p:stCondLst>
                              <p:cond delay="3000"/>
                            </p:stCondLst>
                            <p:childTnLst>
                              <p:par>
                                <p:cTn id="10" presetID="17" presetClass="exit" presetSubtype="8" fill="hold" nodeType="afterEffect">
                                  <p:stCondLst>
                                    <p:cond delay="0"/>
                                  </p:stCondLst>
                                  <p:childTnLst>
                                    <p:anim calcmode="lin" valueType="num">
                                      <p:cBhvr>
                                        <p:cTn id="11" dur="3000"/>
                                        <p:tgtEl>
                                          <p:spTgt spid="16"/>
                                        </p:tgtEl>
                                        <p:attrNameLst>
                                          <p:attrName>ppt_x</p:attrName>
                                        </p:attrNameLst>
                                      </p:cBhvr>
                                      <p:tavLst>
                                        <p:tav tm="0">
                                          <p:val>
                                            <p:strVal val="ppt_x"/>
                                          </p:val>
                                        </p:tav>
                                        <p:tav tm="100000">
                                          <p:val>
                                            <p:strVal val="ppt_x-ppt_w/2"/>
                                          </p:val>
                                        </p:tav>
                                      </p:tavLst>
                                    </p:anim>
                                    <p:anim calcmode="lin" valueType="num">
                                      <p:cBhvr>
                                        <p:cTn id="12" dur="3000"/>
                                        <p:tgtEl>
                                          <p:spTgt spid="16"/>
                                        </p:tgtEl>
                                        <p:attrNameLst>
                                          <p:attrName>ppt_y</p:attrName>
                                        </p:attrNameLst>
                                      </p:cBhvr>
                                      <p:tavLst>
                                        <p:tav tm="0">
                                          <p:val>
                                            <p:strVal val="ppt_y"/>
                                          </p:val>
                                        </p:tav>
                                        <p:tav tm="100000">
                                          <p:val>
                                            <p:strVal val="ppt_y"/>
                                          </p:val>
                                        </p:tav>
                                      </p:tavLst>
                                    </p:anim>
                                    <p:anim calcmode="lin" valueType="num">
                                      <p:cBhvr>
                                        <p:cTn id="13" dur="3000"/>
                                        <p:tgtEl>
                                          <p:spTgt spid="16"/>
                                        </p:tgtEl>
                                        <p:attrNameLst>
                                          <p:attrName>ppt_w</p:attrName>
                                        </p:attrNameLst>
                                      </p:cBhvr>
                                      <p:tavLst>
                                        <p:tav tm="0">
                                          <p:val>
                                            <p:strVal val="ppt_w"/>
                                          </p:val>
                                        </p:tav>
                                        <p:tav tm="100000">
                                          <p:val>
                                            <p:fltVal val="0"/>
                                          </p:val>
                                        </p:tav>
                                      </p:tavLst>
                                    </p:anim>
                                    <p:anim calcmode="lin" valueType="num">
                                      <p:cBhvr>
                                        <p:cTn id="14" dur="3000"/>
                                        <p:tgtEl>
                                          <p:spTgt spid="16"/>
                                        </p:tgtEl>
                                        <p:attrNameLst>
                                          <p:attrName>ppt_h</p:attrName>
                                        </p:attrNameLst>
                                      </p:cBhvr>
                                      <p:tavLst>
                                        <p:tav tm="0">
                                          <p:val>
                                            <p:strVal val="ppt_h"/>
                                          </p:val>
                                        </p:tav>
                                        <p:tav tm="100000">
                                          <p:val>
                                            <p:strVal val="ppt_h"/>
                                          </p:val>
                                        </p:tav>
                                      </p:tavLst>
                                    </p:anim>
                                    <p:set>
                                      <p:cBhvr>
                                        <p:cTn id="15" dur="1" fill="hold">
                                          <p:stCondLst>
                                            <p:cond delay="2999"/>
                                          </p:stCondLst>
                                        </p:cTn>
                                        <p:tgtEl>
                                          <p:spTgt spid="16"/>
                                        </p:tgtEl>
                                        <p:attrNameLst>
                                          <p:attrName>style.visibility</p:attrName>
                                        </p:attrNameLst>
                                      </p:cBhvr>
                                      <p:to>
                                        <p:strVal val="hidden"/>
                                      </p:to>
                                    </p:set>
                                  </p:childTnLst>
                                </p:cTn>
                              </p:par>
                              <p:par>
                                <p:cTn id="16" presetID="17" presetClass="exit" presetSubtype="2" fill="hold" nodeType="withEffect">
                                  <p:stCondLst>
                                    <p:cond delay="0"/>
                                  </p:stCondLst>
                                  <p:childTnLst>
                                    <p:anim calcmode="lin" valueType="num">
                                      <p:cBhvr>
                                        <p:cTn id="17" dur="3000"/>
                                        <p:tgtEl>
                                          <p:spTgt spid="17"/>
                                        </p:tgtEl>
                                        <p:attrNameLst>
                                          <p:attrName>ppt_x</p:attrName>
                                        </p:attrNameLst>
                                      </p:cBhvr>
                                      <p:tavLst>
                                        <p:tav tm="0">
                                          <p:val>
                                            <p:strVal val="ppt_x"/>
                                          </p:val>
                                        </p:tav>
                                        <p:tav tm="100000">
                                          <p:val>
                                            <p:strVal val="ppt_x+ppt_w/2"/>
                                          </p:val>
                                        </p:tav>
                                      </p:tavLst>
                                    </p:anim>
                                    <p:anim calcmode="lin" valueType="num">
                                      <p:cBhvr>
                                        <p:cTn id="18" dur="3000"/>
                                        <p:tgtEl>
                                          <p:spTgt spid="17"/>
                                        </p:tgtEl>
                                        <p:attrNameLst>
                                          <p:attrName>ppt_y</p:attrName>
                                        </p:attrNameLst>
                                      </p:cBhvr>
                                      <p:tavLst>
                                        <p:tav tm="0">
                                          <p:val>
                                            <p:strVal val="ppt_y"/>
                                          </p:val>
                                        </p:tav>
                                        <p:tav tm="100000">
                                          <p:val>
                                            <p:strVal val="ppt_y"/>
                                          </p:val>
                                        </p:tav>
                                      </p:tavLst>
                                    </p:anim>
                                    <p:anim calcmode="lin" valueType="num">
                                      <p:cBhvr>
                                        <p:cTn id="19" dur="3000"/>
                                        <p:tgtEl>
                                          <p:spTgt spid="17"/>
                                        </p:tgtEl>
                                        <p:attrNameLst>
                                          <p:attrName>ppt_w</p:attrName>
                                        </p:attrNameLst>
                                      </p:cBhvr>
                                      <p:tavLst>
                                        <p:tav tm="0">
                                          <p:val>
                                            <p:strVal val="ppt_w"/>
                                          </p:val>
                                        </p:tav>
                                        <p:tav tm="100000">
                                          <p:val>
                                            <p:fltVal val="0"/>
                                          </p:val>
                                        </p:tav>
                                      </p:tavLst>
                                    </p:anim>
                                    <p:anim calcmode="lin" valueType="num">
                                      <p:cBhvr>
                                        <p:cTn id="20" dur="3000"/>
                                        <p:tgtEl>
                                          <p:spTgt spid="17"/>
                                        </p:tgtEl>
                                        <p:attrNameLst>
                                          <p:attrName>ppt_h</p:attrName>
                                        </p:attrNameLst>
                                      </p:cBhvr>
                                      <p:tavLst>
                                        <p:tav tm="0">
                                          <p:val>
                                            <p:strVal val="ppt_h"/>
                                          </p:val>
                                        </p:tav>
                                        <p:tav tm="100000">
                                          <p:val>
                                            <p:strVal val="ppt_h"/>
                                          </p:val>
                                        </p:tav>
                                      </p:tavLst>
                                    </p:anim>
                                    <p:set>
                                      <p:cBhvr>
                                        <p:cTn id="21" dur="1" fill="hold">
                                          <p:stCondLst>
                                            <p:cond delay="2999"/>
                                          </p:stCondLst>
                                        </p:cTn>
                                        <p:tgtEl>
                                          <p:spTgt spid="17"/>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16" presetClass="entr" presetSubtype="37"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Vertical)">
                                      <p:cBhvr>
                                        <p:cTn id="28" dur="3000"/>
                                        <p:tgtEl>
                                          <p:spTgt spid="4"/>
                                        </p:tgtEl>
                                      </p:cBhvr>
                                    </p:animEffect>
                                  </p:childTnLst>
                                </p:cTn>
                              </p:par>
                            </p:childTnLst>
                          </p:cTn>
                        </p:par>
                        <p:par>
                          <p:cTn id="29" fill="hold">
                            <p:stCondLst>
                              <p:cond delay="6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_copy.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apecio"/>
          <p:cNvSpPr/>
          <p:nvPr/>
        </p:nvSpPr>
        <p:spPr>
          <a:xfrm>
            <a:off x="0" y="2625725"/>
            <a:ext cx="9144000" cy="2517775"/>
          </a:xfrm>
          <a:prstGeom prst="trapezoid">
            <a:avLst>
              <a:gd name="adj" fmla="val 94666"/>
            </a:avLst>
          </a:prstGeom>
          <a:solidFill>
            <a:schemeClr val="bg1"/>
          </a:solidFill>
          <a:ln>
            <a:solidFill>
              <a:schemeClr val="bg1"/>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flipV="1">
            <a:off x="0" y="0"/>
            <a:ext cx="9144000" cy="2625725"/>
          </a:xfrm>
          <a:prstGeom prst="trapezoid">
            <a:avLst>
              <a:gd name="adj" fmla="val 91088"/>
            </a:avLst>
          </a:prstGeom>
          <a:solidFill>
            <a:schemeClr val="bg1"/>
          </a:solidFill>
          <a:ln>
            <a:solidFill>
              <a:schemeClr val="bg1"/>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CuadroTexto"/>
          <p:cNvSpPr txBox="1"/>
          <p:nvPr/>
        </p:nvSpPr>
        <p:spPr>
          <a:xfrm>
            <a:off x="467544"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menos de 24 horas la ciudad iría calentándose poco a poco, con los rumores y la ira contra el invasor corriendo por las venas del pueblo. El cuñado de Napoleón tenía un objetivo claro: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4000">
        <p15:prstTrans prst="prestig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4000"/>
                                        <p:tgtEl>
                                          <p:spTgt spid="7"/>
                                        </p:tgtEl>
                                        <p:attrNameLst>
                                          <p:attrName>ppt_x</p:attrName>
                                        </p:attrNameLst>
                                      </p:cBhvr>
                                      <p:tavLst>
                                        <p:tav tm="0">
                                          <p:val>
                                            <p:strVal val="ppt_x"/>
                                          </p:val>
                                        </p:tav>
                                        <p:tav tm="100000">
                                          <p:val>
                                            <p:strVal val="ppt_x"/>
                                          </p:val>
                                        </p:tav>
                                      </p:tavLst>
                                    </p:anim>
                                    <p:anim calcmode="lin" valueType="num">
                                      <p:cBhvr>
                                        <p:cTn id="7" dur="4000"/>
                                        <p:tgtEl>
                                          <p:spTgt spid="7"/>
                                        </p:tgtEl>
                                        <p:attrNameLst>
                                          <p:attrName>ppt_y</p:attrName>
                                        </p:attrNameLst>
                                      </p:cBhvr>
                                      <p:tavLst>
                                        <p:tav tm="0">
                                          <p:val>
                                            <p:strVal val="ppt_y"/>
                                          </p:val>
                                        </p:tav>
                                        <p:tav tm="100000">
                                          <p:val>
                                            <p:strVal val="ppt_y-ppt_h/2"/>
                                          </p:val>
                                        </p:tav>
                                      </p:tavLst>
                                    </p:anim>
                                    <p:anim calcmode="lin" valueType="num">
                                      <p:cBhvr>
                                        <p:cTn id="8" dur="4000"/>
                                        <p:tgtEl>
                                          <p:spTgt spid="7"/>
                                        </p:tgtEl>
                                        <p:attrNameLst>
                                          <p:attrName>ppt_w</p:attrName>
                                        </p:attrNameLst>
                                      </p:cBhvr>
                                      <p:tavLst>
                                        <p:tav tm="0">
                                          <p:val>
                                            <p:strVal val="ppt_w"/>
                                          </p:val>
                                        </p:tav>
                                        <p:tav tm="100000">
                                          <p:val>
                                            <p:strVal val="ppt_w"/>
                                          </p:val>
                                        </p:tav>
                                      </p:tavLst>
                                    </p:anim>
                                    <p:anim calcmode="lin" valueType="num">
                                      <p:cBhvr>
                                        <p:cTn id="9" dur="4000"/>
                                        <p:tgtEl>
                                          <p:spTgt spid="7"/>
                                        </p:tgtEl>
                                        <p:attrNameLst>
                                          <p:attrName>ppt_h</p:attrName>
                                        </p:attrNameLst>
                                      </p:cBhvr>
                                      <p:tavLst>
                                        <p:tav tm="0">
                                          <p:val>
                                            <p:strVal val="ppt_h"/>
                                          </p:val>
                                        </p:tav>
                                        <p:tav tm="100000">
                                          <p:val>
                                            <p:fltVal val="0"/>
                                          </p:val>
                                        </p:tav>
                                      </p:tavLst>
                                    </p:anim>
                                    <p:set>
                                      <p:cBhvr>
                                        <p:cTn id="10" dur="1" fill="hold">
                                          <p:stCondLst>
                                            <p:cond delay="3999"/>
                                          </p:stCondLst>
                                        </p:cTn>
                                        <p:tgtEl>
                                          <p:spTgt spid="7"/>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
                                          </p:val>
                                        </p:tav>
                                      </p:tavLst>
                                    </p:anim>
                                    <p:anim calcmode="lin" valueType="num">
                                      <p:cBhvr>
                                        <p:cTn id="13" dur="4000"/>
                                        <p:tgtEl>
                                          <p:spTgt spid="6"/>
                                        </p:tgtEl>
                                        <p:attrNameLst>
                                          <p:attrName>ppt_y</p:attrName>
                                        </p:attrNameLst>
                                      </p:cBhvr>
                                      <p:tavLst>
                                        <p:tav tm="0">
                                          <p:val>
                                            <p:strVal val="ppt_y"/>
                                          </p:val>
                                        </p:tav>
                                        <p:tav tm="100000">
                                          <p:val>
                                            <p:strVal val="ppt_y+ppt_h/2"/>
                                          </p:val>
                                        </p:tav>
                                      </p:tavLst>
                                    </p:anim>
                                    <p:anim calcmode="lin" valueType="num">
                                      <p:cBhvr>
                                        <p:cTn id="14" dur="4000"/>
                                        <p:tgtEl>
                                          <p:spTgt spid="6"/>
                                        </p:tgtEl>
                                        <p:attrNameLst>
                                          <p:attrName>ppt_w</p:attrName>
                                        </p:attrNameLst>
                                      </p:cBhvr>
                                      <p:tavLst>
                                        <p:tav tm="0">
                                          <p:val>
                                            <p:strVal val="ppt_w"/>
                                          </p:val>
                                        </p:tav>
                                        <p:tav tm="100000">
                                          <p:val>
                                            <p:strVal val="ppt_w"/>
                                          </p:val>
                                        </p:tav>
                                      </p:tavLst>
                                    </p:anim>
                                    <p:anim calcmode="lin" valueType="num">
                                      <p:cBhvr>
                                        <p:cTn id="15" dur="4000"/>
                                        <p:tgtEl>
                                          <p:spTgt spid="6"/>
                                        </p:tgtEl>
                                        <p:attrNameLst>
                                          <p:attrName>ppt_h</p:attrName>
                                        </p:attrNameLst>
                                      </p:cBhvr>
                                      <p:tavLst>
                                        <p:tav tm="0">
                                          <p:val>
                                            <p:strVal val="ppt_h"/>
                                          </p:val>
                                        </p:tav>
                                        <p:tav tm="100000">
                                          <p:val>
                                            <p:fltVal val="0"/>
                                          </p:val>
                                        </p:tav>
                                      </p:tavLst>
                                    </p:anim>
                                    <p:set>
                                      <p:cBhvr>
                                        <p:cTn id="16" dur="1" fill="hold">
                                          <p:stCondLst>
                                            <p:cond delay="3999"/>
                                          </p:stCondLst>
                                        </p:cTn>
                                        <p:tgtEl>
                                          <p:spTgt spid="6"/>
                                        </p:tgtEl>
                                        <p:attrNameLst>
                                          <p:attrName>style.visibility</p:attrName>
                                        </p:attrNameLst>
                                      </p:cBhvr>
                                      <p:to>
                                        <p:strVal val="hidden"/>
                                      </p:to>
                                    </p:set>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4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strVal val="4/3*#ppt_w"/>
                                          </p:val>
                                        </p:tav>
                                        <p:tav tm="100000">
                                          <p:val>
                                            <p:strVal val="#ppt_w"/>
                                          </p:val>
                                        </p:tav>
                                      </p:tavLst>
                                    </p:anim>
                                    <p:anim calcmode="lin" valueType="num">
                                      <p:cBhvr>
                                        <p:cTn id="23" dur="4000" fill="hold"/>
                                        <p:tgtEl>
                                          <p:spTgt spid="4"/>
                                        </p:tgtEl>
                                        <p:attrNameLst>
                                          <p:attrName>ppt_h</p:attrName>
                                        </p:attrNameLst>
                                      </p:cBhvr>
                                      <p:tavLst>
                                        <p:tav tm="0">
                                          <p:val>
                                            <p:strVal val="4/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20.jpg"/>
          <p:cNvPicPr>
            <a:picLocks noChangeAspect="1"/>
          </p:cNvPicPr>
          <p:nvPr/>
        </p:nvPicPr>
        <p:blipFill>
          <a:blip r:embed="rId2" cstate="print"/>
          <a:stretch>
            <a:fillRect/>
          </a:stretch>
        </p:blipFill>
        <p:spPr>
          <a:xfrm>
            <a:off x="0" y="-596602"/>
            <a:ext cx="9143999" cy="61206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20.jpg"/>
          <p:cNvPicPr>
            <a:picLocks noChangeAspect="1"/>
          </p:cNvPicPr>
          <p:nvPr/>
        </p:nvPicPr>
        <p:blipFill>
          <a:blip r:embed="rId2" cstate="print"/>
          <a:stretch>
            <a:fillRect/>
          </a:stretch>
        </p:blipFill>
        <p:spPr>
          <a:xfrm>
            <a:off x="0" y="-596602"/>
            <a:ext cx="9144000" cy="61206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10 Imagen" descr="20.jpg"/>
          <p:cNvPicPr>
            <a:picLocks noChangeAspect="1"/>
          </p:cNvPicPr>
          <p:nvPr/>
        </p:nvPicPr>
        <p:blipFill>
          <a:blip r:embed="rId2" cstate="print"/>
          <a:stretch>
            <a:fillRect/>
          </a:stretch>
        </p:blipFill>
        <p:spPr>
          <a:xfrm>
            <a:off x="0" y="-596602"/>
            <a:ext cx="9143999" cy="61206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899592" y="3795886"/>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Llevar hasta Bayona a los últimos miembros de la Familia Real y lograr su abdicación para que subiera al trono José Bonaparte. Del Palacio Real salieron a primera hora dos carruajes que trasladaban por separado a la hermana de Fernando VII….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wheel spokes="1"/>
      </p:transition>
    </mc:Choice>
    <mc:Fallback xmlns="">
      <p:transition spd="slow" advTm="30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11"/>
                                        </p:tgtEl>
                                      </p:cBhvr>
                                    </p:animEffect>
                                    <p:set>
                                      <p:cBhvr>
                                        <p:cTn id="7" dur="1" fill="hold">
                                          <p:stCondLst>
                                            <p:cond delay="3999"/>
                                          </p:stCondLst>
                                        </p:cTn>
                                        <p:tgtEl>
                                          <p:spTgt spid="11"/>
                                        </p:tgtEl>
                                        <p:attrNameLst>
                                          <p:attrName>style.visibility</p:attrName>
                                        </p:attrNameLst>
                                      </p:cBhvr>
                                      <p:to>
                                        <p:strVal val="hidden"/>
                                      </p:to>
                                    </p:se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4000"/>
                                        <p:tgtEl>
                                          <p:spTgt spid="7"/>
                                        </p:tgtEl>
                                      </p:cBhvr>
                                    </p:animEffect>
                                  </p:childTnLst>
                                </p:cTn>
                              </p:par>
                              <p:par>
                                <p:cTn id="11" presetID="53"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4000" fill="hold"/>
                                        <p:tgtEl>
                                          <p:spTgt spid="9"/>
                                        </p:tgtEl>
                                        <p:attrNameLst>
                                          <p:attrName>ppt_w</p:attrName>
                                        </p:attrNameLst>
                                      </p:cBhvr>
                                      <p:tavLst>
                                        <p:tav tm="0">
                                          <p:val>
                                            <p:fltVal val="0"/>
                                          </p:val>
                                        </p:tav>
                                        <p:tav tm="100000">
                                          <p:val>
                                            <p:strVal val="#ppt_w"/>
                                          </p:val>
                                        </p:tav>
                                      </p:tavLst>
                                    </p:anim>
                                    <p:anim calcmode="lin" valueType="num">
                                      <p:cBhvr>
                                        <p:cTn id="14" dur="4000" fill="hold"/>
                                        <p:tgtEl>
                                          <p:spTgt spid="9"/>
                                        </p:tgtEl>
                                        <p:attrNameLst>
                                          <p:attrName>ppt_h</p:attrName>
                                        </p:attrNameLst>
                                      </p:cBhvr>
                                      <p:tavLst>
                                        <p:tav tm="0">
                                          <p:val>
                                            <p:fltVal val="0"/>
                                          </p:val>
                                        </p:tav>
                                        <p:tav tm="100000">
                                          <p:val>
                                            <p:strVal val="#ppt_h"/>
                                          </p:val>
                                        </p:tav>
                                      </p:tavLst>
                                    </p:anim>
                                    <p:animEffect transition="in" filter="fade">
                                      <p:cBhvr>
                                        <p:cTn id="15" dur="4000"/>
                                        <p:tgtEl>
                                          <p:spTgt spid="9"/>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ladro-clown-1.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lladro-clown-1.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371950"/>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…María Luisa, y al infante Francisco de Paula , el menor de los hijos de Carlos IV. La tensión estalló aquel dos de mayo al grito de «¡Que </a:t>
            </a:r>
            <a:r>
              <a:rPr lang="es-ES" i="1" dirty="0" smtClean="0">
                <a:effectLst>
                  <a:glow rad="101600">
                    <a:srgbClr val="C00000">
                      <a:alpha val="60000"/>
                    </a:srgbClr>
                  </a:glow>
                  <a:outerShdw blurRad="38100" dist="38100" dir="2700000" algn="tl">
                    <a:srgbClr val="000000">
                      <a:alpha val="43137"/>
                    </a:srgbClr>
                  </a:outerShdw>
                </a:effectLst>
              </a:rPr>
              <a:t>se los </a:t>
            </a:r>
            <a:r>
              <a:rPr lang="es-ES" i="1" dirty="0" smtClean="0">
                <a:effectLst>
                  <a:glow rad="101600">
                    <a:srgbClr val="C00000">
                      <a:alpha val="60000"/>
                    </a:srgbClr>
                  </a:glow>
                  <a:outerShdw blurRad="38100" dist="38100" dir="2700000" algn="tl">
                    <a:srgbClr val="000000">
                      <a:alpha val="43137"/>
                    </a:srgbClr>
                  </a:outerShdw>
                </a:effectLst>
              </a:rPr>
              <a:t>llevan!».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wheelReverse spokes="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ppt_w*0.70"/>
                                          </p:val>
                                        </p:tav>
                                        <p:tav tm="100000">
                                          <p:val>
                                            <p:strVal val="#ppt_w"/>
                                          </p:val>
                                        </p:tav>
                                      </p:tavLst>
                                    </p:anim>
                                    <p:anim calcmode="lin" valueType="num">
                                      <p:cBhvr>
                                        <p:cTn id="8" dur="4000" fill="hold"/>
                                        <p:tgtEl>
                                          <p:spTgt spid="4"/>
                                        </p:tgtEl>
                                        <p:attrNameLst>
                                          <p:attrName>ppt_h</p:attrName>
                                        </p:attrNameLst>
                                      </p:cBhvr>
                                      <p:tavLst>
                                        <p:tav tm="0">
                                          <p:val>
                                            <p:strVal val="#ppt_h"/>
                                          </p:val>
                                        </p:tav>
                                        <p:tav tm="100000">
                                          <p:val>
                                            <p:strVal val="#ppt_h"/>
                                          </p:val>
                                        </p:tav>
                                      </p:tavLst>
                                    </p:anim>
                                    <p:animEffect transition="in" filter="fade">
                                      <p:cBhvr>
                                        <p:cTn id="9" dur="4000"/>
                                        <p:tgtEl>
                                          <p:spTgt spid="4"/>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4000" fill="hold"/>
                                        <p:tgtEl>
                                          <p:spTgt spid="3"/>
                                        </p:tgtEl>
                                        <p:attrNameLst>
                                          <p:attrName>ppt_w</p:attrName>
                                        </p:attrNameLst>
                                      </p:cBhvr>
                                      <p:tavLst>
                                        <p:tav tm="0">
                                          <p:val>
                                            <p:strVal val="#ppt_w+.3"/>
                                          </p:val>
                                        </p:tav>
                                        <p:tav tm="100000">
                                          <p:val>
                                            <p:strVal val="#ppt_w"/>
                                          </p:val>
                                        </p:tav>
                                      </p:tavLst>
                                    </p:anim>
                                    <p:anim calcmode="lin" valueType="num">
                                      <p:cBhvr>
                                        <p:cTn id="13" dur="4000" fill="hold"/>
                                        <p:tgtEl>
                                          <p:spTgt spid="3"/>
                                        </p:tgtEl>
                                        <p:attrNameLst>
                                          <p:attrName>ppt_h</p:attrName>
                                        </p:attrNameLst>
                                      </p:cBhvr>
                                      <p:tavLst>
                                        <p:tav tm="0">
                                          <p:val>
                                            <p:strVal val="#ppt_h"/>
                                          </p:val>
                                        </p:tav>
                                        <p:tav tm="100000">
                                          <p:val>
                                            <p:strVal val="#ppt_h"/>
                                          </p:val>
                                        </p:tav>
                                      </p:tavLst>
                                    </p:anim>
                                    <p:animEffect transition="in" filter="fade">
                                      <p:cBhvr>
                                        <p:cTn id="14" dur="4000"/>
                                        <p:tgtEl>
                                          <p:spTgt spid="3"/>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01485.jpg"/>
          <p:cNvPicPr>
            <a:picLocks noChangeAspect="1"/>
          </p:cNvPicPr>
          <p:nvPr/>
        </p:nvPicPr>
        <p:blipFill>
          <a:blip r:embed="rId2" cstate="print"/>
          <a:stretch>
            <a:fillRect/>
          </a:stretch>
        </p:blipFill>
        <p:spPr bwMode="auto">
          <a:xfrm>
            <a:off x="0" y="19050"/>
            <a:ext cx="9144000" cy="51054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539552" y="4083918"/>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voz de alarma la dio un maestro cerrajero a las puertas del Palacio Real, José Blas Molina , y tras ello el tumulto intentó detener con sangre, sudor y lágrimas, pero sin éxito, la traición francesa.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blinds dir="vert"/>
      </p:transition>
    </mc:Choice>
    <mc:Fallback xmlns="">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0-#ppt_w/2"/>
                                          </p:val>
                                        </p:tav>
                                        <p:tav tm="100000">
                                          <p:val>
                                            <p:strVal val="#ppt_x"/>
                                          </p:val>
                                        </p:tav>
                                      </p:tavLst>
                                    </p:anim>
                                    <p:anim calcmode="lin" valueType="num">
                                      <p:cBhvr additive="base">
                                        <p:cTn id="8" dur="4000" fill="hold"/>
                                        <p:tgtEl>
                                          <p:spTgt spid="4"/>
                                        </p:tgtEl>
                                        <p:attrNameLst>
                                          <p:attrName>ppt_y</p:attrName>
                                        </p:attrNameLst>
                                      </p:cBhvr>
                                      <p:tavLst>
                                        <p:tav tm="0">
                                          <p:val>
                                            <p:strVal val="#ppt_y"/>
                                          </p:val>
                                        </p:tav>
                                        <p:tav tm="100000">
                                          <p:val>
                                            <p:strVal val="#ppt_y"/>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326627.jpg"/>
          <p:cNvPicPr>
            <a:picLocks noChangeAspect="1"/>
          </p:cNvPicPr>
          <p:nvPr/>
        </p:nvPicPr>
        <p:blipFill>
          <a:blip r:embed="rId2" cstate="print"/>
          <a:stretch>
            <a:fillRect/>
          </a:stretch>
        </p:blipFill>
        <p:spPr bwMode="auto">
          <a:xfrm>
            <a:off x="0" y="-596602"/>
            <a:ext cx="9144000" cy="626469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A20000">
              <a:alpha val="61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rgbClr val="002060">
              <a:alpha val="61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83568" y="401191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el primero de los escenarios de Madrid ligados al levantamiento, a los trágicos acontecimientos que tuvieron lugar aquel día y que sembraron de improvisadas batallas las calles.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blinds dir="vert"/>
      </p:transition>
    </mc:Choice>
    <mc:Fallback xmlns="">
      <p:transition spd="slow" advTm="2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4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7.jpg"/>
          <p:cNvPicPr>
            <a:picLocks noChangeAspect="1"/>
          </p:cNvPicPr>
          <p:nvPr/>
        </p:nvPicPr>
        <p:blipFill>
          <a:blip r:embed="rId2" cstate="print"/>
          <a:stretch>
            <a:fillRect/>
          </a:stretch>
        </p:blipFill>
        <p:spPr bwMode="auto">
          <a:xfrm>
            <a:off x="0" y="0"/>
            <a:ext cx="9143999"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143500"/>
          </a:xfrm>
          <a:prstGeom prst="rect">
            <a:avLst/>
          </a:prstGeom>
          <a:solidFill>
            <a:schemeClr val="tx1">
              <a:lumMod val="8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611560" y="4083918"/>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ciudad está plagada de huellas de aquella jornada heroica en la que la desproporción de fuerzas no detuvo a los madrileños. La Puerta del Sol fue en ejemplo de la descarnada represión de </a:t>
            </a:r>
            <a:r>
              <a:rPr lang="es-ES" i="1" dirty="0" err="1" smtClean="0">
                <a:effectLst>
                  <a:glow rad="101600">
                    <a:srgbClr val="C00000">
                      <a:alpha val="60000"/>
                    </a:srgbClr>
                  </a:glow>
                  <a:outerShdw blurRad="38100" dist="38100" dir="2700000" algn="tl">
                    <a:srgbClr val="000000">
                      <a:alpha val="43137"/>
                    </a:srgbClr>
                  </a:outerShdw>
                </a:effectLst>
              </a:rPr>
              <a:t>Murat</a:t>
            </a:r>
            <a:r>
              <a:rPr lang="es-ES" i="1" dirty="0" smtClean="0">
                <a:effectLst>
                  <a:glow rad="101600">
                    <a:srgbClr val="C00000">
                      <a:alpha val="60000"/>
                    </a:srgbClr>
                  </a:glow>
                  <a:outerShdw blurRad="38100" dist="38100" dir="2700000" algn="tl">
                    <a:srgbClr val="000000">
                      <a:alpha val="43137"/>
                    </a:srgbClr>
                  </a:outerShdw>
                </a:effectLst>
              </a:rPr>
              <a:t> sobre la ciudadanía.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blinds/>
      </p:transition>
    </mc:Choice>
    <mc:Fallback xmlns="">
      <p:transition spd="slow" advTm="27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ppt_w+.3"/>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animEffect transition="in" filter="fade">
                                      <p:cBhvr>
                                        <p:cTn id="15" dur="4000"/>
                                        <p:tgtEl>
                                          <p:spTgt spid="4"/>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765_Widescreen_Flower_3_5.jpg"/>
          <p:cNvPicPr>
            <a:picLocks noChangeAspect="1"/>
          </p:cNvPicPr>
          <p:nvPr/>
        </p:nvPicPr>
        <p:blipFill>
          <a:blip r:embed="rId2" cstate="print"/>
          <a:stretch>
            <a:fillRect/>
          </a:stretch>
        </p:blipFill>
        <p:spPr bwMode="auto">
          <a:xfrm>
            <a:off x="0" y="0"/>
            <a:ext cx="9143999"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tx1">
              <a:lumMod val="8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4">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83568" y="4299942"/>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Allí se produjo la singular batalla que Goya pintó para la posteridad en su cuadro «El 2 de mayo de 1808 en Madrid o La lucha con los mamelucos».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0000">
        <p:checker/>
      </p:transition>
    </mc:Choice>
    <mc:Fallback xmlns="">
      <p:transition spd="slow" advTm="20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4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ppt_w+.3"/>
                                          </p:val>
                                        </p:tav>
                                        <p:tav tm="100000">
                                          <p:val>
                                            <p:strVal val="#ppt_w"/>
                                          </p:val>
                                        </p:tav>
                                      </p:tavLst>
                                    </p:anim>
                                    <p:anim calcmode="lin" valueType="num">
                                      <p:cBhvr>
                                        <p:cTn id="17" dur="4000" fill="hold"/>
                                        <p:tgtEl>
                                          <p:spTgt spid="4"/>
                                        </p:tgtEl>
                                        <p:attrNameLst>
                                          <p:attrName>ppt_h</p:attrName>
                                        </p:attrNameLst>
                                      </p:cBhvr>
                                      <p:tavLst>
                                        <p:tav tm="0">
                                          <p:val>
                                            <p:strVal val="#ppt_h"/>
                                          </p:val>
                                        </p:tav>
                                        <p:tav tm="100000">
                                          <p:val>
                                            <p:strVal val="#ppt_h"/>
                                          </p:val>
                                        </p:tav>
                                      </p:tavLst>
                                    </p:anim>
                                    <p:animEffect transition="in" filter="fade">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41_1291553210.jpg"/>
          <p:cNvPicPr>
            <a:picLocks noChangeAspect="1"/>
          </p:cNvPicPr>
          <p:nvPr/>
        </p:nvPicPr>
        <p:blipFill>
          <a:blip r:embed="rId2" cstate="print"/>
          <a:stretch>
            <a:fillRect/>
          </a:stretch>
        </p:blipFill>
        <p:spPr bwMode="auto">
          <a:xfrm>
            <a:off x="477260" y="-308570"/>
            <a:ext cx="8666740"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41_1291553210.jpg"/>
          <p:cNvPicPr>
            <a:picLocks noChangeAspect="1"/>
          </p:cNvPicPr>
          <p:nvPr/>
        </p:nvPicPr>
        <p:blipFill>
          <a:blip r:embed="rId2" cstate="print"/>
          <a:stretch>
            <a:fillRect/>
          </a:stretch>
        </p:blipFill>
        <p:spPr bwMode="auto">
          <a:xfrm>
            <a:off x="0" y="-308570"/>
            <a:ext cx="9143999"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Luna"/>
          <p:cNvSpPr/>
          <p:nvPr/>
        </p:nvSpPr>
        <p:spPr>
          <a:xfrm>
            <a:off x="2000251" y="411480"/>
            <a:ext cx="2500313" cy="4374833"/>
          </a:xfrm>
          <a:prstGeom prst="moon">
            <a:avLst>
              <a:gd name="adj" fmla="val 43031"/>
            </a:avLst>
          </a:prstGeom>
          <a:solidFill>
            <a:schemeClr val="tx1">
              <a:alpha val="67000"/>
            </a:scheme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flipH="1">
            <a:off x="4572001" y="411480"/>
            <a:ext cx="2562225" cy="4374833"/>
          </a:xfrm>
          <a:prstGeom prst="moon">
            <a:avLst>
              <a:gd name="adj" fmla="val 41801"/>
            </a:avLst>
          </a:prstGeom>
          <a:solidFill>
            <a:schemeClr val="tx1">
              <a:alpha val="67000"/>
            </a:scheme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1042988" y="411480"/>
            <a:ext cx="2457450" cy="4374833"/>
          </a:xfrm>
          <a:prstGeom prst="moon">
            <a:avLst>
              <a:gd name="adj" fmla="val 43031"/>
            </a:avLst>
          </a:prstGeom>
          <a:solidFill>
            <a:schemeClr val="accent4">
              <a:lumMod val="50000"/>
              <a:alpha val="67000"/>
            </a:scheme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flipH="1">
            <a:off x="5572126" y="411480"/>
            <a:ext cx="2562225" cy="4374833"/>
          </a:xfrm>
          <a:prstGeom prst="moon">
            <a:avLst>
              <a:gd name="adj" fmla="val 41801"/>
            </a:avLst>
          </a:prstGeom>
          <a:solidFill>
            <a:schemeClr val="accent4">
              <a:lumMod val="50000"/>
              <a:alpha val="67000"/>
            </a:scheme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1" y="411480"/>
            <a:ext cx="2500313" cy="4320540"/>
          </a:xfrm>
          <a:prstGeom prst="moon">
            <a:avLst>
              <a:gd name="adj" fmla="val 43031"/>
            </a:avLst>
          </a:prstGeom>
          <a:solidFill>
            <a:schemeClr val="tx2">
              <a:lumMod val="90000"/>
              <a:alpha val="67000"/>
            </a:scheme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flipH="1">
            <a:off x="6581776" y="411480"/>
            <a:ext cx="2562225" cy="4374833"/>
          </a:xfrm>
          <a:prstGeom prst="moon">
            <a:avLst>
              <a:gd name="adj" fmla="val 41801"/>
            </a:avLst>
          </a:prstGeom>
          <a:solidFill>
            <a:schemeClr val="tx2">
              <a:lumMod val="90000"/>
              <a:alpha val="67000"/>
            </a:schemeClr>
          </a:solidFill>
          <a:ln>
            <a:solidFill>
              <a:schemeClr val="tx1">
                <a:lumMod val="6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467544"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Finalizada la guerra de la Independencia y con Fernando VII de regreso a la capital, tras una desigual lucha entre las tropas de élite del Imperio francés y la diversidad de combatientes españoles entre expresiones de rabia, dolor y de muerte, fue el trabajo de 1814.</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checker/>
      </p:transition>
    </mc:Choice>
    <mc:Fallback xmlns="">
      <p:transition spd="slow" advTm="33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0-#ppt_w/2"/>
                                          </p:val>
                                        </p:tav>
                                        <p:tav tm="100000">
                                          <p:val>
                                            <p:strVal val="#ppt_x"/>
                                          </p:val>
                                        </p:tav>
                                      </p:tavLst>
                                    </p:anim>
                                    <p:anim calcmode="lin" valueType="num">
                                      <p:cBhvr additive="base">
                                        <p:cTn id="8" dur="4000" fill="hold"/>
                                        <p:tgtEl>
                                          <p:spTgt spid="6"/>
                                        </p:tgtEl>
                                        <p:attrNameLst>
                                          <p:attrName>ppt_y</p:attrName>
                                        </p:attrNameLst>
                                      </p:cBhvr>
                                      <p:tavLst>
                                        <p:tav tm="0">
                                          <p:val>
                                            <p:strVal val="#ppt_y"/>
                                          </p:val>
                                        </p:tav>
                                        <p:tav tm="100000">
                                          <p:val>
                                            <p:strVal val="#ppt_y"/>
                                          </p:val>
                                        </p:tav>
                                      </p:tavLst>
                                    </p:anim>
                                  </p:childTnLst>
                                </p:cTn>
                              </p:par>
                              <p:par>
                                <p:cTn id="9" presetID="3"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4000"/>
                                        <p:tgtEl>
                                          <p:spTgt spid="6"/>
                                        </p:tgtEl>
                                      </p:cBhvr>
                                    </p:animEffect>
                                  </p:childTnLst>
                                </p:cTn>
                              </p:par>
                              <p:par>
                                <p:cTn id="12" presetID="2" presetClass="entr" presetSubtype="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4000" fill="hold"/>
                                        <p:tgtEl>
                                          <p:spTgt spid="7"/>
                                        </p:tgtEl>
                                        <p:attrNameLst>
                                          <p:attrName>ppt_x</p:attrName>
                                        </p:attrNameLst>
                                      </p:cBhvr>
                                      <p:tavLst>
                                        <p:tav tm="0">
                                          <p:val>
                                            <p:strVal val="1+#ppt_w/2"/>
                                          </p:val>
                                        </p:tav>
                                        <p:tav tm="100000">
                                          <p:val>
                                            <p:strVal val="#ppt_x"/>
                                          </p:val>
                                        </p:tav>
                                      </p:tavLst>
                                    </p:anim>
                                    <p:anim calcmode="lin" valueType="num">
                                      <p:cBhvr additive="base">
                                        <p:cTn id="15" dur="4000" fill="hold"/>
                                        <p:tgtEl>
                                          <p:spTgt spid="7"/>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4000"/>
                                        <p:tgtEl>
                                          <p:spTgt spid="7"/>
                                        </p:tgtEl>
                                      </p:cBhvr>
                                    </p:animEffect>
                                  </p:childTnLst>
                                </p:cTn>
                              </p:par>
                              <p:par>
                                <p:cTn id="19" presetID="2" presetClass="entr" presetSubtype="8"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4000" fill="hold"/>
                                        <p:tgtEl>
                                          <p:spTgt spid="8"/>
                                        </p:tgtEl>
                                        <p:attrNameLst>
                                          <p:attrName>ppt_x</p:attrName>
                                        </p:attrNameLst>
                                      </p:cBhvr>
                                      <p:tavLst>
                                        <p:tav tm="0">
                                          <p:val>
                                            <p:strVal val="0-#ppt_w/2"/>
                                          </p:val>
                                        </p:tav>
                                        <p:tav tm="100000">
                                          <p:val>
                                            <p:strVal val="#ppt_x"/>
                                          </p:val>
                                        </p:tav>
                                      </p:tavLst>
                                    </p:anim>
                                    <p:anim calcmode="lin" valueType="num">
                                      <p:cBhvr additive="base">
                                        <p:cTn id="22" dur="4000" fill="hold"/>
                                        <p:tgtEl>
                                          <p:spTgt spid="8"/>
                                        </p:tgtEl>
                                        <p:attrNameLst>
                                          <p:attrName>ppt_y</p:attrName>
                                        </p:attrNameLst>
                                      </p:cBhvr>
                                      <p:tavLst>
                                        <p:tav tm="0">
                                          <p:val>
                                            <p:strVal val="#ppt_y"/>
                                          </p:val>
                                        </p:tav>
                                        <p:tav tm="100000">
                                          <p:val>
                                            <p:strVal val="#ppt_y"/>
                                          </p:val>
                                        </p:tav>
                                      </p:tavLst>
                                    </p:anim>
                                  </p:childTnLst>
                                </p:cTn>
                              </p:par>
                              <p:par>
                                <p:cTn id="23" presetID="3" presetClass="entr" presetSubtype="1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linds(horizontal)">
                                      <p:cBhvr>
                                        <p:cTn id="25" dur="4000"/>
                                        <p:tgtEl>
                                          <p:spTgt spid="8"/>
                                        </p:tgtEl>
                                      </p:cBhvr>
                                    </p:animEffect>
                                  </p:childTnLst>
                                </p:cTn>
                              </p:par>
                              <p:par>
                                <p:cTn id="26" presetID="2" presetClass="entr" presetSubtype="2"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4000" fill="hold"/>
                                        <p:tgtEl>
                                          <p:spTgt spid="9"/>
                                        </p:tgtEl>
                                        <p:attrNameLst>
                                          <p:attrName>ppt_x</p:attrName>
                                        </p:attrNameLst>
                                      </p:cBhvr>
                                      <p:tavLst>
                                        <p:tav tm="0">
                                          <p:val>
                                            <p:strVal val="1+#ppt_w/2"/>
                                          </p:val>
                                        </p:tav>
                                        <p:tav tm="100000">
                                          <p:val>
                                            <p:strVal val="#ppt_x"/>
                                          </p:val>
                                        </p:tav>
                                      </p:tavLst>
                                    </p:anim>
                                    <p:anim calcmode="lin" valueType="num">
                                      <p:cBhvr additive="base">
                                        <p:cTn id="29" dur="4000" fill="hold"/>
                                        <p:tgtEl>
                                          <p:spTgt spid="9"/>
                                        </p:tgtEl>
                                        <p:attrNameLst>
                                          <p:attrName>ppt_y</p:attrName>
                                        </p:attrNameLst>
                                      </p:cBhvr>
                                      <p:tavLst>
                                        <p:tav tm="0">
                                          <p:val>
                                            <p:strVal val="#ppt_y"/>
                                          </p:val>
                                        </p:tav>
                                        <p:tav tm="100000">
                                          <p:val>
                                            <p:strVal val="#ppt_y"/>
                                          </p:val>
                                        </p:tav>
                                      </p:tavLst>
                                    </p:anim>
                                  </p:childTnLst>
                                </p:cTn>
                              </p:par>
                              <p:par>
                                <p:cTn id="30" presetID="3" presetClass="entr" presetSubtype="10"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4000"/>
                                        <p:tgtEl>
                                          <p:spTgt spid="9"/>
                                        </p:tgtEl>
                                      </p:cBhvr>
                                    </p:animEffect>
                                  </p:childTnLst>
                                </p:cTn>
                              </p:par>
                              <p:par>
                                <p:cTn id="33" presetID="2" presetClass="entr" presetSubtype="8"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4000" fill="hold"/>
                                        <p:tgtEl>
                                          <p:spTgt spid="10"/>
                                        </p:tgtEl>
                                        <p:attrNameLst>
                                          <p:attrName>ppt_x</p:attrName>
                                        </p:attrNameLst>
                                      </p:cBhvr>
                                      <p:tavLst>
                                        <p:tav tm="0">
                                          <p:val>
                                            <p:strVal val="0-#ppt_w/2"/>
                                          </p:val>
                                        </p:tav>
                                        <p:tav tm="100000">
                                          <p:val>
                                            <p:strVal val="#ppt_x"/>
                                          </p:val>
                                        </p:tav>
                                      </p:tavLst>
                                    </p:anim>
                                    <p:anim calcmode="lin" valueType="num">
                                      <p:cBhvr additive="base">
                                        <p:cTn id="36" dur="4000" fill="hold"/>
                                        <p:tgtEl>
                                          <p:spTgt spid="10"/>
                                        </p:tgtEl>
                                        <p:attrNameLst>
                                          <p:attrName>ppt_y</p:attrName>
                                        </p:attrNameLst>
                                      </p:cBhvr>
                                      <p:tavLst>
                                        <p:tav tm="0">
                                          <p:val>
                                            <p:strVal val="#ppt_y"/>
                                          </p:val>
                                        </p:tav>
                                        <p:tav tm="100000">
                                          <p:val>
                                            <p:strVal val="#ppt_y"/>
                                          </p:val>
                                        </p:tav>
                                      </p:tavLst>
                                    </p:anim>
                                  </p:childTnLst>
                                </p:cTn>
                              </p:par>
                              <p:par>
                                <p:cTn id="37" presetID="3" presetClass="entr" presetSubtype="10"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blinds(horizontal)">
                                      <p:cBhvr>
                                        <p:cTn id="39" dur="4000"/>
                                        <p:tgtEl>
                                          <p:spTgt spid="10"/>
                                        </p:tgtEl>
                                      </p:cBhvr>
                                    </p:animEffect>
                                  </p:childTnLst>
                                </p:cTn>
                              </p:par>
                              <p:par>
                                <p:cTn id="40" presetID="2" presetClass="entr" presetSubtype="2"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4000" fill="hold"/>
                                        <p:tgtEl>
                                          <p:spTgt spid="12"/>
                                        </p:tgtEl>
                                        <p:attrNameLst>
                                          <p:attrName>ppt_x</p:attrName>
                                        </p:attrNameLst>
                                      </p:cBhvr>
                                      <p:tavLst>
                                        <p:tav tm="0">
                                          <p:val>
                                            <p:strVal val="1+#ppt_w/2"/>
                                          </p:val>
                                        </p:tav>
                                        <p:tav tm="100000">
                                          <p:val>
                                            <p:strVal val="#ppt_x"/>
                                          </p:val>
                                        </p:tav>
                                      </p:tavLst>
                                    </p:anim>
                                    <p:anim calcmode="lin" valueType="num">
                                      <p:cBhvr additive="base">
                                        <p:cTn id="43" dur="4000" fill="hold"/>
                                        <p:tgtEl>
                                          <p:spTgt spid="12"/>
                                        </p:tgtEl>
                                        <p:attrNameLst>
                                          <p:attrName>ppt_y</p:attrName>
                                        </p:attrNameLst>
                                      </p:cBhvr>
                                      <p:tavLst>
                                        <p:tav tm="0">
                                          <p:val>
                                            <p:strVal val="#ppt_y"/>
                                          </p:val>
                                        </p:tav>
                                        <p:tav tm="100000">
                                          <p:val>
                                            <p:strVal val="#ppt_y"/>
                                          </p:val>
                                        </p:tav>
                                      </p:tavLst>
                                    </p:anim>
                                  </p:childTnLst>
                                </p:cTn>
                              </p:par>
                              <p:par>
                                <p:cTn id="44" presetID="3" presetClass="entr" presetSubtype="10"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blinds(horizontal)">
                                      <p:cBhvr>
                                        <p:cTn id="46" dur="4000"/>
                                        <p:tgtEl>
                                          <p:spTgt spid="12"/>
                                        </p:tgtEl>
                                      </p:cBhvr>
                                    </p:animEffect>
                                  </p:childTnLst>
                                </p:cTn>
                              </p:par>
                              <p:par>
                                <p:cTn id="47" presetID="15" presetClass="exit" presetSubtype="0" fill="hold" nodeType="withEffect">
                                  <p:stCondLst>
                                    <p:cond delay="0"/>
                                  </p:stCondLst>
                                  <p:childTnLst>
                                    <p:anim calcmode="lin" valueType="num">
                                      <p:cBhvr>
                                        <p:cTn id="48" dur="4000"/>
                                        <p:tgtEl>
                                          <p:spTgt spid="6"/>
                                        </p:tgtEl>
                                        <p:attrNameLst>
                                          <p:attrName>ppt_w</p:attrName>
                                        </p:attrNameLst>
                                      </p:cBhvr>
                                      <p:tavLst>
                                        <p:tav tm="0">
                                          <p:val>
                                            <p:strVal val="ppt_w"/>
                                          </p:val>
                                        </p:tav>
                                        <p:tav tm="100000">
                                          <p:val>
                                            <p:fltVal val="0"/>
                                          </p:val>
                                        </p:tav>
                                      </p:tavLst>
                                    </p:anim>
                                    <p:anim calcmode="lin" valueType="num">
                                      <p:cBhvr>
                                        <p:cTn id="49" dur="4000"/>
                                        <p:tgtEl>
                                          <p:spTgt spid="6"/>
                                        </p:tgtEl>
                                        <p:attrNameLst>
                                          <p:attrName>ppt_h</p:attrName>
                                        </p:attrNameLst>
                                      </p:cBhvr>
                                      <p:tavLst>
                                        <p:tav tm="0">
                                          <p:val>
                                            <p:strVal val="ppt_h"/>
                                          </p:val>
                                        </p:tav>
                                        <p:tav tm="100000">
                                          <p:val>
                                            <p:fltVal val="0"/>
                                          </p:val>
                                        </p:tav>
                                      </p:tavLst>
                                    </p:anim>
                                    <p:anim calcmode="lin" valueType="num">
                                      <p:cBhvr>
                                        <p:cTn id="50" dur="4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1" dur="4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2" dur="1" fill="hold">
                                          <p:stCondLst>
                                            <p:cond delay="3999"/>
                                          </p:stCondLst>
                                        </p:cTn>
                                        <p:tgtEl>
                                          <p:spTgt spid="6"/>
                                        </p:tgtEl>
                                        <p:attrNameLst>
                                          <p:attrName>style.visibility</p:attrName>
                                        </p:attrNameLst>
                                      </p:cBhvr>
                                      <p:to>
                                        <p:strVal val="hidden"/>
                                      </p:to>
                                    </p:set>
                                  </p:childTnLst>
                                </p:cTn>
                              </p:par>
                              <p:par>
                                <p:cTn id="53" presetID="15" presetClass="exit" presetSubtype="0" fill="hold" nodeType="withEffect">
                                  <p:stCondLst>
                                    <p:cond delay="0"/>
                                  </p:stCondLst>
                                  <p:childTnLst>
                                    <p:anim calcmode="lin" valueType="num">
                                      <p:cBhvr>
                                        <p:cTn id="54" dur="4000"/>
                                        <p:tgtEl>
                                          <p:spTgt spid="7"/>
                                        </p:tgtEl>
                                        <p:attrNameLst>
                                          <p:attrName>ppt_w</p:attrName>
                                        </p:attrNameLst>
                                      </p:cBhvr>
                                      <p:tavLst>
                                        <p:tav tm="0">
                                          <p:val>
                                            <p:strVal val="ppt_w"/>
                                          </p:val>
                                        </p:tav>
                                        <p:tav tm="100000">
                                          <p:val>
                                            <p:fltVal val="0"/>
                                          </p:val>
                                        </p:tav>
                                      </p:tavLst>
                                    </p:anim>
                                    <p:anim calcmode="lin" valueType="num">
                                      <p:cBhvr>
                                        <p:cTn id="55" dur="4000"/>
                                        <p:tgtEl>
                                          <p:spTgt spid="7"/>
                                        </p:tgtEl>
                                        <p:attrNameLst>
                                          <p:attrName>ppt_h</p:attrName>
                                        </p:attrNameLst>
                                      </p:cBhvr>
                                      <p:tavLst>
                                        <p:tav tm="0">
                                          <p:val>
                                            <p:strVal val="ppt_h"/>
                                          </p:val>
                                        </p:tav>
                                        <p:tav tm="100000">
                                          <p:val>
                                            <p:fltVal val="0"/>
                                          </p:val>
                                        </p:tav>
                                      </p:tavLst>
                                    </p:anim>
                                    <p:anim calcmode="lin" valueType="num">
                                      <p:cBhvr>
                                        <p:cTn id="56" dur="4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7" dur="4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8" dur="1" fill="hold">
                                          <p:stCondLst>
                                            <p:cond delay="3999"/>
                                          </p:stCondLst>
                                        </p:cTn>
                                        <p:tgtEl>
                                          <p:spTgt spid="7"/>
                                        </p:tgtEl>
                                        <p:attrNameLst>
                                          <p:attrName>style.visibility</p:attrName>
                                        </p:attrNameLst>
                                      </p:cBhvr>
                                      <p:to>
                                        <p:strVal val="hidden"/>
                                      </p:to>
                                    </p:set>
                                  </p:childTnLst>
                                </p:cTn>
                              </p:par>
                              <p:par>
                                <p:cTn id="59" presetID="15" presetClass="exit" presetSubtype="0" fill="hold" nodeType="withEffect">
                                  <p:stCondLst>
                                    <p:cond delay="0"/>
                                  </p:stCondLst>
                                  <p:childTnLst>
                                    <p:anim calcmode="lin" valueType="num">
                                      <p:cBhvr>
                                        <p:cTn id="60" dur="4000"/>
                                        <p:tgtEl>
                                          <p:spTgt spid="8"/>
                                        </p:tgtEl>
                                        <p:attrNameLst>
                                          <p:attrName>ppt_w</p:attrName>
                                        </p:attrNameLst>
                                      </p:cBhvr>
                                      <p:tavLst>
                                        <p:tav tm="0">
                                          <p:val>
                                            <p:strVal val="ppt_w"/>
                                          </p:val>
                                        </p:tav>
                                        <p:tav tm="100000">
                                          <p:val>
                                            <p:fltVal val="0"/>
                                          </p:val>
                                        </p:tav>
                                      </p:tavLst>
                                    </p:anim>
                                    <p:anim calcmode="lin" valueType="num">
                                      <p:cBhvr>
                                        <p:cTn id="61" dur="4000"/>
                                        <p:tgtEl>
                                          <p:spTgt spid="8"/>
                                        </p:tgtEl>
                                        <p:attrNameLst>
                                          <p:attrName>ppt_h</p:attrName>
                                        </p:attrNameLst>
                                      </p:cBhvr>
                                      <p:tavLst>
                                        <p:tav tm="0">
                                          <p:val>
                                            <p:strVal val="ppt_h"/>
                                          </p:val>
                                        </p:tav>
                                        <p:tav tm="100000">
                                          <p:val>
                                            <p:fltVal val="0"/>
                                          </p:val>
                                        </p:tav>
                                      </p:tavLst>
                                    </p:anim>
                                    <p:anim calcmode="lin" valueType="num">
                                      <p:cBhvr>
                                        <p:cTn id="62" dur="4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3" dur="4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4" dur="1" fill="hold">
                                          <p:stCondLst>
                                            <p:cond delay="3999"/>
                                          </p:stCondLst>
                                        </p:cTn>
                                        <p:tgtEl>
                                          <p:spTgt spid="8"/>
                                        </p:tgtEl>
                                        <p:attrNameLst>
                                          <p:attrName>style.visibility</p:attrName>
                                        </p:attrNameLst>
                                      </p:cBhvr>
                                      <p:to>
                                        <p:strVal val="hidden"/>
                                      </p:to>
                                    </p:set>
                                  </p:childTnLst>
                                </p:cTn>
                              </p:par>
                              <p:par>
                                <p:cTn id="65" presetID="15" presetClass="exit" presetSubtype="0" fill="hold" nodeType="withEffect">
                                  <p:stCondLst>
                                    <p:cond delay="0"/>
                                  </p:stCondLst>
                                  <p:childTnLst>
                                    <p:anim calcmode="lin" valueType="num">
                                      <p:cBhvr>
                                        <p:cTn id="66" dur="4000"/>
                                        <p:tgtEl>
                                          <p:spTgt spid="9"/>
                                        </p:tgtEl>
                                        <p:attrNameLst>
                                          <p:attrName>ppt_w</p:attrName>
                                        </p:attrNameLst>
                                      </p:cBhvr>
                                      <p:tavLst>
                                        <p:tav tm="0">
                                          <p:val>
                                            <p:strVal val="ppt_w"/>
                                          </p:val>
                                        </p:tav>
                                        <p:tav tm="100000">
                                          <p:val>
                                            <p:fltVal val="0"/>
                                          </p:val>
                                        </p:tav>
                                      </p:tavLst>
                                    </p:anim>
                                    <p:anim calcmode="lin" valueType="num">
                                      <p:cBhvr>
                                        <p:cTn id="67" dur="4000"/>
                                        <p:tgtEl>
                                          <p:spTgt spid="9"/>
                                        </p:tgtEl>
                                        <p:attrNameLst>
                                          <p:attrName>ppt_h</p:attrName>
                                        </p:attrNameLst>
                                      </p:cBhvr>
                                      <p:tavLst>
                                        <p:tav tm="0">
                                          <p:val>
                                            <p:strVal val="ppt_h"/>
                                          </p:val>
                                        </p:tav>
                                        <p:tav tm="100000">
                                          <p:val>
                                            <p:fltVal val="0"/>
                                          </p:val>
                                        </p:tav>
                                      </p:tavLst>
                                    </p:anim>
                                    <p:anim calcmode="lin" valueType="num">
                                      <p:cBhvr>
                                        <p:cTn id="68" dur="4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9" dur="4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0" dur="1" fill="hold">
                                          <p:stCondLst>
                                            <p:cond delay="3999"/>
                                          </p:stCondLst>
                                        </p:cTn>
                                        <p:tgtEl>
                                          <p:spTgt spid="9"/>
                                        </p:tgtEl>
                                        <p:attrNameLst>
                                          <p:attrName>style.visibility</p:attrName>
                                        </p:attrNameLst>
                                      </p:cBhvr>
                                      <p:to>
                                        <p:strVal val="hidden"/>
                                      </p:to>
                                    </p:set>
                                  </p:childTnLst>
                                </p:cTn>
                              </p:par>
                              <p:par>
                                <p:cTn id="71" presetID="15" presetClass="exit" presetSubtype="0" fill="hold" nodeType="withEffect">
                                  <p:stCondLst>
                                    <p:cond delay="0"/>
                                  </p:stCondLst>
                                  <p:childTnLst>
                                    <p:anim calcmode="lin" valueType="num">
                                      <p:cBhvr>
                                        <p:cTn id="72" dur="4000"/>
                                        <p:tgtEl>
                                          <p:spTgt spid="10"/>
                                        </p:tgtEl>
                                        <p:attrNameLst>
                                          <p:attrName>ppt_w</p:attrName>
                                        </p:attrNameLst>
                                      </p:cBhvr>
                                      <p:tavLst>
                                        <p:tav tm="0">
                                          <p:val>
                                            <p:strVal val="ppt_w"/>
                                          </p:val>
                                        </p:tav>
                                        <p:tav tm="100000">
                                          <p:val>
                                            <p:fltVal val="0"/>
                                          </p:val>
                                        </p:tav>
                                      </p:tavLst>
                                    </p:anim>
                                    <p:anim calcmode="lin" valueType="num">
                                      <p:cBhvr>
                                        <p:cTn id="73" dur="4000"/>
                                        <p:tgtEl>
                                          <p:spTgt spid="10"/>
                                        </p:tgtEl>
                                        <p:attrNameLst>
                                          <p:attrName>ppt_h</p:attrName>
                                        </p:attrNameLst>
                                      </p:cBhvr>
                                      <p:tavLst>
                                        <p:tav tm="0">
                                          <p:val>
                                            <p:strVal val="ppt_h"/>
                                          </p:val>
                                        </p:tav>
                                        <p:tav tm="100000">
                                          <p:val>
                                            <p:fltVal val="0"/>
                                          </p:val>
                                        </p:tav>
                                      </p:tavLst>
                                    </p:anim>
                                    <p:anim calcmode="lin" valueType="num">
                                      <p:cBhvr>
                                        <p:cTn id="74" dur="4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5" dur="4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6" dur="1" fill="hold">
                                          <p:stCondLst>
                                            <p:cond delay="3999"/>
                                          </p:stCondLst>
                                        </p:cTn>
                                        <p:tgtEl>
                                          <p:spTgt spid="10"/>
                                        </p:tgtEl>
                                        <p:attrNameLst>
                                          <p:attrName>style.visibility</p:attrName>
                                        </p:attrNameLst>
                                      </p:cBhvr>
                                      <p:to>
                                        <p:strVal val="hidden"/>
                                      </p:to>
                                    </p:set>
                                  </p:childTnLst>
                                </p:cTn>
                              </p:par>
                              <p:par>
                                <p:cTn id="77" presetID="15" presetClass="exit" presetSubtype="0" fill="hold" nodeType="withEffect">
                                  <p:stCondLst>
                                    <p:cond delay="0"/>
                                  </p:stCondLst>
                                  <p:childTnLst>
                                    <p:anim calcmode="lin" valueType="num">
                                      <p:cBhvr>
                                        <p:cTn id="78" dur="4000"/>
                                        <p:tgtEl>
                                          <p:spTgt spid="12"/>
                                        </p:tgtEl>
                                        <p:attrNameLst>
                                          <p:attrName>ppt_w</p:attrName>
                                        </p:attrNameLst>
                                      </p:cBhvr>
                                      <p:tavLst>
                                        <p:tav tm="0">
                                          <p:val>
                                            <p:strVal val="ppt_w"/>
                                          </p:val>
                                        </p:tav>
                                        <p:tav tm="100000">
                                          <p:val>
                                            <p:fltVal val="0"/>
                                          </p:val>
                                        </p:tav>
                                      </p:tavLst>
                                    </p:anim>
                                    <p:anim calcmode="lin" valueType="num">
                                      <p:cBhvr>
                                        <p:cTn id="79" dur="4000"/>
                                        <p:tgtEl>
                                          <p:spTgt spid="12"/>
                                        </p:tgtEl>
                                        <p:attrNameLst>
                                          <p:attrName>ppt_h</p:attrName>
                                        </p:attrNameLst>
                                      </p:cBhvr>
                                      <p:tavLst>
                                        <p:tav tm="0">
                                          <p:val>
                                            <p:strVal val="ppt_h"/>
                                          </p:val>
                                        </p:tav>
                                        <p:tav tm="100000">
                                          <p:val>
                                            <p:fltVal val="0"/>
                                          </p:val>
                                        </p:tav>
                                      </p:tavLst>
                                    </p:anim>
                                    <p:anim calcmode="lin" valueType="num">
                                      <p:cBhvr>
                                        <p:cTn id="80" dur="4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1" dur="4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2" dur="1" fill="hold">
                                          <p:stCondLst>
                                            <p:cond delay="3999"/>
                                          </p:stCondLst>
                                        </p:cTn>
                                        <p:tgtEl>
                                          <p:spTgt spid="12"/>
                                        </p:tgtEl>
                                        <p:attrNameLst>
                                          <p:attrName>style.visibility</p:attrName>
                                        </p:attrNameLst>
                                      </p:cBhvr>
                                      <p:to>
                                        <p:strVal val="hidden"/>
                                      </p:to>
                                    </p:set>
                                  </p:childTnLst>
                                </p:cTn>
                              </p:par>
                              <p:par>
                                <p:cTn id="83" presetID="2" presetClass="exit" presetSubtype="8" fill="hold" nodeType="withEffect">
                                  <p:stCondLst>
                                    <p:cond delay="0"/>
                                  </p:stCondLst>
                                  <p:childTnLst>
                                    <p:anim calcmode="lin" valueType="num">
                                      <p:cBhvr additive="base">
                                        <p:cTn id="84" dur="4000"/>
                                        <p:tgtEl>
                                          <p:spTgt spid="6"/>
                                        </p:tgtEl>
                                        <p:attrNameLst>
                                          <p:attrName>ppt_x</p:attrName>
                                        </p:attrNameLst>
                                      </p:cBhvr>
                                      <p:tavLst>
                                        <p:tav tm="0">
                                          <p:val>
                                            <p:strVal val="ppt_x"/>
                                          </p:val>
                                        </p:tav>
                                        <p:tav tm="100000">
                                          <p:val>
                                            <p:strVal val="0-ppt_w/2"/>
                                          </p:val>
                                        </p:tav>
                                      </p:tavLst>
                                    </p:anim>
                                    <p:anim calcmode="lin" valueType="num">
                                      <p:cBhvr additive="base">
                                        <p:cTn id="85" dur="4000"/>
                                        <p:tgtEl>
                                          <p:spTgt spid="6"/>
                                        </p:tgtEl>
                                        <p:attrNameLst>
                                          <p:attrName>ppt_y</p:attrName>
                                        </p:attrNameLst>
                                      </p:cBhvr>
                                      <p:tavLst>
                                        <p:tav tm="0">
                                          <p:val>
                                            <p:strVal val="ppt_y"/>
                                          </p:val>
                                        </p:tav>
                                        <p:tav tm="100000">
                                          <p:val>
                                            <p:strVal val="ppt_y"/>
                                          </p:val>
                                        </p:tav>
                                      </p:tavLst>
                                    </p:anim>
                                    <p:set>
                                      <p:cBhvr>
                                        <p:cTn id="86" dur="1" fill="hold">
                                          <p:stCondLst>
                                            <p:cond delay="3999"/>
                                          </p:stCondLst>
                                        </p:cTn>
                                        <p:tgtEl>
                                          <p:spTgt spid="6"/>
                                        </p:tgtEl>
                                        <p:attrNameLst>
                                          <p:attrName>style.visibility</p:attrName>
                                        </p:attrNameLst>
                                      </p:cBhvr>
                                      <p:to>
                                        <p:strVal val="hidden"/>
                                      </p:to>
                                    </p:set>
                                  </p:childTnLst>
                                </p:cTn>
                              </p:par>
                              <p:par>
                                <p:cTn id="87" presetID="35" presetClass="exit" presetSubtype="0" fill="hold" nodeType="withEffect">
                                  <p:stCondLst>
                                    <p:cond delay="0"/>
                                  </p:stCondLst>
                                  <p:childTnLst>
                                    <p:animEffect transition="out" filter="fade">
                                      <p:cBhvr>
                                        <p:cTn id="88" dur="4000"/>
                                        <p:tgtEl>
                                          <p:spTgt spid="6"/>
                                        </p:tgtEl>
                                      </p:cBhvr>
                                    </p:animEffect>
                                    <p:anim calcmode="lin" valueType="num">
                                      <p:cBhvr>
                                        <p:cTn id="89" dur="4000"/>
                                        <p:tgtEl>
                                          <p:spTgt spid="6"/>
                                        </p:tgtEl>
                                        <p:attrNameLst>
                                          <p:attrName>style.rotation</p:attrName>
                                        </p:attrNameLst>
                                      </p:cBhvr>
                                      <p:tavLst>
                                        <p:tav tm="0">
                                          <p:val>
                                            <p:fltVal val="0"/>
                                          </p:val>
                                        </p:tav>
                                        <p:tav tm="100000">
                                          <p:val>
                                            <p:fltVal val="720"/>
                                          </p:val>
                                        </p:tav>
                                      </p:tavLst>
                                    </p:anim>
                                    <p:anim calcmode="lin" valueType="num">
                                      <p:cBhvr>
                                        <p:cTn id="90" dur="4000"/>
                                        <p:tgtEl>
                                          <p:spTgt spid="6"/>
                                        </p:tgtEl>
                                        <p:attrNameLst>
                                          <p:attrName>ppt_h</p:attrName>
                                        </p:attrNameLst>
                                      </p:cBhvr>
                                      <p:tavLst>
                                        <p:tav tm="0">
                                          <p:val>
                                            <p:strVal val="ppt_h"/>
                                          </p:val>
                                        </p:tav>
                                        <p:tav tm="100000">
                                          <p:val>
                                            <p:fltVal val="0"/>
                                          </p:val>
                                        </p:tav>
                                      </p:tavLst>
                                    </p:anim>
                                    <p:anim calcmode="lin" valueType="num">
                                      <p:cBhvr>
                                        <p:cTn id="91" dur="4000"/>
                                        <p:tgtEl>
                                          <p:spTgt spid="6"/>
                                        </p:tgtEl>
                                        <p:attrNameLst>
                                          <p:attrName>ppt_w</p:attrName>
                                        </p:attrNameLst>
                                      </p:cBhvr>
                                      <p:tavLst>
                                        <p:tav tm="0">
                                          <p:val>
                                            <p:strVal val="ppt_w"/>
                                          </p:val>
                                        </p:tav>
                                        <p:tav tm="100000">
                                          <p:val>
                                            <p:fltVal val="0"/>
                                          </p:val>
                                        </p:tav>
                                      </p:tavLst>
                                    </p:anim>
                                    <p:set>
                                      <p:cBhvr>
                                        <p:cTn id="92" dur="1" fill="hold">
                                          <p:stCondLst>
                                            <p:cond delay="3999"/>
                                          </p:stCondLst>
                                        </p:cTn>
                                        <p:tgtEl>
                                          <p:spTgt spid="6"/>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4000"/>
                                        <p:tgtEl>
                                          <p:spTgt spid="8"/>
                                        </p:tgtEl>
                                        <p:attrNameLst>
                                          <p:attrName>ppt_x</p:attrName>
                                        </p:attrNameLst>
                                      </p:cBhvr>
                                      <p:tavLst>
                                        <p:tav tm="0">
                                          <p:val>
                                            <p:strVal val="ppt_x"/>
                                          </p:val>
                                        </p:tav>
                                        <p:tav tm="100000">
                                          <p:val>
                                            <p:strVal val="0-ppt_w/2"/>
                                          </p:val>
                                        </p:tav>
                                      </p:tavLst>
                                    </p:anim>
                                    <p:anim calcmode="lin" valueType="num">
                                      <p:cBhvr additive="base">
                                        <p:cTn id="95" dur="4000"/>
                                        <p:tgtEl>
                                          <p:spTgt spid="8"/>
                                        </p:tgtEl>
                                        <p:attrNameLst>
                                          <p:attrName>ppt_y</p:attrName>
                                        </p:attrNameLst>
                                      </p:cBhvr>
                                      <p:tavLst>
                                        <p:tav tm="0">
                                          <p:val>
                                            <p:strVal val="ppt_y"/>
                                          </p:val>
                                        </p:tav>
                                        <p:tav tm="100000">
                                          <p:val>
                                            <p:strVal val="ppt_y"/>
                                          </p:val>
                                        </p:tav>
                                      </p:tavLst>
                                    </p:anim>
                                    <p:set>
                                      <p:cBhvr>
                                        <p:cTn id="96" dur="1" fill="hold">
                                          <p:stCondLst>
                                            <p:cond delay="3999"/>
                                          </p:stCondLst>
                                        </p:cTn>
                                        <p:tgtEl>
                                          <p:spTgt spid="8"/>
                                        </p:tgtEl>
                                        <p:attrNameLst>
                                          <p:attrName>style.visibility</p:attrName>
                                        </p:attrNameLst>
                                      </p:cBhvr>
                                      <p:to>
                                        <p:strVal val="hidden"/>
                                      </p:to>
                                    </p:set>
                                  </p:childTnLst>
                                </p:cTn>
                              </p:par>
                              <p:par>
                                <p:cTn id="97" presetID="35" presetClass="exit" presetSubtype="0" fill="hold" nodeType="withEffect">
                                  <p:stCondLst>
                                    <p:cond delay="0"/>
                                  </p:stCondLst>
                                  <p:childTnLst>
                                    <p:animEffect transition="out" filter="fade">
                                      <p:cBhvr>
                                        <p:cTn id="98" dur="4000"/>
                                        <p:tgtEl>
                                          <p:spTgt spid="8"/>
                                        </p:tgtEl>
                                      </p:cBhvr>
                                    </p:animEffect>
                                    <p:anim calcmode="lin" valueType="num">
                                      <p:cBhvr>
                                        <p:cTn id="99" dur="4000"/>
                                        <p:tgtEl>
                                          <p:spTgt spid="8"/>
                                        </p:tgtEl>
                                        <p:attrNameLst>
                                          <p:attrName>style.rotation</p:attrName>
                                        </p:attrNameLst>
                                      </p:cBhvr>
                                      <p:tavLst>
                                        <p:tav tm="0">
                                          <p:val>
                                            <p:fltVal val="0"/>
                                          </p:val>
                                        </p:tav>
                                        <p:tav tm="100000">
                                          <p:val>
                                            <p:fltVal val="720"/>
                                          </p:val>
                                        </p:tav>
                                      </p:tavLst>
                                    </p:anim>
                                    <p:anim calcmode="lin" valueType="num">
                                      <p:cBhvr>
                                        <p:cTn id="100" dur="4000"/>
                                        <p:tgtEl>
                                          <p:spTgt spid="8"/>
                                        </p:tgtEl>
                                        <p:attrNameLst>
                                          <p:attrName>ppt_h</p:attrName>
                                        </p:attrNameLst>
                                      </p:cBhvr>
                                      <p:tavLst>
                                        <p:tav tm="0">
                                          <p:val>
                                            <p:strVal val="ppt_h"/>
                                          </p:val>
                                        </p:tav>
                                        <p:tav tm="100000">
                                          <p:val>
                                            <p:fltVal val="0"/>
                                          </p:val>
                                        </p:tav>
                                      </p:tavLst>
                                    </p:anim>
                                    <p:anim calcmode="lin" valueType="num">
                                      <p:cBhvr>
                                        <p:cTn id="101" dur="4000"/>
                                        <p:tgtEl>
                                          <p:spTgt spid="8"/>
                                        </p:tgtEl>
                                        <p:attrNameLst>
                                          <p:attrName>ppt_w</p:attrName>
                                        </p:attrNameLst>
                                      </p:cBhvr>
                                      <p:tavLst>
                                        <p:tav tm="0">
                                          <p:val>
                                            <p:strVal val="ppt_w"/>
                                          </p:val>
                                        </p:tav>
                                        <p:tav tm="100000">
                                          <p:val>
                                            <p:fltVal val="0"/>
                                          </p:val>
                                        </p:tav>
                                      </p:tavLst>
                                    </p:anim>
                                    <p:set>
                                      <p:cBhvr>
                                        <p:cTn id="102" dur="1" fill="hold">
                                          <p:stCondLst>
                                            <p:cond delay="3999"/>
                                          </p:stCondLst>
                                        </p:cTn>
                                        <p:tgtEl>
                                          <p:spTgt spid="8"/>
                                        </p:tgtEl>
                                        <p:attrNameLst>
                                          <p:attrName>style.visibility</p:attrName>
                                        </p:attrNameLst>
                                      </p:cBhvr>
                                      <p:to>
                                        <p:strVal val="hidden"/>
                                      </p:to>
                                    </p:set>
                                  </p:childTnLst>
                                </p:cTn>
                              </p:par>
                              <p:par>
                                <p:cTn id="103" presetID="2" presetClass="exit" presetSubtype="8" fill="hold" nodeType="withEffect">
                                  <p:stCondLst>
                                    <p:cond delay="0"/>
                                  </p:stCondLst>
                                  <p:childTnLst>
                                    <p:anim calcmode="lin" valueType="num">
                                      <p:cBhvr additive="base">
                                        <p:cTn id="104" dur="4000"/>
                                        <p:tgtEl>
                                          <p:spTgt spid="10"/>
                                        </p:tgtEl>
                                        <p:attrNameLst>
                                          <p:attrName>ppt_x</p:attrName>
                                        </p:attrNameLst>
                                      </p:cBhvr>
                                      <p:tavLst>
                                        <p:tav tm="0">
                                          <p:val>
                                            <p:strVal val="ppt_x"/>
                                          </p:val>
                                        </p:tav>
                                        <p:tav tm="100000">
                                          <p:val>
                                            <p:strVal val="0-ppt_w/2"/>
                                          </p:val>
                                        </p:tav>
                                      </p:tavLst>
                                    </p:anim>
                                    <p:anim calcmode="lin" valueType="num">
                                      <p:cBhvr additive="base">
                                        <p:cTn id="105" dur="4000"/>
                                        <p:tgtEl>
                                          <p:spTgt spid="10"/>
                                        </p:tgtEl>
                                        <p:attrNameLst>
                                          <p:attrName>ppt_y</p:attrName>
                                        </p:attrNameLst>
                                      </p:cBhvr>
                                      <p:tavLst>
                                        <p:tav tm="0">
                                          <p:val>
                                            <p:strVal val="ppt_y"/>
                                          </p:val>
                                        </p:tav>
                                        <p:tav tm="100000">
                                          <p:val>
                                            <p:strVal val="ppt_y"/>
                                          </p:val>
                                        </p:tav>
                                      </p:tavLst>
                                    </p:anim>
                                    <p:set>
                                      <p:cBhvr>
                                        <p:cTn id="106" dur="1" fill="hold">
                                          <p:stCondLst>
                                            <p:cond delay="3999"/>
                                          </p:stCondLst>
                                        </p:cTn>
                                        <p:tgtEl>
                                          <p:spTgt spid="10"/>
                                        </p:tgtEl>
                                        <p:attrNameLst>
                                          <p:attrName>style.visibility</p:attrName>
                                        </p:attrNameLst>
                                      </p:cBhvr>
                                      <p:to>
                                        <p:strVal val="hidden"/>
                                      </p:to>
                                    </p:set>
                                  </p:childTnLst>
                                </p:cTn>
                              </p:par>
                              <p:par>
                                <p:cTn id="107" presetID="35" presetClass="exit" presetSubtype="0" fill="hold" nodeType="withEffect">
                                  <p:stCondLst>
                                    <p:cond delay="0"/>
                                  </p:stCondLst>
                                  <p:childTnLst>
                                    <p:animEffect transition="out" filter="fade">
                                      <p:cBhvr>
                                        <p:cTn id="108" dur="4000"/>
                                        <p:tgtEl>
                                          <p:spTgt spid="10"/>
                                        </p:tgtEl>
                                      </p:cBhvr>
                                    </p:animEffect>
                                    <p:anim calcmode="lin" valueType="num">
                                      <p:cBhvr>
                                        <p:cTn id="109" dur="4000"/>
                                        <p:tgtEl>
                                          <p:spTgt spid="10"/>
                                        </p:tgtEl>
                                        <p:attrNameLst>
                                          <p:attrName>style.rotation</p:attrName>
                                        </p:attrNameLst>
                                      </p:cBhvr>
                                      <p:tavLst>
                                        <p:tav tm="0">
                                          <p:val>
                                            <p:fltVal val="0"/>
                                          </p:val>
                                        </p:tav>
                                        <p:tav tm="100000">
                                          <p:val>
                                            <p:fltVal val="720"/>
                                          </p:val>
                                        </p:tav>
                                      </p:tavLst>
                                    </p:anim>
                                    <p:anim calcmode="lin" valueType="num">
                                      <p:cBhvr>
                                        <p:cTn id="110" dur="4000"/>
                                        <p:tgtEl>
                                          <p:spTgt spid="10"/>
                                        </p:tgtEl>
                                        <p:attrNameLst>
                                          <p:attrName>ppt_h</p:attrName>
                                        </p:attrNameLst>
                                      </p:cBhvr>
                                      <p:tavLst>
                                        <p:tav tm="0">
                                          <p:val>
                                            <p:strVal val="ppt_h"/>
                                          </p:val>
                                        </p:tav>
                                        <p:tav tm="100000">
                                          <p:val>
                                            <p:fltVal val="0"/>
                                          </p:val>
                                        </p:tav>
                                      </p:tavLst>
                                    </p:anim>
                                    <p:anim calcmode="lin" valueType="num">
                                      <p:cBhvr>
                                        <p:cTn id="111" dur="4000"/>
                                        <p:tgtEl>
                                          <p:spTgt spid="10"/>
                                        </p:tgtEl>
                                        <p:attrNameLst>
                                          <p:attrName>ppt_w</p:attrName>
                                        </p:attrNameLst>
                                      </p:cBhvr>
                                      <p:tavLst>
                                        <p:tav tm="0">
                                          <p:val>
                                            <p:strVal val="ppt_w"/>
                                          </p:val>
                                        </p:tav>
                                        <p:tav tm="100000">
                                          <p:val>
                                            <p:fltVal val="0"/>
                                          </p:val>
                                        </p:tav>
                                      </p:tavLst>
                                    </p:anim>
                                    <p:set>
                                      <p:cBhvr>
                                        <p:cTn id="112" dur="1" fill="hold">
                                          <p:stCondLst>
                                            <p:cond delay="3999"/>
                                          </p:stCondLst>
                                        </p:cTn>
                                        <p:tgtEl>
                                          <p:spTgt spid="10"/>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4000"/>
                                        <p:tgtEl>
                                          <p:spTgt spid="7"/>
                                        </p:tgtEl>
                                        <p:attrNameLst>
                                          <p:attrName>ppt_x</p:attrName>
                                        </p:attrNameLst>
                                      </p:cBhvr>
                                      <p:tavLst>
                                        <p:tav tm="0">
                                          <p:val>
                                            <p:strVal val="ppt_x"/>
                                          </p:val>
                                        </p:tav>
                                        <p:tav tm="100000">
                                          <p:val>
                                            <p:strVal val="1+ppt_w/2"/>
                                          </p:val>
                                        </p:tav>
                                      </p:tavLst>
                                    </p:anim>
                                    <p:anim calcmode="lin" valueType="num">
                                      <p:cBhvr additive="base">
                                        <p:cTn id="115" dur="4000"/>
                                        <p:tgtEl>
                                          <p:spTgt spid="7"/>
                                        </p:tgtEl>
                                        <p:attrNameLst>
                                          <p:attrName>ppt_y</p:attrName>
                                        </p:attrNameLst>
                                      </p:cBhvr>
                                      <p:tavLst>
                                        <p:tav tm="0">
                                          <p:val>
                                            <p:strVal val="ppt_y"/>
                                          </p:val>
                                        </p:tav>
                                        <p:tav tm="100000">
                                          <p:val>
                                            <p:strVal val="ppt_y"/>
                                          </p:val>
                                        </p:tav>
                                      </p:tavLst>
                                    </p:anim>
                                    <p:set>
                                      <p:cBhvr>
                                        <p:cTn id="116" dur="1" fill="hold">
                                          <p:stCondLst>
                                            <p:cond delay="3999"/>
                                          </p:stCondLst>
                                        </p:cTn>
                                        <p:tgtEl>
                                          <p:spTgt spid="7"/>
                                        </p:tgtEl>
                                        <p:attrNameLst>
                                          <p:attrName>style.visibility</p:attrName>
                                        </p:attrNameLst>
                                      </p:cBhvr>
                                      <p:to>
                                        <p:strVal val="hidden"/>
                                      </p:to>
                                    </p:set>
                                  </p:childTnLst>
                                </p:cTn>
                              </p:par>
                              <p:par>
                                <p:cTn id="117" presetID="35" presetClass="exit" presetSubtype="0" fill="hold" nodeType="withEffect">
                                  <p:stCondLst>
                                    <p:cond delay="0"/>
                                  </p:stCondLst>
                                  <p:childTnLst>
                                    <p:animEffect transition="out" filter="fade">
                                      <p:cBhvr>
                                        <p:cTn id="118" dur="4000"/>
                                        <p:tgtEl>
                                          <p:spTgt spid="7"/>
                                        </p:tgtEl>
                                      </p:cBhvr>
                                    </p:animEffect>
                                    <p:anim calcmode="lin" valueType="num">
                                      <p:cBhvr>
                                        <p:cTn id="119" dur="4000"/>
                                        <p:tgtEl>
                                          <p:spTgt spid="7"/>
                                        </p:tgtEl>
                                        <p:attrNameLst>
                                          <p:attrName>style.rotation</p:attrName>
                                        </p:attrNameLst>
                                      </p:cBhvr>
                                      <p:tavLst>
                                        <p:tav tm="0">
                                          <p:val>
                                            <p:fltVal val="0"/>
                                          </p:val>
                                        </p:tav>
                                        <p:tav tm="100000">
                                          <p:val>
                                            <p:fltVal val="720"/>
                                          </p:val>
                                        </p:tav>
                                      </p:tavLst>
                                    </p:anim>
                                    <p:anim calcmode="lin" valueType="num">
                                      <p:cBhvr>
                                        <p:cTn id="120" dur="4000"/>
                                        <p:tgtEl>
                                          <p:spTgt spid="7"/>
                                        </p:tgtEl>
                                        <p:attrNameLst>
                                          <p:attrName>ppt_h</p:attrName>
                                        </p:attrNameLst>
                                      </p:cBhvr>
                                      <p:tavLst>
                                        <p:tav tm="0">
                                          <p:val>
                                            <p:strVal val="ppt_h"/>
                                          </p:val>
                                        </p:tav>
                                        <p:tav tm="100000">
                                          <p:val>
                                            <p:fltVal val="0"/>
                                          </p:val>
                                        </p:tav>
                                      </p:tavLst>
                                    </p:anim>
                                    <p:anim calcmode="lin" valueType="num">
                                      <p:cBhvr>
                                        <p:cTn id="121" dur="4000"/>
                                        <p:tgtEl>
                                          <p:spTgt spid="7"/>
                                        </p:tgtEl>
                                        <p:attrNameLst>
                                          <p:attrName>ppt_w</p:attrName>
                                        </p:attrNameLst>
                                      </p:cBhvr>
                                      <p:tavLst>
                                        <p:tav tm="0">
                                          <p:val>
                                            <p:strVal val="ppt_w"/>
                                          </p:val>
                                        </p:tav>
                                        <p:tav tm="100000">
                                          <p:val>
                                            <p:fltVal val="0"/>
                                          </p:val>
                                        </p:tav>
                                      </p:tavLst>
                                    </p:anim>
                                    <p:set>
                                      <p:cBhvr>
                                        <p:cTn id="122" dur="1" fill="hold">
                                          <p:stCondLst>
                                            <p:cond delay="3999"/>
                                          </p:stCondLst>
                                        </p:cTn>
                                        <p:tgtEl>
                                          <p:spTgt spid="7"/>
                                        </p:tgtEl>
                                        <p:attrNameLst>
                                          <p:attrName>style.visibility</p:attrName>
                                        </p:attrNameLst>
                                      </p:cBhvr>
                                      <p:to>
                                        <p:strVal val="hidden"/>
                                      </p:to>
                                    </p:set>
                                  </p:childTnLst>
                                </p:cTn>
                              </p:par>
                              <p:par>
                                <p:cTn id="123" presetID="2" presetClass="exit" presetSubtype="2" fill="hold" nodeType="withEffect">
                                  <p:stCondLst>
                                    <p:cond delay="0"/>
                                  </p:stCondLst>
                                  <p:childTnLst>
                                    <p:anim calcmode="lin" valueType="num">
                                      <p:cBhvr additive="base">
                                        <p:cTn id="124" dur="4000"/>
                                        <p:tgtEl>
                                          <p:spTgt spid="9"/>
                                        </p:tgtEl>
                                        <p:attrNameLst>
                                          <p:attrName>ppt_x</p:attrName>
                                        </p:attrNameLst>
                                      </p:cBhvr>
                                      <p:tavLst>
                                        <p:tav tm="0">
                                          <p:val>
                                            <p:strVal val="ppt_x"/>
                                          </p:val>
                                        </p:tav>
                                        <p:tav tm="100000">
                                          <p:val>
                                            <p:strVal val="1+ppt_w/2"/>
                                          </p:val>
                                        </p:tav>
                                      </p:tavLst>
                                    </p:anim>
                                    <p:anim calcmode="lin" valueType="num">
                                      <p:cBhvr additive="base">
                                        <p:cTn id="125" dur="4000"/>
                                        <p:tgtEl>
                                          <p:spTgt spid="9"/>
                                        </p:tgtEl>
                                        <p:attrNameLst>
                                          <p:attrName>ppt_y</p:attrName>
                                        </p:attrNameLst>
                                      </p:cBhvr>
                                      <p:tavLst>
                                        <p:tav tm="0">
                                          <p:val>
                                            <p:strVal val="ppt_y"/>
                                          </p:val>
                                        </p:tav>
                                        <p:tav tm="100000">
                                          <p:val>
                                            <p:strVal val="ppt_y"/>
                                          </p:val>
                                        </p:tav>
                                      </p:tavLst>
                                    </p:anim>
                                    <p:set>
                                      <p:cBhvr>
                                        <p:cTn id="126" dur="1" fill="hold">
                                          <p:stCondLst>
                                            <p:cond delay="3999"/>
                                          </p:stCondLst>
                                        </p:cTn>
                                        <p:tgtEl>
                                          <p:spTgt spid="9"/>
                                        </p:tgtEl>
                                        <p:attrNameLst>
                                          <p:attrName>style.visibility</p:attrName>
                                        </p:attrNameLst>
                                      </p:cBhvr>
                                      <p:to>
                                        <p:strVal val="hidden"/>
                                      </p:to>
                                    </p:set>
                                  </p:childTnLst>
                                </p:cTn>
                              </p:par>
                              <p:par>
                                <p:cTn id="127" presetID="35" presetClass="exit" presetSubtype="0" fill="hold" nodeType="withEffect">
                                  <p:stCondLst>
                                    <p:cond delay="0"/>
                                  </p:stCondLst>
                                  <p:childTnLst>
                                    <p:animEffect transition="out" filter="fade">
                                      <p:cBhvr>
                                        <p:cTn id="128" dur="4000"/>
                                        <p:tgtEl>
                                          <p:spTgt spid="9"/>
                                        </p:tgtEl>
                                      </p:cBhvr>
                                    </p:animEffect>
                                    <p:anim calcmode="lin" valueType="num">
                                      <p:cBhvr>
                                        <p:cTn id="129" dur="4000"/>
                                        <p:tgtEl>
                                          <p:spTgt spid="9"/>
                                        </p:tgtEl>
                                        <p:attrNameLst>
                                          <p:attrName>style.rotation</p:attrName>
                                        </p:attrNameLst>
                                      </p:cBhvr>
                                      <p:tavLst>
                                        <p:tav tm="0">
                                          <p:val>
                                            <p:fltVal val="0"/>
                                          </p:val>
                                        </p:tav>
                                        <p:tav tm="100000">
                                          <p:val>
                                            <p:fltVal val="720"/>
                                          </p:val>
                                        </p:tav>
                                      </p:tavLst>
                                    </p:anim>
                                    <p:anim calcmode="lin" valueType="num">
                                      <p:cBhvr>
                                        <p:cTn id="130" dur="4000"/>
                                        <p:tgtEl>
                                          <p:spTgt spid="9"/>
                                        </p:tgtEl>
                                        <p:attrNameLst>
                                          <p:attrName>ppt_h</p:attrName>
                                        </p:attrNameLst>
                                      </p:cBhvr>
                                      <p:tavLst>
                                        <p:tav tm="0">
                                          <p:val>
                                            <p:strVal val="ppt_h"/>
                                          </p:val>
                                        </p:tav>
                                        <p:tav tm="100000">
                                          <p:val>
                                            <p:fltVal val="0"/>
                                          </p:val>
                                        </p:tav>
                                      </p:tavLst>
                                    </p:anim>
                                    <p:anim calcmode="lin" valueType="num">
                                      <p:cBhvr>
                                        <p:cTn id="131" dur="4000"/>
                                        <p:tgtEl>
                                          <p:spTgt spid="9"/>
                                        </p:tgtEl>
                                        <p:attrNameLst>
                                          <p:attrName>ppt_w</p:attrName>
                                        </p:attrNameLst>
                                      </p:cBhvr>
                                      <p:tavLst>
                                        <p:tav tm="0">
                                          <p:val>
                                            <p:strVal val="ppt_w"/>
                                          </p:val>
                                        </p:tav>
                                        <p:tav tm="100000">
                                          <p:val>
                                            <p:fltVal val="0"/>
                                          </p:val>
                                        </p:tav>
                                      </p:tavLst>
                                    </p:anim>
                                    <p:set>
                                      <p:cBhvr>
                                        <p:cTn id="132" dur="1" fill="hold">
                                          <p:stCondLst>
                                            <p:cond delay="3999"/>
                                          </p:stCondLst>
                                        </p:cTn>
                                        <p:tgtEl>
                                          <p:spTgt spid="9"/>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4000"/>
                                        <p:tgtEl>
                                          <p:spTgt spid="12"/>
                                        </p:tgtEl>
                                        <p:attrNameLst>
                                          <p:attrName>ppt_x</p:attrName>
                                        </p:attrNameLst>
                                      </p:cBhvr>
                                      <p:tavLst>
                                        <p:tav tm="0">
                                          <p:val>
                                            <p:strVal val="ppt_x"/>
                                          </p:val>
                                        </p:tav>
                                        <p:tav tm="100000">
                                          <p:val>
                                            <p:strVal val="1+ppt_w/2"/>
                                          </p:val>
                                        </p:tav>
                                      </p:tavLst>
                                    </p:anim>
                                    <p:anim calcmode="lin" valueType="num">
                                      <p:cBhvr additive="base">
                                        <p:cTn id="135" dur="4000"/>
                                        <p:tgtEl>
                                          <p:spTgt spid="12"/>
                                        </p:tgtEl>
                                        <p:attrNameLst>
                                          <p:attrName>ppt_y</p:attrName>
                                        </p:attrNameLst>
                                      </p:cBhvr>
                                      <p:tavLst>
                                        <p:tav tm="0">
                                          <p:val>
                                            <p:strVal val="ppt_y"/>
                                          </p:val>
                                        </p:tav>
                                        <p:tav tm="100000">
                                          <p:val>
                                            <p:strVal val="ppt_y"/>
                                          </p:val>
                                        </p:tav>
                                      </p:tavLst>
                                    </p:anim>
                                    <p:set>
                                      <p:cBhvr>
                                        <p:cTn id="136" dur="1" fill="hold">
                                          <p:stCondLst>
                                            <p:cond delay="3999"/>
                                          </p:stCondLst>
                                        </p:cTn>
                                        <p:tgtEl>
                                          <p:spTgt spid="12"/>
                                        </p:tgtEl>
                                        <p:attrNameLst>
                                          <p:attrName>style.visibility</p:attrName>
                                        </p:attrNameLst>
                                      </p:cBhvr>
                                      <p:to>
                                        <p:strVal val="hidden"/>
                                      </p:to>
                                    </p:set>
                                  </p:childTnLst>
                                </p:cTn>
                              </p:par>
                              <p:par>
                                <p:cTn id="137" presetID="35" presetClass="exit" presetSubtype="0" fill="hold" nodeType="withEffect">
                                  <p:stCondLst>
                                    <p:cond delay="0"/>
                                  </p:stCondLst>
                                  <p:childTnLst>
                                    <p:animEffect transition="out" filter="fade">
                                      <p:cBhvr>
                                        <p:cTn id="138" dur="5000"/>
                                        <p:tgtEl>
                                          <p:spTgt spid="12"/>
                                        </p:tgtEl>
                                      </p:cBhvr>
                                    </p:animEffect>
                                    <p:anim calcmode="lin" valueType="num">
                                      <p:cBhvr>
                                        <p:cTn id="139" dur="5000"/>
                                        <p:tgtEl>
                                          <p:spTgt spid="12"/>
                                        </p:tgtEl>
                                        <p:attrNameLst>
                                          <p:attrName>style.rotation</p:attrName>
                                        </p:attrNameLst>
                                      </p:cBhvr>
                                      <p:tavLst>
                                        <p:tav tm="0">
                                          <p:val>
                                            <p:fltVal val="0"/>
                                          </p:val>
                                        </p:tav>
                                        <p:tav tm="100000">
                                          <p:val>
                                            <p:fltVal val="720"/>
                                          </p:val>
                                        </p:tav>
                                      </p:tavLst>
                                    </p:anim>
                                    <p:anim calcmode="lin" valueType="num">
                                      <p:cBhvr>
                                        <p:cTn id="140" dur="5000"/>
                                        <p:tgtEl>
                                          <p:spTgt spid="12"/>
                                        </p:tgtEl>
                                        <p:attrNameLst>
                                          <p:attrName>ppt_h</p:attrName>
                                        </p:attrNameLst>
                                      </p:cBhvr>
                                      <p:tavLst>
                                        <p:tav tm="0">
                                          <p:val>
                                            <p:strVal val="ppt_h"/>
                                          </p:val>
                                        </p:tav>
                                        <p:tav tm="100000">
                                          <p:val>
                                            <p:fltVal val="0"/>
                                          </p:val>
                                        </p:tav>
                                      </p:tavLst>
                                    </p:anim>
                                    <p:anim calcmode="lin" valueType="num">
                                      <p:cBhvr>
                                        <p:cTn id="141" dur="5000"/>
                                        <p:tgtEl>
                                          <p:spTgt spid="12"/>
                                        </p:tgtEl>
                                        <p:attrNameLst>
                                          <p:attrName>ppt_w</p:attrName>
                                        </p:attrNameLst>
                                      </p:cBhvr>
                                      <p:tavLst>
                                        <p:tav tm="0">
                                          <p:val>
                                            <p:strVal val="ppt_w"/>
                                          </p:val>
                                        </p:tav>
                                        <p:tav tm="100000">
                                          <p:val>
                                            <p:fltVal val="0"/>
                                          </p:val>
                                        </p:tav>
                                      </p:tavLst>
                                    </p:anim>
                                    <p:set>
                                      <p:cBhvr>
                                        <p:cTn id="142" dur="1" fill="hold">
                                          <p:stCondLst>
                                            <p:cond delay="4999"/>
                                          </p:stCondLst>
                                        </p:cTn>
                                        <p:tgtEl>
                                          <p:spTgt spid="12"/>
                                        </p:tgtEl>
                                        <p:attrNameLst>
                                          <p:attrName>style.visibility</p:attrName>
                                        </p:attrNameLst>
                                      </p:cBhvr>
                                      <p:to>
                                        <p:strVal val="hidden"/>
                                      </p:to>
                                    </p:set>
                                  </p:childTnLst>
                                </p:cTn>
                              </p:par>
                              <p:par>
                                <p:cTn id="143" presetID="23" presetClass="entr" presetSubtype="288"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 calcmode="lin" valueType="num">
                                      <p:cBhvr>
                                        <p:cTn id="145" dur="4000" fill="hold"/>
                                        <p:tgtEl>
                                          <p:spTgt spid="4"/>
                                        </p:tgtEl>
                                        <p:attrNameLst>
                                          <p:attrName>ppt_w</p:attrName>
                                        </p:attrNameLst>
                                      </p:cBhvr>
                                      <p:tavLst>
                                        <p:tav tm="0">
                                          <p:val>
                                            <p:strVal val="4/3*#ppt_w"/>
                                          </p:val>
                                        </p:tav>
                                        <p:tav tm="100000">
                                          <p:val>
                                            <p:strVal val="#ppt_w"/>
                                          </p:val>
                                        </p:tav>
                                      </p:tavLst>
                                    </p:anim>
                                    <p:anim calcmode="lin" valueType="num">
                                      <p:cBhvr>
                                        <p:cTn id="146" dur="4000" fill="hold"/>
                                        <p:tgtEl>
                                          <p:spTgt spid="4"/>
                                        </p:tgtEl>
                                        <p:attrNameLst>
                                          <p:attrName>ppt_h</p:attrName>
                                        </p:attrNameLst>
                                      </p:cBhvr>
                                      <p:tavLst>
                                        <p:tav tm="0">
                                          <p:val>
                                            <p:strVal val="4/3*#ppt_h"/>
                                          </p:val>
                                        </p:tav>
                                        <p:tav tm="100000">
                                          <p:val>
                                            <p:strVal val="#ppt_h"/>
                                          </p:val>
                                        </p:tav>
                                      </p:tavLst>
                                    </p:anim>
                                  </p:childTnLst>
                                </p:cTn>
                              </p:par>
                              <p:par>
                                <p:cTn id="147" presetID="3" presetClass="entr" presetSubtype="10" fill="hold" nodeType="withEffect">
                                  <p:stCondLst>
                                    <p:cond delay="0"/>
                                  </p:stCondLst>
                                  <p:childTnLst>
                                    <p:set>
                                      <p:cBhvr>
                                        <p:cTn id="148" dur="1" fill="hold">
                                          <p:stCondLst>
                                            <p:cond delay="0"/>
                                          </p:stCondLst>
                                        </p:cTn>
                                        <p:tgtEl>
                                          <p:spTgt spid="4"/>
                                        </p:tgtEl>
                                        <p:attrNameLst>
                                          <p:attrName>style.visibility</p:attrName>
                                        </p:attrNameLst>
                                      </p:cBhvr>
                                      <p:to>
                                        <p:strVal val="visible"/>
                                      </p:to>
                                    </p:set>
                                    <p:animEffect transition="in" filter="blinds(horizontal)">
                                      <p:cBhvr>
                                        <p:cTn id="149" dur="3000"/>
                                        <p:tgtEl>
                                          <p:spTgt spid="4"/>
                                        </p:tgtEl>
                                      </p:cBhvr>
                                    </p:animEffect>
                                  </p:childTnLst>
                                </p:cTn>
                              </p:par>
                              <p:par>
                                <p:cTn id="150" presetID="23" presetClass="entr" presetSubtype="288" fill="hold" nodeType="withEffect">
                                  <p:stCondLst>
                                    <p:cond delay="0"/>
                                  </p:stCondLst>
                                  <p:childTnLst>
                                    <p:set>
                                      <p:cBhvr>
                                        <p:cTn id="151" dur="1" fill="hold">
                                          <p:stCondLst>
                                            <p:cond delay="0"/>
                                          </p:stCondLst>
                                        </p:cTn>
                                        <p:tgtEl>
                                          <p:spTgt spid="11"/>
                                        </p:tgtEl>
                                        <p:attrNameLst>
                                          <p:attrName>style.visibility</p:attrName>
                                        </p:attrNameLst>
                                      </p:cBhvr>
                                      <p:to>
                                        <p:strVal val="visible"/>
                                      </p:to>
                                    </p:set>
                                    <p:anim calcmode="lin" valueType="num">
                                      <p:cBhvr>
                                        <p:cTn id="152" dur="4000" fill="hold"/>
                                        <p:tgtEl>
                                          <p:spTgt spid="11"/>
                                        </p:tgtEl>
                                        <p:attrNameLst>
                                          <p:attrName>ppt_w</p:attrName>
                                        </p:attrNameLst>
                                      </p:cBhvr>
                                      <p:tavLst>
                                        <p:tav tm="0">
                                          <p:val>
                                            <p:strVal val="4/3*#ppt_w"/>
                                          </p:val>
                                        </p:tav>
                                        <p:tav tm="100000">
                                          <p:val>
                                            <p:strVal val="#ppt_w"/>
                                          </p:val>
                                        </p:tav>
                                      </p:tavLst>
                                    </p:anim>
                                    <p:anim calcmode="lin" valueType="num">
                                      <p:cBhvr>
                                        <p:cTn id="153" dur="4000" fill="hold"/>
                                        <p:tgtEl>
                                          <p:spTgt spid="11"/>
                                        </p:tgtEl>
                                        <p:attrNameLst>
                                          <p:attrName>ppt_h</p:attrName>
                                        </p:attrNameLst>
                                      </p:cBhvr>
                                      <p:tavLst>
                                        <p:tav tm="0">
                                          <p:val>
                                            <p:strVal val="4/3*#ppt_h"/>
                                          </p:val>
                                        </p:tav>
                                        <p:tav tm="100000">
                                          <p:val>
                                            <p:strVal val="#ppt_h"/>
                                          </p:val>
                                        </p:tav>
                                      </p:tavLst>
                                    </p:anim>
                                  </p:childTnLst>
                                </p:cTn>
                              </p:par>
                              <p:par>
                                <p:cTn id="154" presetID="3" presetClass="entr" presetSubtype="5" fill="hold" nodeType="withEffect">
                                  <p:stCondLst>
                                    <p:cond delay="0"/>
                                  </p:stCondLst>
                                  <p:childTnLst>
                                    <p:set>
                                      <p:cBhvr>
                                        <p:cTn id="155" dur="1" fill="hold">
                                          <p:stCondLst>
                                            <p:cond delay="0"/>
                                          </p:stCondLst>
                                        </p:cTn>
                                        <p:tgtEl>
                                          <p:spTgt spid="11"/>
                                        </p:tgtEl>
                                        <p:attrNameLst>
                                          <p:attrName>style.visibility</p:attrName>
                                        </p:attrNameLst>
                                      </p:cBhvr>
                                      <p:to>
                                        <p:strVal val="visible"/>
                                      </p:to>
                                    </p:set>
                                    <p:animEffect transition="in" filter="blinds(vertical)">
                                      <p:cBhvr>
                                        <p:cTn id="156" dur="3000"/>
                                        <p:tgtEl>
                                          <p:spTgt spid="11"/>
                                        </p:tgtEl>
                                      </p:cBhvr>
                                    </p:animEffect>
                                  </p:childTnLst>
                                </p:cTn>
                              </p:par>
                            </p:childTnLst>
                          </p:cTn>
                        </p:par>
                        <p:par>
                          <p:cTn id="157" fill="hold">
                            <p:stCondLst>
                              <p:cond delay="5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3"/>
                                        </p:tgtEl>
                                        <p:attrNameLst>
                                          <p:attrName>style.visibility</p:attrName>
                                        </p:attrNameLst>
                                      </p:cBhvr>
                                      <p:to>
                                        <p:strVal val="visible"/>
                                      </p:to>
                                    </p:set>
                                    <p:animEffect transition="in" filter="fade">
                                      <p:cBhvr>
                                        <p:cTn id="160" dur="1000"/>
                                        <p:tgtEl>
                                          <p:spTgt spid="13"/>
                                        </p:tgtEl>
                                      </p:cBhvr>
                                    </p:animEffect>
                                    <p:anim calcmode="lin" valueType="num">
                                      <p:cBhvr>
                                        <p:cTn id="161" dur="1000" fill="hold"/>
                                        <p:tgtEl>
                                          <p:spTgt spid="13"/>
                                        </p:tgtEl>
                                        <p:attrNameLst>
                                          <p:attrName>ppt_x</p:attrName>
                                        </p:attrNameLst>
                                      </p:cBhvr>
                                      <p:tavLst>
                                        <p:tav tm="0">
                                          <p:val>
                                            <p:strVal val="#ppt_x-.1"/>
                                          </p:val>
                                        </p:tav>
                                        <p:tav tm="100000">
                                          <p:val>
                                            <p:strVal val="#ppt_x"/>
                                          </p:val>
                                        </p:tav>
                                      </p:tavLst>
                                    </p:anim>
                                    <p:anim calcmode="lin" valueType="num">
                                      <p:cBhvr>
                                        <p:cTn id="16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888_Flower_High_res_19_2.jpg"/>
          <p:cNvPicPr>
            <a:picLocks noChangeAspect="1"/>
          </p:cNvPicPr>
          <p:nvPr/>
        </p:nvPicPr>
        <p:blipFill>
          <a:blip r:embed="rId2" cstate="print"/>
          <a:stretch>
            <a:fillRect/>
          </a:stretch>
        </p:blipFill>
        <p:spPr bwMode="auto">
          <a:xfrm>
            <a:off x="0" y="-344329"/>
            <a:ext cx="9144000" cy="589788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85750" y="161450"/>
            <a:ext cx="8643938" cy="4767738"/>
          </a:xfrm>
          <a:prstGeom prst="rect">
            <a:avLst/>
          </a:prstGeom>
          <a:solidFill>
            <a:schemeClr val="bg2">
              <a:lumMod val="50000"/>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571501" y="321469"/>
            <a:ext cx="8010525" cy="4400550"/>
          </a:xfrm>
          <a:prstGeom prst="rect">
            <a:avLst/>
          </a:prstGeom>
          <a:solidFill>
            <a:schemeClr val="tx1">
              <a:lumMod val="95000"/>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39552" y="401191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Real Casa de Correos se honrará con una corona de laurel a los españoles que «riñeron» allí –tal y como consta en la placa que encargó el círculo de Bellas Artes en 1908– contra las tropas de Napoleón.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checker dir="vert"/>
      </p:transition>
    </mc:Choice>
    <mc:Fallback xmlns="">
      <p:transition spd="slow" advTm="26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4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986_XPS_Operating_Sys_Colors_5.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79389" y="141447"/>
            <a:ext cx="8785225" cy="4914900"/>
          </a:xfrm>
          <a:prstGeom prst="rect">
            <a:avLst/>
          </a:prstGeom>
          <a:solidFill>
            <a:srgbClr val="7030A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23850" y="304324"/>
            <a:ext cx="8496300" cy="4643438"/>
          </a:xfrm>
          <a:prstGeom prst="rect">
            <a:avLst/>
          </a:prstGeom>
          <a:solidFill>
            <a:schemeClr val="tx1">
              <a:lumMod val="9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7544" y="372387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Dos de Mayo avanzó hora a hora con multitud de encontronazos fortuitos entre soldados franceses y madrileños. A cada paso surgieron barricadas que pretendían frenar a los miles de franceses que estaban aquella jornada a las órdenes de </a:t>
            </a:r>
            <a:r>
              <a:rPr lang="es-ES" i="1" dirty="0" err="1" smtClean="0">
                <a:effectLst>
                  <a:glow rad="101600">
                    <a:srgbClr val="C00000">
                      <a:alpha val="60000"/>
                    </a:srgbClr>
                  </a:glow>
                  <a:outerShdw blurRad="38100" dist="38100" dir="2700000" algn="tl">
                    <a:srgbClr val="000000">
                      <a:alpha val="43137"/>
                    </a:srgbClr>
                  </a:outerShdw>
                </a:effectLst>
              </a:rPr>
              <a:t>Murat</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honeycomb/>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1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143500"/>
          </a:xfrm>
          <a:prstGeom prst="rect">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611560" y="3795886"/>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Puerta de Toledo , los vecinos se levantaron en armas –palos, navajas y cualquier cosa arrojadiza– para intentar detener el avance de la caballería que se encontraba a la espera de recibir la orden de carga en la parte baja del río Manzanares.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Tm="30000">
        <p15:prstTrans prst="curtains"/>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4000"/>
                                        <p:tgtEl>
                                          <p:spTgt spid="4"/>
                                        </p:tgtEl>
                                      </p:cBhvr>
                                    </p:animEffect>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ppt_x</p:attrName>
                                        </p:attrNameLst>
                                      </p:cBhvr>
                                      <p:tavLst>
                                        <p:tav tm="0">
                                          <p:val>
                                            <p:strVal val="#ppt_x"/>
                                          </p:val>
                                        </p:tav>
                                        <p:tav tm="100000">
                                          <p:val>
                                            <p:strVal val="#ppt_x"/>
                                          </p:val>
                                        </p:tav>
                                      </p:tavLst>
                                    </p:anim>
                                    <p:anim calcmode="lin" valueType="num">
                                      <p:cBhvr>
                                        <p:cTn id="14" dur="4000" fill="hold"/>
                                        <p:tgtEl>
                                          <p:spTgt spid="4"/>
                                        </p:tgtEl>
                                        <p:attrNameLst>
                                          <p:attrName>ppt_y</p:attrName>
                                        </p:attrNameLst>
                                      </p:cBhvr>
                                      <p:tavLst>
                                        <p:tav tm="0">
                                          <p:val>
                                            <p:strVal val="#ppt_y-#ppt_h/2"/>
                                          </p:val>
                                        </p:tav>
                                        <p:tav tm="100000">
                                          <p:val>
                                            <p:strVal val="#ppt_y"/>
                                          </p:val>
                                        </p:tav>
                                      </p:tavLst>
                                    </p:anim>
                                    <p:anim calcmode="lin" valueType="num">
                                      <p:cBhvr>
                                        <p:cTn id="15" dur="4000" fill="hold"/>
                                        <p:tgtEl>
                                          <p:spTgt spid="4"/>
                                        </p:tgtEl>
                                        <p:attrNameLst>
                                          <p:attrName>ppt_w</p:attrName>
                                        </p:attrNameLst>
                                      </p:cBhvr>
                                      <p:tavLst>
                                        <p:tav tm="0">
                                          <p:val>
                                            <p:strVal val="#ppt_w"/>
                                          </p:val>
                                        </p:tav>
                                        <p:tav tm="100000">
                                          <p:val>
                                            <p:strVal val="#ppt_w"/>
                                          </p:val>
                                        </p:tav>
                                      </p:tavLst>
                                    </p:anim>
                                    <p:anim calcmode="lin" valueType="num">
                                      <p:cBhvr>
                                        <p:cTn id="16" dur="4000" fill="hold"/>
                                        <p:tgtEl>
                                          <p:spTgt spid="4"/>
                                        </p:tgtEl>
                                        <p:attrNameLst>
                                          <p:attrName>ppt_h</p:attrName>
                                        </p:attrNameLst>
                                      </p:cBhvr>
                                      <p:tavLst>
                                        <p:tav tm="0">
                                          <p:val>
                                            <p:fltVal val="0"/>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707_digital_2.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14314" y="161450"/>
            <a:ext cx="8643937" cy="4767738"/>
          </a:xfrm>
          <a:prstGeom prst="rect">
            <a:avLst/>
          </a:prstGeom>
          <a:solidFill>
            <a:srgbClr val="FF0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95288" y="304325"/>
            <a:ext cx="8248650" cy="4464843"/>
          </a:xfrm>
          <a:prstGeom prst="rect">
            <a:avLst/>
          </a:prstGeom>
          <a:solidFill>
            <a:schemeClr val="tx1">
              <a:lumMod val="8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95536"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Poco o nada pudieron hacer para controlar el acceso y, en la misma calle de Toledo, cayeron bajo los cascos de los caballos muchos de los que intentaron repeler el ataque al centro de Madrid.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700"/>
                                        <p:tgtEl>
                                          <p:spTgt spid="6"/>
                                        </p:tgtEl>
                                      </p:cBhvr>
                                    </p:animEffect>
                                    <p:set>
                                      <p:cBhvr>
                                        <p:cTn id="7" dur="1" fill="hold">
                                          <p:stCondLst>
                                            <p:cond delay="3699"/>
                                          </p:stCondLst>
                                        </p:cTn>
                                        <p:tgtEl>
                                          <p:spTgt spid="6"/>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3500"/>
                                        <p:tgtEl>
                                          <p:spTgt spid="5"/>
                                        </p:tgtEl>
                                      </p:cBhvr>
                                    </p:animEffect>
                                    <p:set>
                                      <p:cBhvr>
                                        <p:cTn id="10" dur="1" fill="hold">
                                          <p:stCondLst>
                                            <p:cond delay="34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Buck.palace.soldiers.arp.jpg"/>
          <p:cNvPicPr>
            <a:picLocks noChangeAspect="1"/>
          </p:cNvPicPr>
          <p:nvPr/>
        </p:nvPicPr>
        <p:blipFill>
          <a:blip r:embed="rId2" cstate="print"/>
          <a:stretch>
            <a:fillRect/>
          </a:stretch>
        </p:blipFill>
        <p:spPr bwMode="auto">
          <a:xfrm>
            <a:off x="0" y="-308570"/>
            <a:ext cx="9144000" cy="545207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143500"/>
          </a:xfrm>
          <a:prstGeom prst="rect">
            <a:avLst/>
          </a:prstGeom>
          <a:solidFill>
            <a:schemeClr val="tx1">
              <a:lumMod val="9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0"/>
            <a:ext cx="9144000" cy="5143500"/>
          </a:xfrm>
          <a:prstGeom prst="rect">
            <a:avLst/>
          </a:prstGeom>
          <a:solidFill>
            <a:srgbClr val="00206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95536"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masacre estaba servida. Allí se levanta desde 1815 el monumento de la Fuentecilla en este caso no como homenaje a los héroes populares, sino al regreso del rey Fernando VII el «Deseado» tras la Guerra de la Independencia.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badia-westminster.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tx1">
              <a:lumMod val="8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tx1">
              <a:lumMod val="9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7544"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Mientras parte del ejército español se encontraba atado de pies y manos para reaccionar contra el invasor, algunos como el comandante de batería Luis </a:t>
            </a:r>
            <a:r>
              <a:rPr lang="es-ES" i="1" dirty="0" err="1" smtClean="0">
                <a:effectLst>
                  <a:glow rad="101600">
                    <a:srgbClr val="C00000">
                      <a:alpha val="60000"/>
                    </a:srgbClr>
                  </a:glow>
                  <a:outerShdw blurRad="38100" dist="38100" dir="2700000" algn="tl">
                    <a:srgbClr val="000000">
                      <a:alpha val="43137"/>
                    </a:srgbClr>
                  </a:outerShdw>
                </a:effectLst>
              </a:rPr>
              <a:t>Daoiz</a:t>
            </a:r>
            <a:r>
              <a:rPr lang="es-ES" i="1" dirty="0" smtClean="0">
                <a:effectLst>
                  <a:glow rad="101600">
                    <a:srgbClr val="C00000">
                      <a:alpha val="60000"/>
                    </a:srgbClr>
                  </a:glow>
                  <a:outerShdw blurRad="38100" dist="38100" dir="2700000" algn="tl">
                    <a:srgbClr val="000000">
                      <a:alpha val="43137"/>
                    </a:srgbClr>
                  </a:outerShdw>
                </a:effectLst>
              </a:rPr>
              <a:t> y el capitán Pedro Velarde….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fltVal val="0"/>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3.jpg"/>
          <p:cNvPicPr>
            <a:picLocks noChangeAspect="1"/>
          </p:cNvPicPr>
          <p:nvPr/>
        </p:nvPicPr>
        <p:blipFill>
          <a:blip r:embed="rId2" cstate="print"/>
          <a:stretch>
            <a:fillRect/>
          </a:stretch>
        </p:blipFill>
        <p:spPr bwMode="auto">
          <a:xfrm>
            <a:off x="0" y="0"/>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143500"/>
          </a:xfrm>
          <a:prstGeom prst="rect">
            <a:avLst/>
          </a:prstGeom>
          <a:solidFill>
            <a:schemeClr val="tx1">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95536" y="401191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….tomaron la iniciativa de combatir a las tropas francesas desde el parque de artillería que se había instalado en el palacio del duque de </a:t>
            </a:r>
            <a:r>
              <a:rPr lang="es-ES" i="1" dirty="0" err="1" smtClean="0">
                <a:effectLst>
                  <a:glow rad="101600">
                    <a:srgbClr val="C00000">
                      <a:alpha val="60000"/>
                    </a:srgbClr>
                  </a:glow>
                  <a:outerShdw blurRad="38100" dist="38100" dir="2700000" algn="tl">
                    <a:srgbClr val="000000">
                      <a:alpha val="43137"/>
                    </a:srgbClr>
                  </a:outerShdw>
                </a:effectLst>
              </a:rPr>
              <a:t>Monteleón</a:t>
            </a:r>
            <a:r>
              <a:rPr lang="es-ES" i="1" dirty="0" smtClean="0">
                <a:effectLst>
                  <a:glow rad="101600">
                    <a:srgbClr val="C00000">
                      <a:alpha val="60000"/>
                    </a:srgbClr>
                  </a:glow>
                  <a:outerShdw blurRad="38100" dist="38100" dir="2700000" algn="tl">
                    <a:srgbClr val="000000">
                      <a:alpha val="43137"/>
                    </a:srgbClr>
                  </a:outerShdw>
                </a:effectLst>
              </a:rPr>
              <a:t>. Allí dieron su vida por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gallery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4000"/>
                                        <p:tgtEl>
                                          <p:spTgt spid="4"/>
                                        </p:tgtEl>
                                      </p:cBhvr>
                                    </p:animEffec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ppt_x</p:attrName>
                                        </p:attrNameLst>
                                      </p:cBhvr>
                                      <p:tavLst>
                                        <p:tav tm="0">
                                          <p:val>
                                            <p:strVal val="#ppt_x-#ppt_w/2"/>
                                          </p:val>
                                        </p:tav>
                                        <p:tav tm="100000">
                                          <p:val>
                                            <p:strVal val="#ppt_x"/>
                                          </p:val>
                                        </p:tav>
                                      </p:tavLst>
                                    </p:anim>
                                    <p:anim calcmode="lin" valueType="num">
                                      <p:cBhvr>
                                        <p:cTn id="14" dur="4000" fill="hold"/>
                                        <p:tgtEl>
                                          <p:spTgt spid="4"/>
                                        </p:tgtEl>
                                        <p:attrNameLst>
                                          <p:attrName>ppt_y</p:attrName>
                                        </p:attrNameLst>
                                      </p:cBhvr>
                                      <p:tavLst>
                                        <p:tav tm="0">
                                          <p:val>
                                            <p:strVal val="#ppt_y"/>
                                          </p:val>
                                        </p:tav>
                                        <p:tav tm="100000">
                                          <p:val>
                                            <p:strVal val="#ppt_y"/>
                                          </p:val>
                                        </p:tav>
                                      </p:tavLst>
                                    </p:anim>
                                    <p:anim calcmode="lin" valueType="num">
                                      <p:cBhvr>
                                        <p:cTn id="15" dur="4000" fill="hold"/>
                                        <p:tgtEl>
                                          <p:spTgt spid="4"/>
                                        </p:tgtEl>
                                        <p:attrNameLst>
                                          <p:attrName>ppt_w</p:attrName>
                                        </p:attrNameLst>
                                      </p:cBhvr>
                                      <p:tavLst>
                                        <p:tav tm="0">
                                          <p:val>
                                            <p:fltVal val="0"/>
                                          </p:val>
                                        </p:tav>
                                        <p:tav tm="100000">
                                          <p:val>
                                            <p:strVal val="#ppt_w"/>
                                          </p:val>
                                        </p:tav>
                                      </p:tavLst>
                                    </p:anim>
                                    <p:anim calcmode="lin" valueType="num">
                                      <p:cBhvr>
                                        <p:cTn id="16" dur="4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bad-wettumbanewton.jpg"/>
          <p:cNvPicPr>
            <a:picLocks noChangeAspect="1"/>
          </p:cNvPicPr>
          <p:nvPr/>
        </p:nvPicPr>
        <p:blipFill>
          <a:blip r:embed="rId2" cstate="print"/>
          <a:stretch>
            <a:fillRect/>
          </a:stretch>
        </p:blipFill>
        <p:spPr bwMode="auto">
          <a:xfrm>
            <a:off x="0" y="10583"/>
            <a:ext cx="9144000" cy="51223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C0000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rgbClr val="002060">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11560"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cañonazos en </a:t>
            </a:r>
            <a:r>
              <a:rPr lang="es-ES" i="1" dirty="0" err="1" smtClean="0">
                <a:effectLst>
                  <a:glow rad="101600">
                    <a:srgbClr val="C00000">
                      <a:alpha val="60000"/>
                    </a:srgbClr>
                  </a:glow>
                  <a:outerShdw blurRad="38100" dist="38100" dir="2700000" algn="tl">
                    <a:srgbClr val="000000">
                      <a:alpha val="43137"/>
                    </a:srgbClr>
                  </a:outerShdw>
                </a:effectLst>
              </a:rPr>
              <a:t>Monteleón</a:t>
            </a:r>
            <a:r>
              <a:rPr lang="es-ES" i="1" dirty="0" smtClean="0">
                <a:effectLst>
                  <a:glow rad="101600">
                    <a:srgbClr val="C00000">
                      <a:alpha val="60000"/>
                    </a:srgbClr>
                  </a:glow>
                  <a:outerShdw blurRad="38100" dist="38100" dir="2700000" algn="tl">
                    <a:srgbClr val="000000">
                      <a:alpha val="43137"/>
                    </a:srgbClr>
                  </a:outerShdw>
                </a:effectLst>
              </a:rPr>
              <a:t>. Su puerta, en mitad de la plaza del Dos de Mayo, recuerda la cruenta lucha que tuvo lugar en este barrio de la capital que toma el nombre de una de las heroínas de aquella jornada: Manuela Malasaña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gallery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39" presetClass="entr" presetSubtype="0" ac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4" dur="4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5" dur="4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6" dur="4000" fill="hold"/>
                                        <p:tgtEl>
                                          <p:spTgt spid="4"/>
                                        </p:tgtEl>
                                        <p:attrNameLst>
                                          <p:attrName>ppt_y</p:attrName>
                                        </p:attrNameLst>
                                      </p:cBhvr>
                                      <p:tavLst>
                                        <p:tav tm="0">
                                          <p:val>
                                            <p:strVal val="#ppt_y"/>
                                          </p:val>
                                        </p:tav>
                                        <p:tav tm="100000">
                                          <p:val>
                                            <p:strVal val="#ppt_y"/>
                                          </p:val>
                                        </p:tav>
                                      </p:tavLst>
                                    </p:anim>
                                  </p:childTnLst>
                                </p:cTn>
                              </p:par>
                              <p:par>
                                <p:cTn id="17" presetID="3"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vertical)">
                                      <p:cBhvr>
                                        <p:cTn id="19" dur="4000"/>
                                        <p:tgtEl>
                                          <p:spTgt spid="4"/>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andera_inglesa (1) spbre el palacio de buckingham.jpg"/>
          <p:cNvPicPr>
            <a:picLocks noChangeAspect="1"/>
          </p:cNvPicPr>
          <p:nvPr/>
        </p:nvPicPr>
        <p:blipFill>
          <a:blip r:embed="rId2" cstate="print"/>
          <a:stretch>
            <a:fillRect/>
          </a:stretch>
        </p:blipFill>
        <p:spPr bwMode="auto">
          <a:xfrm>
            <a:off x="0" y="0"/>
            <a:ext cx="9144000"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rgbClr val="000066">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51520" y="195486"/>
            <a:ext cx="8640960" cy="4680520"/>
          </a:xfrm>
          <a:prstGeom prst="rect">
            <a:avLst/>
          </a:prstGeom>
          <a:solidFill>
            <a:srgbClr val="FF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539552" y="555527"/>
            <a:ext cx="8136904" cy="4032448"/>
          </a:xfrm>
          <a:prstGeom prst="rect">
            <a:avLst/>
          </a:prstGeom>
          <a:solidFill>
            <a:schemeClr val="tx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11560" y="401191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Pocas veces se recuerda que por las venas de esta joven costurera de 17 años corría sangre francesa. Su padre, Jean </a:t>
            </a:r>
            <a:r>
              <a:rPr lang="es-ES" i="1" dirty="0" err="1" smtClean="0">
                <a:effectLst>
                  <a:glow rad="101600">
                    <a:srgbClr val="C00000">
                      <a:alpha val="60000"/>
                    </a:srgbClr>
                  </a:glow>
                  <a:outerShdw blurRad="38100" dist="38100" dir="2700000" algn="tl">
                    <a:srgbClr val="000000">
                      <a:alpha val="43137"/>
                    </a:srgbClr>
                  </a:outerShdw>
                </a:effectLst>
              </a:rPr>
              <a:t>Malesange</a:t>
            </a:r>
            <a:r>
              <a:rPr lang="es-ES" i="1" dirty="0" smtClean="0">
                <a:effectLst>
                  <a:glow rad="101600">
                    <a:srgbClr val="C00000">
                      <a:alpha val="60000"/>
                    </a:srgbClr>
                  </a:glow>
                  <a:outerShdw blurRad="38100" dist="38100" dir="2700000" algn="tl">
                    <a:srgbClr val="000000">
                      <a:alpha val="43137"/>
                    </a:srgbClr>
                  </a:outerShdw>
                </a:effectLst>
              </a:rPr>
              <a:t> –bautizado por los madrileños como Juan Malasaña.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gallery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strVal val="#ppt_h"/>
                                          </p:val>
                                        </p:tav>
                                        <p:tav tm="100000">
                                          <p:val>
                                            <p:strVal val="#ppt_h"/>
                                          </p:val>
                                        </p:tav>
                                      </p:tavLst>
                                    </p:anim>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fltVal val="0"/>
                                          </p:val>
                                        </p:tav>
                                        <p:tav tm="100000">
                                          <p:val>
                                            <p:strVal val="#ppt_w"/>
                                          </p:val>
                                        </p:tav>
                                      </p:tavLst>
                                    </p:anim>
                                    <p:anim calcmode="lin" valueType="num">
                                      <p:cBhvr>
                                        <p:cTn id="21" dur="4000" fill="hold"/>
                                        <p:tgtEl>
                                          <p:spTgt spid="4"/>
                                        </p:tgtEl>
                                        <p:attrNameLst>
                                          <p:attrName>ppt_h</p:attrName>
                                        </p:attrNameLst>
                                      </p:cBhvr>
                                      <p:tavLst>
                                        <p:tav tm="0">
                                          <p:val>
                                            <p:fltVal val="0"/>
                                          </p:val>
                                        </p:tav>
                                        <p:tav tm="100000">
                                          <p:val>
                                            <p:strVal val="#ppt_h"/>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ank_of_Scotland_HQ edimburgo.jpg"/>
          <p:cNvPicPr>
            <a:picLocks noChangeAspect="1"/>
          </p:cNvPicPr>
          <p:nvPr/>
        </p:nvPicPr>
        <p:blipFill>
          <a:blip r:embed="rId2" cstate="print"/>
          <a:stretch>
            <a:fillRect/>
          </a:stretch>
        </p:blipFill>
        <p:spPr bwMode="auto">
          <a:xfrm>
            <a:off x="0" y="-236562"/>
            <a:ext cx="9144000" cy="56166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323528" y="267494"/>
            <a:ext cx="8496944" cy="4680520"/>
          </a:xfrm>
          <a:prstGeom prst="rect">
            <a:avLst/>
          </a:prstGeom>
          <a:solidFill>
            <a:schemeClr val="tx1">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611560" y="483518"/>
            <a:ext cx="7920880" cy="4248472"/>
          </a:xfrm>
          <a:prstGeom prst="rect">
            <a:avLst/>
          </a:prstGeom>
          <a:solidFill>
            <a:schemeClr val="tx1">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7544" y="401191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Había nacido en Vallecas en 1759, aunque sus orígenes eran galos. Tenía una panadería en la calle Divino Pastor, muy cerca del cuartel, y vivían en el lugar que hoy ocupa el número 22 de la calle de San Andrés.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flip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E:\MIS COSAS\DOCUMENTOS ANA\PAISAJES\MONTAÑAS\usr7824_gal10.jpg"/>
          <p:cNvPicPr>
            <a:picLocks noChangeAspect="1" noChangeArrowheads="1"/>
          </p:cNvPicPr>
          <p:nvPr/>
        </p:nvPicPr>
        <p:blipFill>
          <a:blip r:embed="rId2" cstate="print"/>
          <a:stretch>
            <a:fillRect/>
          </a:stretch>
        </p:blipFill>
        <p:spPr bwMode="auto">
          <a:xfrm>
            <a:off x="0" y="0"/>
            <a:ext cx="9144000" cy="566809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4" descr="E:\MIS COSAS\DOCUMENTOS ANA\PAISAJES\MONTAÑAS\usr7824_gal10.jpg"/>
          <p:cNvPicPr>
            <a:picLocks noChangeAspect="1" noChangeArrowheads="1"/>
          </p:cNvPicPr>
          <p:nvPr/>
        </p:nvPicPr>
        <p:blipFill>
          <a:blip r:embed="rId2" cstate="print"/>
          <a:stretch>
            <a:fillRect/>
          </a:stretch>
        </p:blipFill>
        <p:spPr bwMode="auto">
          <a:xfrm>
            <a:off x="0" y="0"/>
            <a:ext cx="9144000" cy="566809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22017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historia y la leyenda sitúan en dos puntos muy distintos a la adolescente. Unos creen que se mantuvo escondida en un taller de costura, durante la refriega. Otros junto a su padre, cargando los cañones del cuartel de </a:t>
            </a:r>
            <a:r>
              <a:rPr lang="es-ES" i="1" dirty="0" err="1" smtClean="0">
                <a:effectLst>
                  <a:glow rad="101600">
                    <a:srgbClr val="C00000">
                      <a:alpha val="60000"/>
                    </a:srgbClr>
                  </a:glow>
                  <a:outerShdw blurRad="38100" dist="38100" dir="2700000" algn="tl">
                    <a:srgbClr val="000000">
                      <a:alpha val="43137"/>
                    </a:srgbClr>
                  </a:outerShdw>
                </a:effectLst>
              </a:rPr>
              <a:t>Monteleón</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flip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4000"/>
                                        <p:tgtEl>
                                          <p:spTgt spid="2"/>
                                        </p:tgtEl>
                                      </p:cBhvr>
                                    </p:animEffect>
                                  </p:childTnLst>
                                </p:cTn>
                              </p:par>
                              <p:par>
                                <p:cTn id="8" presetID="1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4000"/>
                                        <p:tgtEl>
                                          <p:spTgt spid="3"/>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MIS COSAS\DOCUMENTOS ANA\PAISAJES\MONTAÑAS\AB51D1F81.jpg"/>
          <p:cNvPicPr>
            <a:picLocks noChangeAspect="1" noChangeArrowheads="1"/>
          </p:cNvPicPr>
          <p:nvPr/>
        </p:nvPicPr>
        <p:blipFill>
          <a:blip r:embed="rId2" cstate="print"/>
          <a:stretch>
            <a:fillRect/>
          </a:stretch>
        </p:blipFill>
        <p:spPr bwMode="auto">
          <a:xfrm>
            <a:off x="0" y="-308570"/>
            <a:ext cx="9144000" cy="544635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E:\MIS COSAS\DOCUMENTOS ANA\PAISAJES\MONTAÑAS\AB51D1F81.jpg"/>
          <p:cNvPicPr>
            <a:picLocks noChangeAspect="1" noChangeArrowheads="1"/>
          </p:cNvPicPr>
          <p:nvPr/>
        </p:nvPicPr>
        <p:blipFill>
          <a:blip r:embed="rId2" cstate="print"/>
          <a:stretch>
            <a:fillRect/>
          </a:stretch>
        </p:blipFill>
        <p:spPr bwMode="auto">
          <a:xfrm>
            <a:off x="0" y="-308570"/>
            <a:ext cx="9144000" cy="544635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E:\MIS COSAS\DOCUMENTOS ANA\PAISAJES\MONTAÑAS\AB51D1F81.jpg"/>
          <p:cNvPicPr>
            <a:picLocks noChangeAspect="1" noChangeArrowheads="1"/>
          </p:cNvPicPr>
          <p:nvPr/>
        </p:nvPicPr>
        <p:blipFill>
          <a:blip r:embed="rId2" cstate="print"/>
          <a:stretch>
            <a:fillRect/>
          </a:stretch>
        </p:blipFill>
        <p:spPr bwMode="auto">
          <a:xfrm>
            <a:off x="0" y="-308570"/>
            <a:ext cx="9144000" cy="544635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Picture 2" descr="E:\MIS COSAS\DOCUMENTOS ANA\PAISAJES\MONTAÑAS\AB51D1F81.jpg"/>
          <p:cNvPicPr>
            <a:picLocks noChangeAspect="1" noChangeArrowheads="1"/>
          </p:cNvPicPr>
          <p:nvPr/>
        </p:nvPicPr>
        <p:blipFill>
          <a:blip r:embed="rId2" cstate="print"/>
          <a:stretch>
            <a:fillRect/>
          </a:stretch>
        </p:blipFill>
        <p:spPr bwMode="auto">
          <a:xfrm>
            <a:off x="0" y="-308570"/>
            <a:ext cx="9144000" cy="544635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primera, Manuela fue abordada en la calle por una patrulla que descubrió en sus ropajes las tijeras con las que trabajaba. Según recoge la Real Academia de la Historia , podría no haber muerto el Dos de Mayo, sino al día siguiente.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flip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4000" fill="hold"/>
                                        <p:tgtEl>
                                          <p:spTgt spid="1026"/>
                                        </p:tgtEl>
                                        <p:attrNameLst>
                                          <p:attrName>ppt_x</p:attrName>
                                        </p:attrNameLst>
                                      </p:cBhvr>
                                      <p:tavLst>
                                        <p:tav tm="0">
                                          <p:val>
                                            <p:strVal val="#ppt_x"/>
                                          </p:val>
                                        </p:tav>
                                        <p:tav tm="100000">
                                          <p:val>
                                            <p:strVal val="#ppt_x"/>
                                          </p:val>
                                        </p:tav>
                                      </p:tavLst>
                                    </p:anim>
                                    <p:anim calcmode="lin" valueType="num">
                                      <p:cBhvr additive="base">
                                        <p:cTn id="8" dur="4000" fill="hold"/>
                                        <p:tgtEl>
                                          <p:spTgt spid="1026"/>
                                        </p:tgtEl>
                                        <p:attrNameLst>
                                          <p:attrName>ppt_y</p:attrName>
                                        </p:attrNameLst>
                                      </p:cBhvr>
                                      <p:tavLst>
                                        <p:tav tm="0">
                                          <p:val>
                                            <p:strVal val="1+#ppt_h/2"/>
                                          </p:val>
                                        </p:tav>
                                        <p:tav tm="100000">
                                          <p:val>
                                            <p:strVal val="#ppt_y"/>
                                          </p:val>
                                        </p:tav>
                                      </p:tavLst>
                                    </p:anim>
                                  </p:childTnLst>
                                </p:cTn>
                              </p:par>
                              <p:par>
                                <p:cTn id="9" presetID="5" presetClass="entr" presetSubtype="10"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Effect transition="in" filter="checkerboard(across)">
                                      <p:cBhvr>
                                        <p:cTn id="11" dur="4000"/>
                                        <p:tgtEl>
                                          <p:spTgt spid="1026"/>
                                        </p:tgtEl>
                                      </p:cBhvr>
                                    </p:animEffect>
                                  </p:childTnLst>
                                </p:cTn>
                              </p:par>
                              <p:par>
                                <p:cTn id="12" presetID="19" presetClass="entr" presetSubtype="10" fill="hold" nodeType="with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4000" fill="hold"/>
                                        <p:tgtEl>
                                          <p:spTgt spid="1026"/>
                                        </p:tgtEl>
                                        <p:attrNameLst>
                                          <p:attrName>ppt_w</p:attrName>
                                        </p:attrNameLst>
                                      </p:cBhvr>
                                      <p:tavLst>
                                        <p:tav tm="0" fmla="#ppt_w*sin(2.5*pi*$)">
                                          <p:val>
                                            <p:fltVal val="0"/>
                                          </p:val>
                                        </p:tav>
                                        <p:tav tm="100000">
                                          <p:val>
                                            <p:fltVal val="1"/>
                                          </p:val>
                                        </p:tav>
                                      </p:tavLst>
                                    </p:anim>
                                    <p:anim calcmode="lin" valueType="num">
                                      <p:cBhvr>
                                        <p:cTn id="15" dur="4000" fill="hold"/>
                                        <p:tgtEl>
                                          <p:spTgt spid="1026"/>
                                        </p:tgtEl>
                                        <p:attrNameLst>
                                          <p:attrName>ppt_h</p:attrName>
                                        </p:attrNameLst>
                                      </p:cBhvr>
                                      <p:tavLst>
                                        <p:tav tm="0">
                                          <p:val>
                                            <p:strVal val="#ppt_h"/>
                                          </p:val>
                                        </p:tav>
                                        <p:tav tm="100000">
                                          <p:val>
                                            <p:strVal val="#ppt_h"/>
                                          </p:val>
                                        </p:tav>
                                      </p:tavLst>
                                    </p:anim>
                                  </p:childTnLst>
                                </p:cTn>
                              </p:par>
                              <p:par>
                                <p:cTn id="16" presetID="2"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4000" fill="hold"/>
                                        <p:tgtEl>
                                          <p:spTgt spid="4"/>
                                        </p:tgtEl>
                                        <p:attrNameLst>
                                          <p:attrName>ppt_x</p:attrName>
                                        </p:attrNameLst>
                                      </p:cBhvr>
                                      <p:tavLst>
                                        <p:tav tm="0">
                                          <p:val>
                                            <p:strVal val="0-#ppt_w/2"/>
                                          </p:val>
                                        </p:tav>
                                        <p:tav tm="100000">
                                          <p:val>
                                            <p:strVal val="#ppt_x"/>
                                          </p:val>
                                        </p:tav>
                                      </p:tavLst>
                                    </p:anim>
                                    <p:anim calcmode="lin" valueType="num">
                                      <p:cBhvr additive="base">
                                        <p:cTn id="19" dur="4000" fill="hold"/>
                                        <p:tgtEl>
                                          <p:spTgt spid="4"/>
                                        </p:tgtEl>
                                        <p:attrNameLst>
                                          <p:attrName>ppt_y</p:attrName>
                                        </p:attrNameLst>
                                      </p:cBhvr>
                                      <p:tavLst>
                                        <p:tav tm="0">
                                          <p:val>
                                            <p:strVal val="#ppt_y"/>
                                          </p:val>
                                        </p:tav>
                                        <p:tav tm="100000">
                                          <p:val>
                                            <p:strVal val="#ppt_y"/>
                                          </p:val>
                                        </p:tav>
                                      </p:tavLst>
                                    </p:anim>
                                  </p:childTnLst>
                                </p:cTn>
                              </p:par>
                              <p:par>
                                <p:cTn id="20" presetID="5"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4000"/>
                                        <p:tgtEl>
                                          <p:spTgt spid="4"/>
                                        </p:tgtEl>
                                      </p:cBhvr>
                                    </p:animEffect>
                                  </p:childTnLst>
                                </p:cTn>
                              </p:par>
                              <p:par>
                                <p:cTn id="23" presetID="19"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fmla="#ppt_w*sin(2.5*pi*$)">
                                          <p:val>
                                            <p:fltVal val="0"/>
                                          </p:val>
                                        </p:tav>
                                        <p:tav tm="100000">
                                          <p:val>
                                            <p:fltVal val="1"/>
                                          </p:val>
                                        </p:tav>
                                      </p:tavLst>
                                    </p:anim>
                                    <p:anim calcmode="lin" valueType="num">
                                      <p:cBhvr>
                                        <p:cTn id="26" dur="4000" fill="hold"/>
                                        <p:tgtEl>
                                          <p:spTgt spid="4"/>
                                        </p:tgtEl>
                                        <p:attrNameLst>
                                          <p:attrName>ppt_h</p:attrName>
                                        </p:attrNameLst>
                                      </p:cBhvr>
                                      <p:tavLst>
                                        <p:tav tm="0">
                                          <p:val>
                                            <p:strVal val="#ppt_h"/>
                                          </p:val>
                                        </p:tav>
                                        <p:tav tm="100000">
                                          <p:val>
                                            <p:strVal val="#ppt_h"/>
                                          </p:val>
                                        </p:tav>
                                      </p:tavLst>
                                    </p:anim>
                                  </p:childTnLst>
                                </p:cTn>
                              </p:par>
                              <p:par>
                                <p:cTn id="27" presetID="2" presetClass="entr" presetSubtype="2"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4000" fill="hold"/>
                                        <p:tgtEl>
                                          <p:spTgt spid="5"/>
                                        </p:tgtEl>
                                        <p:attrNameLst>
                                          <p:attrName>ppt_x</p:attrName>
                                        </p:attrNameLst>
                                      </p:cBhvr>
                                      <p:tavLst>
                                        <p:tav tm="0">
                                          <p:val>
                                            <p:strVal val="1+#ppt_w/2"/>
                                          </p:val>
                                        </p:tav>
                                        <p:tav tm="100000">
                                          <p:val>
                                            <p:strVal val="#ppt_x"/>
                                          </p:val>
                                        </p:tav>
                                      </p:tavLst>
                                    </p:anim>
                                    <p:anim calcmode="lin" valueType="num">
                                      <p:cBhvr additive="base">
                                        <p:cTn id="30" dur="4000" fill="hold"/>
                                        <p:tgtEl>
                                          <p:spTgt spid="5"/>
                                        </p:tgtEl>
                                        <p:attrNameLst>
                                          <p:attrName>ppt_y</p:attrName>
                                        </p:attrNameLst>
                                      </p:cBhvr>
                                      <p:tavLst>
                                        <p:tav tm="0">
                                          <p:val>
                                            <p:strVal val="#ppt_y"/>
                                          </p:val>
                                        </p:tav>
                                        <p:tav tm="100000">
                                          <p:val>
                                            <p:strVal val="#ppt_y"/>
                                          </p:val>
                                        </p:tav>
                                      </p:tavLst>
                                    </p:anim>
                                  </p:childTnLst>
                                </p:cTn>
                              </p:par>
                              <p:par>
                                <p:cTn id="31" presetID="5" presetClass="entr" presetSubtype="10"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checkerboard(across)">
                                      <p:cBhvr>
                                        <p:cTn id="33" dur="4000"/>
                                        <p:tgtEl>
                                          <p:spTgt spid="5"/>
                                        </p:tgtEl>
                                      </p:cBhvr>
                                    </p:animEffect>
                                  </p:childTnLst>
                                </p:cTn>
                              </p:par>
                              <p:par>
                                <p:cTn id="34" presetID="19" presetClass="entr" presetSubtype="10"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4000" fill="hold"/>
                                        <p:tgtEl>
                                          <p:spTgt spid="5"/>
                                        </p:tgtEl>
                                        <p:attrNameLst>
                                          <p:attrName>ppt_w</p:attrName>
                                        </p:attrNameLst>
                                      </p:cBhvr>
                                      <p:tavLst>
                                        <p:tav tm="0" fmla="#ppt_w*sin(2.5*pi*$)">
                                          <p:val>
                                            <p:fltVal val="0"/>
                                          </p:val>
                                        </p:tav>
                                        <p:tav tm="100000">
                                          <p:val>
                                            <p:fltVal val="1"/>
                                          </p:val>
                                        </p:tav>
                                      </p:tavLst>
                                    </p:anim>
                                    <p:anim calcmode="lin" valueType="num">
                                      <p:cBhvr>
                                        <p:cTn id="37" dur="4000" fill="hold"/>
                                        <p:tgtEl>
                                          <p:spTgt spid="5"/>
                                        </p:tgtEl>
                                        <p:attrNameLst>
                                          <p:attrName>ppt_h</p:attrName>
                                        </p:attrNameLst>
                                      </p:cBhvr>
                                      <p:tavLst>
                                        <p:tav tm="0">
                                          <p:val>
                                            <p:strVal val="#ppt_h"/>
                                          </p:val>
                                        </p:tav>
                                        <p:tav tm="100000">
                                          <p:val>
                                            <p:strVal val="#ppt_h"/>
                                          </p:val>
                                        </p:tav>
                                      </p:tavLst>
                                    </p:anim>
                                  </p:childTnLst>
                                </p:cTn>
                              </p:par>
                              <p:par>
                                <p:cTn id="38" presetID="2" presetClass="entr" presetSubtype="1"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4000" fill="hold"/>
                                        <p:tgtEl>
                                          <p:spTgt spid="6"/>
                                        </p:tgtEl>
                                        <p:attrNameLst>
                                          <p:attrName>ppt_x</p:attrName>
                                        </p:attrNameLst>
                                      </p:cBhvr>
                                      <p:tavLst>
                                        <p:tav tm="0">
                                          <p:val>
                                            <p:strVal val="#ppt_x"/>
                                          </p:val>
                                        </p:tav>
                                        <p:tav tm="100000">
                                          <p:val>
                                            <p:strVal val="#ppt_x"/>
                                          </p:val>
                                        </p:tav>
                                      </p:tavLst>
                                    </p:anim>
                                    <p:anim calcmode="lin" valueType="num">
                                      <p:cBhvr additive="base">
                                        <p:cTn id="41" dur="4000" fill="hold"/>
                                        <p:tgtEl>
                                          <p:spTgt spid="6"/>
                                        </p:tgtEl>
                                        <p:attrNameLst>
                                          <p:attrName>ppt_y</p:attrName>
                                        </p:attrNameLst>
                                      </p:cBhvr>
                                      <p:tavLst>
                                        <p:tav tm="0">
                                          <p:val>
                                            <p:strVal val="0-#ppt_h/2"/>
                                          </p:val>
                                        </p:tav>
                                        <p:tav tm="100000">
                                          <p:val>
                                            <p:strVal val="#ppt_y"/>
                                          </p:val>
                                        </p:tav>
                                      </p:tavLst>
                                    </p:anim>
                                  </p:childTnLst>
                                </p:cTn>
                              </p:par>
                              <p:par>
                                <p:cTn id="42" presetID="5" presetClass="entr" presetSubtype="10"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checkerboard(across)">
                                      <p:cBhvr>
                                        <p:cTn id="44" dur="4000"/>
                                        <p:tgtEl>
                                          <p:spTgt spid="6"/>
                                        </p:tgtEl>
                                      </p:cBhvr>
                                    </p:animEffect>
                                  </p:childTnLst>
                                </p:cTn>
                              </p:par>
                              <p:par>
                                <p:cTn id="45" presetID="19" presetClass="entr" presetSubtype="10"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4000" fill="hold"/>
                                        <p:tgtEl>
                                          <p:spTgt spid="6"/>
                                        </p:tgtEl>
                                        <p:attrNameLst>
                                          <p:attrName>ppt_w</p:attrName>
                                        </p:attrNameLst>
                                      </p:cBhvr>
                                      <p:tavLst>
                                        <p:tav tm="0" fmla="#ppt_w*sin(2.5*pi*$)">
                                          <p:val>
                                            <p:fltVal val="0"/>
                                          </p:val>
                                        </p:tav>
                                        <p:tav tm="100000">
                                          <p:val>
                                            <p:fltVal val="1"/>
                                          </p:val>
                                        </p:tav>
                                      </p:tavLst>
                                    </p:anim>
                                    <p:anim calcmode="lin" valueType="num">
                                      <p:cBhvr>
                                        <p:cTn id="48" dur="4000" fill="hold"/>
                                        <p:tgtEl>
                                          <p:spTgt spid="6"/>
                                        </p:tgtEl>
                                        <p:attrNameLst>
                                          <p:attrName>ppt_h</p:attrName>
                                        </p:attrNameLst>
                                      </p:cBhvr>
                                      <p:tavLst>
                                        <p:tav tm="0">
                                          <p:val>
                                            <p:strVal val="#ppt_h"/>
                                          </p:val>
                                        </p:tav>
                                        <p:tav tm="100000">
                                          <p:val>
                                            <p:strVal val="#ppt_h"/>
                                          </p:val>
                                        </p:tav>
                                      </p:tavLst>
                                    </p:anim>
                                  </p:childTnLst>
                                </p:cTn>
                              </p:par>
                            </p:childTnLst>
                          </p:cTn>
                        </p:par>
                        <p:par>
                          <p:cTn id="49" fill="hold">
                            <p:stCondLst>
                              <p:cond delay="4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7"/>
                                        </p:tgtEl>
                                        <p:attrNameLst>
                                          <p:attrName>style.visibility</p:attrName>
                                        </p:attrNameLst>
                                      </p:cBhvr>
                                      <p:to>
                                        <p:strVal val="visible"/>
                                      </p:to>
                                    </p:set>
                                    <p:animEffect transition="in" filter="fade">
                                      <p:cBhvr>
                                        <p:cTn id="52" dur="1000"/>
                                        <p:tgtEl>
                                          <p:spTgt spid="7"/>
                                        </p:tgtEl>
                                      </p:cBhvr>
                                    </p:animEffect>
                                    <p:anim calcmode="lin" valueType="num">
                                      <p:cBhvr>
                                        <p:cTn id="53" dur="1000" fill="hold"/>
                                        <p:tgtEl>
                                          <p:spTgt spid="7"/>
                                        </p:tgtEl>
                                        <p:attrNameLst>
                                          <p:attrName>ppt_x</p:attrName>
                                        </p:attrNameLst>
                                      </p:cBhvr>
                                      <p:tavLst>
                                        <p:tav tm="0">
                                          <p:val>
                                            <p:strVal val="#ppt_x-.1"/>
                                          </p:val>
                                        </p:tav>
                                        <p:tav tm="100000">
                                          <p:val>
                                            <p:strVal val="#ppt_x"/>
                                          </p:val>
                                        </p:tav>
                                      </p:tavLst>
                                    </p:anim>
                                    <p:anim calcmode="lin" valueType="num">
                                      <p:cBhvr>
                                        <p:cTn id="5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MIS COSAS\DOCUMENTOS ANA\PAISAJES\MONTAÑAS\3dnevado.jpg"/>
          <p:cNvPicPr>
            <a:picLocks noChangeAspect="1" noChangeArrowheads="1"/>
          </p:cNvPicPr>
          <p:nvPr/>
        </p:nvPicPr>
        <p:blipFill>
          <a:blip r:embed="rId2" cstate="print"/>
          <a:stretch>
            <a:fillRect/>
          </a:stretch>
        </p:blipFill>
        <p:spPr bwMode="auto">
          <a:xfrm>
            <a:off x="0" y="6350"/>
            <a:ext cx="9144000" cy="5137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 name="Picture 2" descr="E:\MIS COSAS\DOCUMENTOS ANA\PAISAJES\MONTAÑAS\3dnevado.jpg"/>
          <p:cNvPicPr>
            <a:picLocks noChangeAspect="1" noChangeArrowheads="1"/>
          </p:cNvPicPr>
          <p:nvPr/>
        </p:nvPicPr>
        <p:blipFill>
          <a:blip r:embed="rId2" cstate="print"/>
          <a:stretch>
            <a:fillRect/>
          </a:stretch>
        </p:blipFill>
        <p:spPr bwMode="auto">
          <a:xfrm>
            <a:off x="0" y="6350"/>
            <a:ext cx="9144000" cy="5137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E:\MIS COSAS\DOCUMENTOS ANA\PAISAJES\MONTAÑAS\3dnevado.jpg"/>
          <p:cNvPicPr>
            <a:picLocks noChangeAspect="1" noChangeArrowheads="1"/>
          </p:cNvPicPr>
          <p:nvPr/>
        </p:nvPicPr>
        <p:blipFill>
          <a:blip r:embed="rId2" cstate="print"/>
          <a:stretch>
            <a:fillRect/>
          </a:stretch>
        </p:blipFill>
        <p:spPr bwMode="auto">
          <a:xfrm>
            <a:off x="0" y="6350"/>
            <a:ext cx="9144000" cy="5137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01191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los soldados encontraron las tijeras que portaba la muchacha, le aplicaron la bárbara orden de </a:t>
            </a:r>
            <a:r>
              <a:rPr lang="es-ES" i="1" dirty="0" err="1" smtClean="0">
                <a:effectLst>
                  <a:glow rad="101600">
                    <a:srgbClr val="C00000">
                      <a:alpha val="60000"/>
                    </a:srgbClr>
                  </a:glow>
                  <a:outerShdw blurRad="38100" dist="38100" dir="2700000" algn="tl">
                    <a:srgbClr val="000000">
                      <a:alpha val="43137"/>
                    </a:srgbClr>
                  </a:outerShdw>
                </a:effectLst>
              </a:rPr>
              <a:t>Murat</a:t>
            </a:r>
            <a:r>
              <a:rPr lang="es-ES" i="1" dirty="0" smtClean="0">
                <a:effectLst>
                  <a:glow rad="101600">
                    <a:srgbClr val="C00000">
                      <a:alpha val="60000"/>
                    </a:srgbClr>
                  </a:glow>
                  <a:outerShdw blurRad="38100" dist="38100" dir="2700000" algn="tl">
                    <a:srgbClr val="000000">
                      <a:alpha val="43137"/>
                    </a:srgbClr>
                  </a:outerShdw>
                </a:effectLst>
              </a:rPr>
              <a:t>, que mandaba fusilar a cuantos llevaran armas sin permiso.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3000">
        <p15:prstTrans prst="fallOve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nodeType="withEffect">
                                  <p:stCondLst>
                                    <p:cond delay="0"/>
                                  </p:stCondLst>
                                  <p:childTnLst>
                                    <p:animEffect transition="out" filter="fade">
                                      <p:cBhvr>
                                        <p:cTn id="6" dur="4000"/>
                                        <p:tgtEl>
                                          <p:spTgt spid="4"/>
                                        </p:tgtEl>
                                      </p:cBhvr>
                                    </p:animEffect>
                                    <p:anim calcmode="lin" valueType="num">
                                      <p:cBhvr>
                                        <p:cTn id="7" dur="4000"/>
                                        <p:tgtEl>
                                          <p:spTgt spid="4"/>
                                        </p:tgtEl>
                                        <p:attrNameLst>
                                          <p:attrName>style.rotation</p:attrName>
                                        </p:attrNameLst>
                                      </p:cBhvr>
                                      <p:tavLst>
                                        <p:tav tm="0">
                                          <p:val>
                                            <p:fltVal val="0"/>
                                          </p:val>
                                        </p:tav>
                                        <p:tav tm="100000">
                                          <p:val>
                                            <p:fltVal val="720"/>
                                          </p:val>
                                        </p:tav>
                                      </p:tavLst>
                                    </p:anim>
                                    <p:anim calcmode="lin" valueType="num">
                                      <p:cBhvr>
                                        <p:cTn id="8" dur="4000"/>
                                        <p:tgtEl>
                                          <p:spTgt spid="4"/>
                                        </p:tgtEl>
                                        <p:attrNameLst>
                                          <p:attrName>ppt_h</p:attrName>
                                        </p:attrNameLst>
                                      </p:cBhvr>
                                      <p:tavLst>
                                        <p:tav tm="0">
                                          <p:val>
                                            <p:strVal val="ppt_h"/>
                                          </p:val>
                                        </p:tav>
                                        <p:tav tm="100000">
                                          <p:val>
                                            <p:fltVal val="0"/>
                                          </p:val>
                                        </p:tav>
                                      </p:tavLst>
                                    </p:anim>
                                    <p:anim calcmode="lin" valueType="num">
                                      <p:cBhvr>
                                        <p:cTn id="9" dur="4000"/>
                                        <p:tgtEl>
                                          <p:spTgt spid="4"/>
                                        </p:tgtEl>
                                        <p:attrNameLst>
                                          <p:attrName>ppt_w</p:attrName>
                                        </p:attrNameLst>
                                      </p:cBhvr>
                                      <p:tavLst>
                                        <p:tav tm="0">
                                          <p:val>
                                            <p:strVal val="ppt_w"/>
                                          </p:val>
                                        </p:tav>
                                        <p:tav tm="100000">
                                          <p:val>
                                            <p:fltVal val="0"/>
                                          </p:val>
                                        </p:tav>
                                      </p:tavLst>
                                    </p:anim>
                                    <p:set>
                                      <p:cBhvr>
                                        <p:cTn id="10" dur="1" fill="hold">
                                          <p:stCondLst>
                                            <p:cond delay="3999"/>
                                          </p:stCondLst>
                                        </p:cTn>
                                        <p:tgtEl>
                                          <p:spTgt spid="4"/>
                                        </p:tgtEl>
                                        <p:attrNameLst>
                                          <p:attrName>style.visibility</p:attrName>
                                        </p:attrNameLst>
                                      </p:cBhvr>
                                      <p:to>
                                        <p:strVal val="hidden"/>
                                      </p:to>
                                    </p:set>
                                  </p:childTnLst>
                                </p:cTn>
                              </p:par>
                              <p:par>
                                <p:cTn id="11" presetID="13"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plus(in)">
                                      <p:cBhvr>
                                        <p:cTn id="13" dur="4000"/>
                                        <p:tgtEl>
                                          <p:spTgt spid="2"/>
                                        </p:tgtEl>
                                      </p:cBhvr>
                                    </p:animEffect>
                                  </p:childTnLst>
                                </p:cTn>
                              </p:par>
                              <p:par>
                                <p:cTn id="14" presetID="13" presetClass="entr" presetSubtype="3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plus(out)">
                                      <p:cBhvr>
                                        <p:cTn id="16" dur="4000"/>
                                        <p:tgtEl>
                                          <p:spTgt spid="3"/>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4000" fill="hold"/>
                                        <p:tgtEl>
                                          <p:spTgt spid="3"/>
                                        </p:tgtEl>
                                        <p:attrNameLst>
                                          <p:attrName>ppt_w</p:attrName>
                                        </p:attrNameLst>
                                      </p:cBhvr>
                                      <p:tavLst>
                                        <p:tav tm="0">
                                          <p:val>
                                            <p:strVal val="#ppt_w+.3"/>
                                          </p:val>
                                        </p:tav>
                                        <p:tav tm="100000">
                                          <p:val>
                                            <p:strVal val="#ppt_w"/>
                                          </p:val>
                                        </p:tav>
                                      </p:tavLst>
                                    </p:anim>
                                    <p:anim calcmode="lin" valueType="num">
                                      <p:cBhvr>
                                        <p:cTn id="20" dur="4000" fill="hold"/>
                                        <p:tgtEl>
                                          <p:spTgt spid="3"/>
                                        </p:tgtEl>
                                        <p:attrNameLst>
                                          <p:attrName>ppt_h</p:attrName>
                                        </p:attrNameLst>
                                      </p:cBhvr>
                                      <p:tavLst>
                                        <p:tav tm="0">
                                          <p:val>
                                            <p:strVal val="#ppt_h"/>
                                          </p:val>
                                        </p:tav>
                                        <p:tav tm="100000">
                                          <p:val>
                                            <p:strVal val="#ppt_h"/>
                                          </p:val>
                                        </p:tav>
                                      </p:tavLst>
                                    </p:anim>
                                    <p:animEffect transition="in" filter="fade">
                                      <p:cBhvr>
                                        <p:cTn id="21" dur="4000"/>
                                        <p:tgtEl>
                                          <p:spTgt spid="3"/>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122011025b.jpg"/>
          <p:cNvPicPr>
            <a:picLocks noChangeAspect="1"/>
          </p:cNvPicPr>
          <p:nvPr/>
        </p:nvPicPr>
        <p:blipFill>
          <a:blip r:embed="rId2" cstate="print"/>
          <a:stretch>
            <a:fillRect/>
          </a:stretch>
        </p:blipFill>
        <p:spPr bwMode="auto">
          <a:xfrm>
            <a:off x="2123728" y="0"/>
            <a:ext cx="4824535"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 y="0"/>
            <a:ext cx="683567" cy="5143500"/>
          </a:xfrm>
          <a:prstGeom prst="rect">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683568" y="0"/>
            <a:ext cx="428625" cy="5143500"/>
          </a:xfrm>
          <a:prstGeom prst="rect">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115616" y="0"/>
            <a:ext cx="428625" cy="5143500"/>
          </a:xfrm>
          <a:prstGeom prst="rect">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547664" y="0"/>
            <a:ext cx="576064" cy="5143500"/>
          </a:xfrm>
          <a:prstGeom prst="rect">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6948265" y="0"/>
            <a:ext cx="576063" cy="5143500"/>
          </a:xfrm>
          <a:prstGeom prst="rect">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7524329" y="0"/>
            <a:ext cx="504056" cy="5143500"/>
          </a:xfrm>
          <a:prstGeom prst="rect">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8028384" y="0"/>
            <a:ext cx="428625" cy="5143500"/>
          </a:xfrm>
          <a:prstGeom prst="rect">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8460432" y="0"/>
            <a:ext cx="683569" cy="5143500"/>
          </a:xfrm>
          <a:prstGeom prst="rect">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1857376" y="1"/>
            <a:ext cx="5357813" cy="4983480"/>
          </a:xfrm>
          <a:prstGeom prst="rect">
            <a:avLst/>
          </a:prstGeom>
          <a:solidFill>
            <a:schemeClr val="tx1">
              <a:lumMod val="9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4" name="13 Imagen" descr="01122011025b.jpg"/>
          <p:cNvPicPr>
            <a:picLocks noChangeAspect="1"/>
          </p:cNvPicPr>
          <p:nvPr/>
        </p:nvPicPr>
        <p:blipFill>
          <a:blip r:embed="rId2" cstate="print"/>
          <a:stretch>
            <a:fillRect/>
          </a:stretch>
        </p:blipFill>
        <p:spPr bwMode="auto">
          <a:xfrm>
            <a:off x="2699791" y="268605"/>
            <a:ext cx="3600401" cy="439137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Rectángulo"/>
          <p:cNvSpPr/>
          <p:nvPr/>
        </p:nvSpPr>
        <p:spPr>
          <a:xfrm>
            <a:off x="2915816" y="555526"/>
            <a:ext cx="3096344" cy="3816424"/>
          </a:xfrm>
          <a:prstGeom prst="rect">
            <a:avLst/>
          </a:prstGeom>
          <a:solidFill>
            <a:schemeClr val="tx1">
              <a:lumMod val="9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1187624" y="4371950"/>
            <a:ext cx="698477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segunda, habría muerto el mismo 2 de mayo mientras preparaba los cartuchos que su padre disparaba desde </a:t>
            </a:r>
            <a:r>
              <a:rPr lang="es-ES" i="1" dirty="0" err="1" smtClean="0">
                <a:effectLst>
                  <a:glow rad="101600">
                    <a:srgbClr val="C00000">
                      <a:alpha val="60000"/>
                    </a:srgbClr>
                  </a:glow>
                  <a:outerShdw blurRad="38100" dist="38100" dir="2700000" algn="tl">
                    <a:srgbClr val="000000">
                      <a:alpha val="43137"/>
                    </a:srgbClr>
                  </a:outerShdw>
                </a:effectLst>
              </a:rPr>
              <a:t>Monteleón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switch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4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4000"/>
                                        <p:tgtEl>
                                          <p:spTgt spid="6"/>
                                        </p:tgtEl>
                                      </p:cBhvr>
                                    </p:animEffect>
                                  </p:childTnLst>
                                </p:cTn>
                              </p:par>
                              <p:par>
                                <p:cTn id="11" presetID="3" presetClass="entr" presetSubtype="5"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4000"/>
                                        <p:tgtEl>
                                          <p:spTgt spid="7"/>
                                        </p:tgtEl>
                                      </p:cBhvr>
                                    </p:animEffect>
                                  </p:childTnLst>
                                </p:cTn>
                              </p:par>
                              <p:par>
                                <p:cTn id="14" presetID="3"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4000"/>
                                        <p:tgtEl>
                                          <p:spTgt spid="8"/>
                                        </p:tgtEl>
                                      </p:cBhvr>
                                    </p:animEffect>
                                  </p:childTnLst>
                                </p:cTn>
                              </p:par>
                              <p:par>
                                <p:cTn id="17" presetID="3" presetClass="entr" presetSubtype="1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4000"/>
                                        <p:tgtEl>
                                          <p:spTgt spid="9"/>
                                        </p:tgtEl>
                                      </p:cBhvr>
                                    </p:animEffect>
                                  </p:childTnLst>
                                </p:cTn>
                              </p:par>
                              <p:par>
                                <p:cTn id="20" presetID="3" presetClass="entr" presetSubtype="5"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4000"/>
                                        <p:tgtEl>
                                          <p:spTgt spid="10"/>
                                        </p:tgtEl>
                                      </p:cBhvr>
                                    </p:animEffect>
                                  </p:childTnLst>
                                </p:cTn>
                              </p:par>
                              <p:par>
                                <p:cTn id="23" presetID="3" presetClass="entr" presetSubtype="5"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vertical)">
                                      <p:cBhvr>
                                        <p:cTn id="25" dur="4000"/>
                                        <p:tgtEl>
                                          <p:spTgt spid="11"/>
                                        </p:tgtEl>
                                      </p:cBhvr>
                                    </p:animEffect>
                                  </p:childTnLst>
                                </p:cTn>
                              </p:par>
                              <p:par>
                                <p:cTn id="26" presetID="3" presetClass="entr" presetSubtype="1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horizontal)">
                                      <p:cBhvr>
                                        <p:cTn id="28" dur="4000"/>
                                        <p:tgtEl>
                                          <p:spTgt spid="12"/>
                                        </p:tgtEl>
                                      </p:cBhvr>
                                    </p:animEffect>
                                  </p:childTnLst>
                                </p:cTn>
                              </p:par>
                              <p:par>
                                <p:cTn id="29" presetID="3" presetClass="exit" presetSubtype="5" fill="hold" nodeType="withEffect">
                                  <p:stCondLst>
                                    <p:cond delay="0"/>
                                  </p:stCondLst>
                                  <p:childTnLst>
                                    <p:animEffect transition="out" filter="blinds(vertical)">
                                      <p:cBhvr>
                                        <p:cTn id="30" dur="4000"/>
                                        <p:tgtEl>
                                          <p:spTgt spid="15"/>
                                        </p:tgtEl>
                                      </p:cBhvr>
                                    </p:animEffect>
                                    <p:set>
                                      <p:cBhvr>
                                        <p:cTn id="31" dur="1" fill="hold">
                                          <p:stCondLst>
                                            <p:cond delay="3999"/>
                                          </p:stCondLst>
                                        </p:cTn>
                                        <p:tgtEl>
                                          <p:spTgt spid="15"/>
                                        </p:tgtEl>
                                        <p:attrNameLst>
                                          <p:attrName>style.visibility</p:attrName>
                                        </p:attrNameLst>
                                      </p:cBhvr>
                                      <p:to>
                                        <p:strVal val="hidden"/>
                                      </p:to>
                                    </p:set>
                                  </p:childTnLst>
                                </p:cTn>
                              </p:par>
                              <p:par>
                                <p:cTn id="32" presetID="16" presetClass="exit" presetSubtype="42" fill="hold" nodeType="withEffect">
                                  <p:stCondLst>
                                    <p:cond delay="0"/>
                                  </p:stCondLst>
                                  <p:childTnLst>
                                    <p:animEffect transition="out" filter="barn(outHorizontal)">
                                      <p:cBhvr>
                                        <p:cTn id="33" dur="4000"/>
                                        <p:tgtEl>
                                          <p:spTgt spid="14"/>
                                        </p:tgtEl>
                                      </p:cBhvr>
                                    </p:animEffect>
                                    <p:set>
                                      <p:cBhvr>
                                        <p:cTn id="34" dur="1" fill="hold">
                                          <p:stCondLst>
                                            <p:cond delay="3999"/>
                                          </p:stCondLst>
                                        </p:cTn>
                                        <p:tgtEl>
                                          <p:spTgt spid="14"/>
                                        </p:tgtEl>
                                        <p:attrNameLst>
                                          <p:attrName>style.visibility</p:attrName>
                                        </p:attrNameLst>
                                      </p:cBhvr>
                                      <p:to>
                                        <p:strVal val="hidden"/>
                                      </p:to>
                                    </p:set>
                                  </p:childTnLst>
                                </p:cTn>
                              </p:par>
                              <p:par>
                                <p:cTn id="35" presetID="13" presetClass="exit" presetSubtype="32" fill="hold" nodeType="withEffect">
                                  <p:stCondLst>
                                    <p:cond delay="0"/>
                                  </p:stCondLst>
                                  <p:childTnLst>
                                    <p:animEffect transition="out" filter="plus(out)">
                                      <p:cBhvr>
                                        <p:cTn id="36" dur="4000"/>
                                        <p:tgtEl>
                                          <p:spTgt spid="13"/>
                                        </p:tgtEl>
                                      </p:cBhvr>
                                    </p:animEffect>
                                    <p:set>
                                      <p:cBhvr>
                                        <p:cTn id="37" dur="1" fill="hold">
                                          <p:stCondLst>
                                            <p:cond delay="3999"/>
                                          </p:stCondLst>
                                        </p:cTn>
                                        <p:tgtEl>
                                          <p:spTgt spid="13"/>
                                        </p:tgtEl>
                                        <p:attrNameLst>
                                          <p:attrName>style.visibility</p:attrName>
                                        </p:attrNameLst>
                                      </p:cBhvr>
                                      <p:to>
                                        <p:strVal val="hidden"/>
                                      </p:to>
                                    </p:set>
                                  </p:childTnLst>
                                </p:cTn>
                              </p:par>
                              <p:par>
                                <p:cTn id="38" presetID="23" presetClass="entr" presetSubtype="16"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4000" fill="hold"/>
                                        <p:tgtEl>
                                          <p:spTgt spid="4"/>
                                        </p:tgtEl>
                                        <p:attrNameLst>
                                          <p:attrName>ppt_w</p:attrName>
                                        </p:attrNameLst>
                                      </p:cBhvr>
                                      <p:tavLst>
                                        <p:tav tm="0">
                                          <p:val>
                                            <p:fltVal val="0"/>
                                          </p:val>
                                        </p:tav>
                                        <p:tav tm="100000">
                                          <p:val>
                                            <p:strVal val="#ppt_w"/>
                                          </p:val>
                                        </p:tav>
                                      </p:tavLst>
                                    </p:anim>
                                    <p:anim calcmode="lin" valueType="num">
                                      <p:cBhvr>
                                        <p:cTn id="41" dur="4000" fill="hold"/>
                                        <p:tgtEl>
                                          <p:spTgt spid="4"/>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6"/>
                                        </p:tgtEl>
                                        <p:attrNameLst>
                                          <p:attrName>style.visibility</p:attrName>
                                        </p:attrNameLst>
                                      </p:cBhvr>
                                      <p:to>
                                        <p:strVal val="visible"/>
                                      </p:to>
                                    </p:set>
                                    <p:animEffect transition="in" filter="fade">
                                      <p:cBhvr>
                                        <p:cTn id="45" dur="1000"/>
                                        <p:tgtEl>
                                          <p:spTgt spid="16"/>
                                        </p:tgtEl>
                                      </p:cBhvr>
                                    </p:animEffect>
                                    <p:anim calcmode="lin" valueType="num">
                                      <p:cBhvr>
                                        <p:cTn id="46" dur="1000" fill="hold"/>
                                        <p:tgtEl>
                                          <p:spTgt spid="16"/>
                                        </p:tgtEl>
                                        <p:attrNameLst>
                                          <p:attrName>ppt_x</p:attrName>
                                        </p:attrNameLst>
                                      </p:cBhvr>
                                      <p:tavLst>
                                        <p:tav tm="0">
                                          <p:val>
                                            <p:strVal val="#ppt_x-.1"/>
                                          </p:val>
                                        </p:tav>
                                        <p:tav tm="100000">
                                          <p:val>
                                            <p:strVal val="#ppt_x"/>
                                          </p:val>
                                        </p:tav>
                                      </p:tavLst>
                                    </p:anim>
                                    <p:anim calcmode="lin" valueType="num">
                                      <p:cBhvr>
                                        <p:cTn id="47"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E:\MIS COSAS\DOCUMENTOS ANA\PAISAJES\MONTAÑAS\ttv.jpg"/>
          <p:cNvPicPr>
            <a:picLocks noChangeAspect="1" noChangeArrowheads="1"/>
          </p:cNvPicPr>
          <p:nvPr/>
        </p:nvPicPr>
        <p:blipFill>
          <a:blip r:embed="rId2" cstate="print"/>
          <a:srcRect r="75200" b="50000"/>
          <a:stretch>
            <a:fillRect/>
          </a:stretch>
        </p:blipFill>
        <p:spPr bwMode="auto">
          <a:xfrm>
            <a:off x="0" y="0"/>
            <a:ext cx="2267744" cy="2571750"/>
          </a:xfrm>
          <a:prstGeom prst="rect">
            <a:avLst/>
          </a:prstGeom>
          <a:noFill/>
          <a:ln w="9525">
            <a:noFill/>
            <a:miter lim="800000"/>
            <a:headEnd/>
            <a:tailEnd/>
          </a:ln>
        </p:spPr>
      </p:pic>
      <p:pic>
        <p:nvPicPr>
          <p:cNvPr id="3" name="Picture 2" descr="E:\MIS COSAS\DOCUMENTOS ANA\PAISAJES\MONTAÑAS\ttv.jpg"/>
          <p:cNvPicPr>
            <a:picLocks noChangeAspect="1" noChangeArrowheads="1"/>
          </p:cNvPicPr>
          <p:nvPr/>
        </p:nvPicPr>
        <p:blipFill>
          <a:blip r:embed="rId2" cstate="print"/>
          <a:srcRect l="24800" r="50000" b="50000"/>
          <a:stretch>
            <a:fillRect/>
          </a:stretch>
        </p:blipFill>
        <p:spPr bwMode="auto">
          <a:xfrm>
            <a:off x="2267744" y="0"/>
            <a:ext cx="2304256" cy="2571750"/>
          </a:xfrm>
          <a:prstGeom prst="rect">
            <a:avLst/>
          </a:prstGeom>
          <a:noFill/>
          <a:ln w="9525">
            <a:noFill/>
            <a:miter lim="800000"/>
            <a:headEnd/>
            <a:tailEnd/>
          </a:ln>
        </p:spPr>
      </p:pic>
      <p:pic>
        <p:nvPicPr>
          <p:cNvPr id="4" name="Picture 2" descr="E:\MIS COSAS\DOCUMENTOS ANA\PAISAJES\MONTAÑAS\ttv.jpg"/>
          <p:cNvPicPr>
            <a:picLocks noChangeAspect="1" noChangeArrowheads="1"/>
          </p:cNvPicPr>
          <p:nvPr/>
        </p:nvPicPr>
        <p:blipFill>
          <a:blip r:embed="rId2" cstate="print"/>
          <a:srcRect l="50000" r="24800" b="50000"/>
          <a:stretch>
            <a:fillRect/>
          </a:stretch>
        </p:blipFill>
        <p:spPr bwMode="auto">
          <a:xfrm>
            <a:off x="4572000" y="0"/>
            <a:ext cx="2304256" cy="2571750"/>
          </a:xfrm>
          <a:prstGeom prst="rect">
            <a:avLst/>
          </a:prstGeom>
          <a:noFill/>
          <a:ln w="9525">
            <a:noFill/>
            <a:miter lim="800000"/>
            <a:headEnd/>
            <a:tailEnd/>
          </a:ln>
        </p:spPr>
      </p:pic>
      <p:pic>
        <p:nvPicPr>
          <p:cNvPr id="5" name="Picture 2" descr="E:\MIS COSAS\DOCUMENTOS ANA\PAISAJES\MONTAÑAS\ttv.jpg"/>
          <p:cNvPicPr>
            <a:picLocks noChangeAspect="1" noChangeArrowheads="1"/>
          </p:cNvPicPr>
          <p:nvPr/>
        </p:nvPicPr>
        <p:blipFill>
          <a:blip r:embed="rId2" cstate="print"/>
          <a:srcRect l="75200" b="50000"/>
          <a:stretch>
            <a:fillRect/>
          </a:stretch>
        </p:blipFill>
        <p:spPr bwMode="auto">
          <a:xfrm>
            <a:off x="6876256" y="0"/>
            <a:ext cx="2267745" cy="2571750"/>
          </a:xfrm>
          <a:prstGeom prst="rect">
            <a:avLst/>
          </a:prstGeom>
          <a:noFill/>
          <a:ln w="9525">
            <a:noFill/>
            <a:miter lim="800000"/>
            <a:headEnd/>
            <a:tailEnd/>
          </a:ln>
        </p:spPr>
      </p:pic>
      <p:pic>
        <p:nvPicPr>
          <p:cNvPr id="6" name="Picture 2" descr="E:\MIS COSAS\DOCUMENTOS ANA\PAISAJES\MONTAÑAS\ttv.jpg"/>
          <p:cNvPicPr>
            <a:picLocks noChangeAspect="1" noChangeArrowheads="1"/>
          </p:cNvPicPr>
          <p:nvPr/>
        </p:nvPicPr>
        <p:blipFill>
          <a:blip r:embed="rId2" cstate="print"/>
          <a:srcRect l="75200" t="50000"/>
          <a:stretch>
            <a:fillRect/>
          </a:stretch>
        </p:blipFill>
        <p:spPr bwMode="auto">
          <a:xfrm>
            <a:off x="6876256" y="2571750"/>
            <a:ext cx="2267745" cy="2571750"/>
          </a:xfrm>
          <a:prstGeom prst="rect">
            <a:avLst/>
          </a:prstGeom>
          <a:noFill/>
          <a:ln w="9525">
            <a:noFill/>
            <a:miter lim="800000"/>
            <a:headEnd/>
            <a:tailEnd/>
          </a:ln>
        </p:spPr>
      </p:pic>
      <p:pic>
        <p:nvPicPr>
          <p:cNvPr id="7" name="Picture 2" descr="E:\MIS COSAS\DOCUMENTOS ANA\PAISAJES\MONTAÑAS\ttv.jpg"/>
          <p:cNvPicPr>
            <a:picLocks noChangeAspect="1" noChangeArrowheads="1"/>
          </p:cNvPicPr>
          <p:nvPr/>
        </p:nvPicPr>
        <p:blipFill>
          <a:blip r:embed="rId2" cstate="print"/>
          <a:srcRect l="50000" t="50000" r="24800"/>
          <a:stretch>
            <a:fillRect/>
          </a:stretch>
        </p:blipFill>
        <p:spPr bwMode="auto">
          <a:xfrm>
            <a:off x="4572000" y="2571750"/>
            <a:ext cx="2304256" cy="2571750"/>
          </a:xfrm>
          <a:prstGeom prst="rect">
            <a:avLst/>
          </a:prstGeom>
          <a:noFill/>
          <a:ln w="9525">
            <a:noFill/>
            <a:miter lim="800000"/>
            <a:headEnd/>
            <a:tailEnd/>
          </a:ln>
        </p:spPr>
      </p:pic>
      <p:pic>
        <p:nvPicPr>
          <p:cNvPr id="8" name="Picture 2" descr="E:\MIS COSAS\DOCUMENTOS ANA\PAISAJES\MONTAÑAS\ttv.jpg"/>
          <p:cNvPicPr>
            <a:picLocks noChangeAspect="1" noChangeArrowheads="1"/>
          </p:cNvPicPr>
          <p:nvPr/>
        </p:nvPicPr>
        <p:blipFill>
          <a:blip r:embed="rId2" cstate="print"/>
          <a:srcRect t="50000" r="75200"/>
          <a:stretch>
            <a:fillRect/>
          </a:stretch>
        </p:blipFill>
        <p:spPr bwMode="auto">
          <a:xfrm>
            <a:off x="0" y="2571750"/>
            <a:ext cx="2267744" cy="2571750"/>
          </a:xfrm>
          <a:prstGeom prst="rect">
            <a:avLst/>
          </a:prstGeom>
          <a:noFill/>
          <a:ln w="9525">
            <a:noFill/>
            <a:miter lim="800000"/>
            <a:headEnd/>
            <a:tailEnd/>
          </a:ln>
        </p:spPr>
      </p:pic>
      <p:pic>
        <p:nvPicPr>
          <p:cNvPr id="9" name="Picture 2" descr="E:\MIS COSAS\DOCUMENTOS ANA\PAISAJES\MONTAÑAS\ttv.jpg"/>
          <p:cNvPicPr>
            <a:picLocks noChangeAspect="1" noChangeArrowheads="1"/>
          </p:cNvPicPr>
          <p:nvPr/>
        </p:nvPicPr>
        <p:blipFill>
          <a:blip r:embed="rId2" cstate="print"/>
          <a:srcRect l="24800" t="50000" r="50000"/>
          <a:stretch>
            <a:fillRect/>
          </a:stretch>
        </p:blipFill>
        <p:spPr bwMode="auto">
          <a:xfrm>
            <a:off x="2267744" y="2571750"/>
            <a:ext cx="2304256" cy="2571750"/>
          </a:xfrm>
          <a:prstGeom prst="rect">
            <a:avLst/>
          </a:prstGeom>
          <a:noFill/>
          <a:ln w="9525">
            <a:noFill/>
            <a:miter lim="800000"/>
            <a:headEnd/>
            <a:tailEnd/>
          </a:ln>
        </p:spPr>
      </p:pic>
      <p:sp>
        <p:nvSpPr>
          <p:cNvPr id="10" name="9 CuadroTexto"/>
          <p:cNvSpPr txBox="1"/>
          <p:nvPr/>
        </p:nvSpPr>
        <p:spPr>
          <a:xfrm>
            <a:off x="611560" y="4083918"/>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«Sea como defensora de </a:t>
            </a:r>
            <a:r>
              <a:rPr lang="es-ES" i="1" dirty="0" err="1" smtClean="0">
                <a:effectLst>
                  <a:glow rad="101600">
                    <a:srgbClr val="C00000">
                      <a:alpha val="60000"/>
                    </a:srgbClr>
                  </a:glow>
                  <a:outerShdw blurRad="38100" dist="38100" dir="2700000" algn="tl">
                    <a:srgbClr val="000000">
                      <a:alpha val="43137"/>
                    </a:srgbClr>
                  </a:outerShdw>
                </a:effectLst>
              </a:rPr>
              <a:t>Monteleón</a:t>
            </a:r>
            <a:r>
              <a:rPr lang="es-ES" i="1" dirty="0" smtClean="0">
                <a:effectLst>
                  <a:glow rad="101600">
                    <a:srgbClr val="C00000">
                      <a:alpha val="60000"/>
                    </a:srgbClr>
                  </a:glow>
                  <a:outerShdw blurRad="38100" dist="38100" dir="2700000" algn="tl">
                    <a:srgbClr val="000000">
                      <a:alpha val="43137"/>
                    </a:srgbClr>
                  </a:outerShdw>
                </a:effectLst>
              </a:rPr>
              <a:t> o como víctima inocente de </a:t>
            </a:r>
            <a:r>
              <a:rPr lang="es-ES" i="1" dirty="0" err="1" smtClean="0">
                <a:effectLst>
                  <a:glow rad="101600">
                    <a:srgbClr val="C00000">
                      <a:alpha val="60000"/>
                    </a:srgbClr>
                  </a:glow>
                  <a:outerShdw blurRad="38100" dist="38100" dir="2700000" algn="tl">
                    <a:srgbClr val="000000">
                      <a:alpha val="43137"/>
                    </a:srgbClr>
                  </a:outerShdw>
                </a:effectLst>
              </a:rPr>
              <a:t>Murat</a:t>
            </a:r>
            <a:r>
              <a:rPr lang="es-ES" i="1" dirty="0" smtClean="0">
                <a:effectLst>
                  <a:glow rad="101600">
                    <a:srgbClr val="C00000">
                      <a:alpha val="60000"/>
                    </a:srgbClr>
                  </a:glow>
                  <a:outerShdw blurRad="38100" dist="38100" dir="2700000" algn="tl">
                    <a:srgbClr val="000000">
                      <a:alpha val="43137"/>
                    </a:srgbClr>
                  </a:outerShdw>
                </a:effectLst>
              </a:rPr>
              <a:t>, en el imaginario colectivo Manuela simboliza el valor y el coraje del pueblo madrileño», destaca la Real Academia de la Historia.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switch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heel(8)">
                                      <p:cBhvr>
                                        <p:cTn id="7" dur="4000"/>
                                        <p:tgtEl>
                                          <p:spTgt spid="6146"/>
                                        </p:tgtEl>
                                      </p:cBhvr>
                                    </p:animEffect>
                                  </p:childTnLst>
                                </p:cTn>
                              </p:par>
                              <p:par>
                                <p:cTn id="8" presetID="23" presetClass="entr" presetSubtype="16"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p:cTn id="10" dur="4000" fill="hold"/>
                                        <p:tgtEl>
                                          <p:spTgt spid="6146"/>
                                        </p:tgtEl>
                                        <p:attrNameLst>
                                          <p:attrName>ppt_w</p:attrName>
                                        </p:attrNameLst>
                                      </p:cBhvr>
                                      <p:tavLst>
                                        <p:tav tm="0">
                                          <p:val>
                                            <p:fltVal val="0"/>
                                          </p:val>
                                        </p:tav>
                                        <p:tav tm="100000">
                                          <p:val>
                                            <p:strVal val="#ppt_w"/>
                                          </p:val>
                                        </p:tav>
                                      </p:tavLst>
                                    </p:anim>
                                    <p:anim calcmode="lin" valueType="num">
                                      <p:cBhvr>
                                        <p:cTn id="11" dur="4000" fill="hold"/>
                                        <p:tgtEl>
                                          <p:spTgt spid="6146"/>
                                        </p:tgtEl>
                                        <p:attrNameLst>
                                          <p:attrName>ppt_h</p:attrName>
                                        </p:attrNameLst>
                                      </p:cBhvr>
                                      <p:tavLst>
                                        <p:tav tm="0">
                                          <p:val>
                                            <p:fltVal val="0"/>
                                          </p:val>
                                        </p:tav>
                                        <p:tav tm="100000">
                                          <p:val>
                                            <p:strVal val="#ppt_h"/>
                                          </p:val>
                                        </p:tav>
                                      </p:tavLst>
                                    </p:anim>
                                  </p:childTnLst>
                                </p:cTn>
                              </p:par>
                              <p:par>
                                <p:cTn id="12" presetID="2" presetClass="entr" presetSubtype="6" fill="hold" nodeType="withEffect">
                                  <p:stCondLst>
                                    <p:cond delay="0"/>
                                  </p:stCondLst>
                                  <p:childTnLst>
                                    <p:set>
                                      <p:cBhvr>
                                        <p:cTn id="13" dur="1" fill="hold">
                                          <p:stCondLst>
                                            <p:cond delay="0"/>
                                          </p:stCondLst>
                                        </p:cTn>
                                        <p:tgtEl>
                                          <p:spTgt spid="6146"/>
                                        </p:tgtEl>
                                        <p:attrNameLst>
                                          <p:attrName>style.visibility</p:attrName>
                                        </p:attrNameLst>
                                      </p:cBhvr>
                                      <p:to>
                                        <p:strVal val="visible"/>
                                      </p:to>
                                    </p:set>
                                    <p:anim calcmode="lin" valueType="num">
                                      <p:cBhvr additive="base">
                                        <p:cTn id="14" dur="4000" fill="hold"/>
                                        <p:tgtEl>
                                          <p:spTgt spid="6146"/>
                                        </p:tgtEl>
                                        <p:attrNameLst>
                                          <p:attrName>ppt_x</p:attrName>
                                        </p:attrNameLst>
                                      </p:cBhvr>
                                      <p:tavLst>
                                        <p:tav tm="0">
                                          <p:val>
                                            <p:strVal val="1+#ppt_w/2"/>
                                          </p:val>
                                        </p:tav>
                                        <p:tav tm="100000">
                                          <p:val>
                                            <p:strVal val="#ppt_x"/>
                                          </p:val>
                                        </p:tav>
                                      </p:tavLst>
                                    </p:anim>
                                    <p:anim calcmode="lin" valueType="num">
                                      <p:cBhvr additive="base">
                                        <p:cTn id="15" dur="4000" fill="hold"/>
                                        <p:tgtEl>
                                          <p:spTgt spid="6146"/>
                                        </p:tgtEl>
                                        <p:attrNameLst>
                                          <p:attrName>ppt_y</p:attrName>
                                        </p:attrNameLst>
                                      </p:cBhvr>
                                      <p:tavLst>
                                        <p:tav tm="0">
                                          <p:val>
                                            <p:strVal val="1+#ppt_h/2"/>
                                          </p:val>
                                        </p:tav>
                                        <p:tav tm="100000">
                                          <p:val>
                                            <p:strVal val="#ppt_y"/>
                                          </p:val>
                                        </p:tav>
                                      </p:tavLst>
                                    </p:anim>
                                  </p:childTnLst>
                                </p:cTn>
                              </p:par>
                              <p:par>
                                <p:cTn id="16" presetID="35" presetClass="entr" presetSubtype="0" fill="hold" nodeType="withEffect">
                                  <p:stCondLst>
                                    <p:cond delay="0"/>
                                  </p:stCondLst>
                                  <p:childTnLst>
                                    <p:set>
                                      <p:cBhvr>
                                        <p:cTn id="17" dur="1" fill="hold">
                                          <p:stCondLst>
                                            <p:cond delay="0"/>
                                          </p:stCondLst>
                                        </p:cTn>
                                        <p:tgtEl>
                                          <p:spTgt spid="6146"/>
                                        </p:tgtEl>
                                        <p:attrNameLst>
                                          <p:attrName>style.visibility</p:attrName>
                                        </p:attrNameLst>
                                      </p:cBhvr>
                                      <p:to>
                                        <p:strVal val="visible"/>
                                      </p:to>
                                    </p:set>
                                    <p:animEffect transition="in" filter="fade">
                                      <p:cBhvr>
                                        <p:cTn id="18" dur="4000"/>
                                        <p:tgtEl>
                                          <p:spTgt spid="6146"/>
                                        </p:tgtEl>
                                      </p:cBhvr>
                                    </p:animEffect>
                                    <p:anim calcmode="lin" valueType="num">
                                      <p:cBhvr>
                                        <p:cTn id="19" dur="4000" fill="hold"/>
                                        <p:tgtEl>
                                          <p:spTgt spid="6146"/>
                                        </p:tgtEl>
                                        <p:attrNameLst>
                                          <p:attrName>style.rotation</p:attrName>
                                        </p:attrNameLst>
                                      </p:cBhvr>
                                      <p:tavLst>
                                        <p:tav tm="0">
                                          <p:val>
                                            <p:fltVal val="720"/>
                                          </p:val>
                                        </p:tav>
                                        <p:tav tm="100000">
                                          <p:val>
                                            <p:fltVal val="0"/>
                                          </p:val>
                                        </p:tav>
                                      </p:tavLst>
                                    </p:anim>
                                    <p:anim calcmode="lin" valueType="num">
                                      <p:cBhvr>
                                        <p:cTn id="20" dur="4000" fill="hold"/>
                                        <p:tgtEl>
                                          <p:spTgt spid="6146"/>
                                        </p:tgtEl>
                                        <p:attrNameLst>
                                          <p:attrName>ppt_h</p:attrName>
                                        </p:attrNameLst>
                                      </p:cBhvr>
                                      <p:tavLst>
                                        <p:tav tm="0">
                                          <p:val>
                                            <p:fltVal val="0"/>
                                          </p:val>
                                        </p:tav>
                                        <p:tav tm="100000">
                                          <p:val>
                                            <p:strVal val="#ppt_h"/>
                                          </p:val>
                                        </p:tav>
                                      </p:tavLst>
                                    </p:anim>
                                    <p:anim calcmode="lin" valueType="num">
                                      <p:cBhvr>
                                        <p:cTn id="21" dur="4000" fill="hold"/>
                                        <p:tgtEl>
                                          <p:spTgt spid="6146"/>
                                        </p:tgtEl>
                                        <p:attrNameLst>
                                          <p:attrName>ppt_w</p:attrName>
                                        </p:attrNameLst>
                                      </p:cBhvr>
                                      <p:tavLst>
                                        <p:tav tm="0">
                                          <p:val>
                                            <p:fltVal val="0"/>
                                          </p:val>
                                        </p:tav>
                                        <p:tav tm="100000">
                                          <p:val>
                                            <p:strVal val="#ppt_w"/>
                                          </p:val>
                                        </p:tav>
                                      </p:tavLst>
                                    </p:anim>
                                  </p:childTnLst>
                                </p:cTn>
                              </p:par>
                              <p:par>
                                <p:cTn id="22" presetID="21" presetClass="entr" presetSubtype="8"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heel(8)">
                                      <p:cBhvr>
                                        <p:cTn id="24" dur="4000"/>
                                        <p:tgtEl>
                                          <p:spTgt spid="3"/>
                                        </p:tgtEl>
                                      </p:cBhvr>
                                    </p:animEffect>
                                  </p:childTnLst>
                                </p:cTn>
                              </p:par>
                              <p:par>
                                <p:cTn id="25" presetID="23" presetClass="entr" presetSubtype="16"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4000" fill="hold"/>
                                        <p:tgtEl>
                                          <p:spTgt spid="3"/>
                                        </p:tgtEl>
                                        <p:attrNameLst>
                                          <p:attrName>ppt_w</p:attrName>
                                        </p:attrNameLst>
                                      </p:cBhvr>
                                      <p:tavLst>
                                        <p:tav tm="0">
                                          <p:val>
                                            <p:fltVal val="0"/>
                                          </p:val>
                                        </p:tav>
                                        <p:tav tm="100000">
                                          <p:val>
                                            <p:strVal val="#ppt_w"/>
                                          </p:val>
                                        </p:tav>
                                      </p:tavLst>
                                    </p:anim>
                                    <p:anim calcmode="lin" valueType="num">
                                      <p:cBhvr>
                                        <p:cTn id="28" dur="4000" fill="hold"/>
                                        <p:tgtEl>
                                          <p:spTgt spid="3"/>
                                        </p:tgtEl>
                                        <p:attrNameLst>
                                          <p:attrName>ppt_h</p:attrName>
                                        </p:attrNameLst>
                                      </p:cBhvr>
                                      <p:tavLst>
                                        <p:tav tm="0">
                                          <p:val>
                                            <p:fltVal val="0"/>
                                          </p:val>
                                        </p:tav>
                                        <p:tav tm="100000">
                                          <p:val>
                                            <p:strVal val="#ppt_h"/>
                                          </p:val>
                                        </p:tav>
                                      </p:tavLst>
                                    </p:anim>
                                  </p:childTnLst>
                                </p:cTn>
                              </p:par>
                              <p:par>
                                <p:cTn id="29" presetID="2" presetClass="entr" presetSubtype="6"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4000" fill="hold"/>
                                        <p:tgtEl>
                                          <p:spTgt spid="3"/>
                                        </p:tgtEl>
                                        <p:attrNameLst>
                                          <p:attrName>ppt_x</p:attrName>
                                        </p:attrNameLst>
                                      </p:cBhvr>
                                      <p:tavLst>
                                        <p:tav tm="0">
                                          <p:val>
                                            <p:strVal val="1+#ppt_w/2"/>
                                          </p:val>
                                        </p:tav>
                                        <p:tav tm="100000">
                                          <p:val>
                                            <p:strVal val="#ppt_x"/>
                                          </p:val>
                                        </p:tav>
                                      </p:tavLst>
                                    </p:anim>
                                    <p:anim calcmode="lin" valueType="num">
                                      <p:cBhvr additive="base">
                                        <p:cTn id="32" dur="4000" fill="hold"/>
                                        <p:tgtEl>
                                          <p:spTgt spid="3"/>
                                        </p:tgtEl>
                                        <p:attrNameLst>
                                          <p:attrName>ppt_y</p:attrName>
                                        </p:attrNameLst>
                                      </p:cBhvr>
                                      <p:tavLst>
                                        <p:tav tm="0">
                                          <p:val>
                                            <p:strVal val="1+#ppt_h/2"/>
                                          </p:val>
                                        </p:tav>
                                        <p:tav tm="100000">
                                          <p:val>
                                            <p:strVal val="#ppt_y"/>
                                          </p:val>
                                        </p:tav>
                                      </p:tavLst>
                                    </p:anim>
                                  </p:childTnLst>
                                </p:cTn>
                              </p:par>
                              <p:par>
                                <p:cTn id="33" presetID="35" presetClass="entr" presetSubtype="0"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4000"/>
                                        <p:tgtEl>
                                          <p:spTgt spid="3"/>
                                        </p:tgtEl>
                                      </p:cBhvr>
                                    </p:animEffect>
                                    <p:anim calcmode="lin" valueType="num">
                                      <p:cBhvr>
                                        <p:cTn id="36" dur="4000" fill="hold"/>
                                        <p:tgtEl>
                                          <p:spTgt spid="3"/>
                                        </p:tgtEl>
                                        <p:attrNameLst>
                                          <p:attrName>style.rotation</p:attrName>
                                        </p:attrNameLst>
                                      </p:cBhvr>
                                      <p:tavLst>
                                        <p:tav tm="0">
                                          <p:val>
                                            <p:fltVal val="720"/>
                                          </p:val>
                                        </p:tav>
                                        <p:tav tm="100000">
                                          <p:val>
                                            <p:fltVal val="0"/>
                                          </p:val>
                                        </p:tav>
                                      </p:tavLst>
                                    </p:anim>
                                    <p:anim calcmode="lin" valueType="num">
                                      <p:cBhvr>
                                        <p:cTn id="37" dur="4000" fill="hold"/>
                                        <p:tgtEl>
                                          <p:spTgt spid="3"/>
                                        </p:tgtEl>
                                        <p:attrNameLst>
                                          <p:attrName>ppt_h</p:attrName>
                                        </p:attrNameLst>
                                      </p:cBhvr>
                                      <p:tavLst>
                                        <p:tav tm="0">
                                          <p:val>
                                            <p:fltVal val="0"/>
                                          </p:val>
                                        </p:tav>
                                        <p:tav tm="100000">
                                          <p:val>
                                            <p:strVal val="#ppt_h"/>
                                          </p:val>
                                        </p:tav>
                                      </p:tavLst>
                                    </p:anim>
                                    <p:anim calcmode="lin" valueType="num">
                                      <p:cBhvr>
                                        <p:cTn id="38" dur="4000" fill="hold"/>
                                        <p:tgtEl>
                                          <p:spTgt spid="3"/>
                                        </p:tgtEl>
                                        <p:attrNameLst>
                                          <p:attrName>ppt_w</p:attrName>
                                        </p:attrNameLst>
                                      </p:cBhvr>
                                      <p:tavLst>
                                        <p:tav tm="0">
                                          <p:val>
                                            <p:fltVal val="0"/>
                                          </p:val>
                                        </p:tav>
                                        <p:tav tm="100000">
                                          <p:val>
                                            <p:strVal val="#ppt_w"/>
                                          </p:val>
                                        </p:tav>
                                      </p:tavLst>
                                    </p:anim>
                                  </p:childTnLst>
                                </p:cTn>
                              </p:par>
                              <p:par>
                                <p:cTn id="39" presetID="21" presetClass="entr" presetSubtype="8"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wheel(8)">
                                      <p:cBhvr>
                                        <p:cTn id="41" dur="4000"/>
                                        <p:tgtEl>
                                          <p:spTgt spid="4"/>
                                        </p:tgtEl>
                                      </p:cBhvr>
                                    </p:animEffect>
                                  </p:childTnLst>
                                </p:cTn>
                              </p:par>
                              <p:par>
                                <p:cTn id="42" presetID="23" presetClass="entr" presetSubtype="16"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4000" fill="hold"/>
                                        <p:tgtEl>
                                          <p:spTgt spid="4"/>
                                        </p:tgtEl>
                                        <p:attrNameLst>
                                          <p:attrName>ppt_w</p:attrName>
                                        </p:attrNameLst>
                                      </p:cBhvr>
                                      <p:tavLst>
                                        <p:tav tm="0">
                                          <p:val>
                                            <p:fltVal val="0"/>
                                          </p:val>
                                        </p:tav>
                                        <p:tav tm="100000">
                                          <p:val>
                                            <p:strVal val="#ppt_w"/>
                                          </p:val>
                                        </p:tav>
                                      </p:tavLst>
                                    </p:anim>
                                    <p:anim calcmode="lin" valueType="num">
                                      <p:cBhvr>
                                        <p:cTn id="45" dur="4000" fill="hold"/>
                                        <p:tgtEl>
                                          <p:spTgt spid="4"/>
                                        </p:tgtEl>
                                        <p:attrNameLst>
                                          <p:attrName>ppt_h</p:attrName>
                                        </p:attrNameLst>
                                      </p:cBhvr>
                                      <p:tavLst>
                                        <p:tav tm="0">
                                          <p:val>
                                            <p:fltVal val="0"/>
                                          </p:val>
                                        </p:tav>
                                        <p:tav tm="100000">
                                          <p:val>
                                            <p:strVal val="#ppt_h"/>
                                          </p:val>
                                        </p:tav>
                                      </p:tavLst>
                                    </p:anim>
                                  </p:childTnLst>
                                </p:cTn>
                              </p:par>
                              <p:par>
                                <p:cTn id="46" presetID="2" presetClass="entr" presetSubtype="1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additive="base">
                                        <p:cTn id="48" dur="4000" fill="hold"/>
                                        <p:tgtEl>
                                          <p:spTgt spid="4"/>
                                        </p:tgtEl>
                                        <p:attrNameLst>
                                          <p:attrName>ppt_x</p:attrName>
                                        </p:attrNameLst>
                                      </p:cBhvr>
                                      <p:tavLst>
                                        <p:tav tm="0">
                                          <p:val>
                                            <p:strVal val="0-#ppt_w/2"/>
                                          </p:val>
                                        </p:tav>
                                        <p:tav tm="100000">
                                          <p:val>
                                            <p:strVal val="#ppt_x"/>
                                          </p:val>
                                        </p:tav>
                                      </p:tavLst>
                                    </p:anim>
                                    <p:anim calcmode="lin" valueType="num">
                                      <p:cBhvr additive="base">
                                        <p:cTn id="49" dur="4000" fill="hold"/>
                                        <p:tgtEl>
                                          <p:spTgt spid="4"/>
                                        </p:tgtEl>
                                        <p:attrNameLst>
                                          <p:attrName>ppt_y</p:attrName>
                                        </p:attrNameLst>
                                      </p:cBhvr>
                                      <p:tavLst>
                                        <p:tav tm="0">
                                          <p:val>
                                            <p:strVal val="1+#ppt_h/2"/>
                                          </p:val>
                                        </p:tav>
                                        <p:tav tm="100000">
                                          <p:val>
                                            <p:strVal val="#ppt_y"/>
                                          </p:val>
                                        </p:tav>
                                      </p:tavLst>
                                    </p:anim>
                                  </p:childTnLst>
                                </p:cTn>
                              </p:par>
                              <p:par>
                                <p:cTn id="50" presetID="35" presetClass="entr" presetSubtype="0"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fade">
                                      <p:cBhvr>
                                        <p:cTn id="52" dur="4000"/>
                                        <p:tgtEl>
                                          <p:spTgt spid="4"/>
                                        </p:tgtEl>
                                      </p:cBhvr>
                                    </p:animEffect>
                                    <p:anim calcmode="lin" valueType="num">
                                      <p:cBhvr>
                                        <p:cTn id="53" dur="4000" fill="hold"/>
                                        <p:tgtEl>
                                          <p:spTgt spid="4"/>
                                        </p:tgtEl>
                                        <p:attrNameLst>
                                          <p:attrName>style.rotation</p:attrName>
                                        </p:attrNameLst>
                                      </p:cBhvr>
                                      <p:tavLst>
                                        <p:tav tm="0">
                                          <p:val>
                                            <p:fltVal val="720"/>
                                          </p:val>
                                        </p:tav>
                                        <p:tav tm="100000">
                                          <p:val>
                                            <p:fltVal val="0"/>
                                          </p:val>
                                        </p:tav>
                                      </p:tavLst>
                                    </p:anim>
                                    <p:anim calcmode="lin" valueType="num">
                                      <p:cBhvr>
                                        <p:cTn id="54" dur="4000" fill="hold"/>
                                        <p:tgtEl>
                                          <p:spTgt spid="4"/>
                                        </p:tgtEl>
                                        <p:attrNameLst>
                                          <p:attrName>ppt_h</p:attrName>
                                        </p:attrNameLst>
                                      </p:cBhvr>
                                      <p:tavLst>
                                        <p:tav tm="0">
                                          <p:val>
                                            <p:fltVal val="0"/>
                                          </p:val>
                                        </p:tav>
                                        <p:tav tm="100000">
                                          <p:val>
                                            <p:strVal val="#ppt_h"/>
                                          </p:val>
                                        </p:tav>
                                      </p:tavLst>
                                    </p:anim>
                                    <p:anim calcmode="lin" valueType="num">
                                      <p:cBhvr>
                                        <p:cTn id="55" dur="4000" fill="hold"/>
                                        <p:tgtEl>
                                          <p:spTgt spid="4"/>
                                        </p:tgtEl>
                                        <p:attrNameLst>
                                          <p:attrName>ppt_w</p:attrName>
                                        </p:attrNameLst>
                                      </p:cBhvr>
                                      <p:tavLst>
                                        <p:tav tm="0">
                                          <p:val>
                                            <p:fltVal val="0"/>
                                          </p:val>
                                        </p:tav>
                                        <p:tav tm="100000">
                                          <p:val>
                                            <p:strVal val="#ppt_w"/>
                                          </p:val>
                                        </p:tav>
                                      </p:tavLst>
                                    </p:anim>
                                  </p:childTnLst>
                                </p:cTn>
                              </p:par>
                              <p:par>
                                <p:cTn id="56" presetID="21" presetClass="entr" presetSubtype="8"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wheel(8)">
                                      <p:cBhvr>
                                        <p:cTn id="58" dur="4000"/>
                                        <p:tgtEl>
                                          <p:spTgt spid="5"/>
                                        </p:tgtEl>
                                      </p:cBhvr>
                                    </p:animEffect>
                                  </p:childTnLst>
                                </p:cTn>
                              </p:par>
                              <p:par>
                                <p:cTn id="59" presetID="23" presetClass="entr" presetSubtype="16"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p:cTn id="61" dur="4000" fill="hold"/>
                                        <p:tgtEl>
                                          <p:spTgt spid="5"/>
                                        </p:tgtEl>
                                        <p:attrNameLst>
                                          <p:attrName>ppt_w</p:attrName>
                                        </p:attrNameLst>
                                      </p:cBhvr>
                                      <p:tavLst>
                                        <p:tav tm="0">
                                          <p:val>
                                            <p:fltVal val="0"/>
                                          </p:val>
                                        </p:tav>
                                        <p:tav tm="100000">
                                          <p:val>
                                            <p:strVal val="#ppt_w"/>
                                          </p:val>
                                        </p:tav>
                                      </p:tavLst>
                                    </p:anim>
                                    <p:anim calcmode="lin" valueType="num">
                                      <p:cBhvr>
                                        <p:cTn id="62" dur="4000" fill="hold"/>
                                        <p:tgtEl>
                                          <p:spTgt spid="5"/>
                                        </p:tgtEl>
                                        <p:attrNameLst>
                                          <p:attrName>ppt_h</p:attrName>
                                        </p:attrNameLst>
                                      </p:cBhvr>
                                      <p:tavLst>
                                        <p:tav tm="0">
                                          <p:val>
                                            <p:fltVal val="0"/>
                                          </p:val>
                                        </p:tav>
                                        <p:tav tm="100000">
                                          <p:val>
                                            <p:strVal val="#ppt_h"/>
                                          </p:val>
                                        </p:tav>
                                      </p:tavLst>
                                    </p:anim>
                                  </p:childTnLst>
                                </p:cTn>
                              </p:par>
                              <p:par>
                                <p:cTn id="63" presetID="2" presetClass="entr" presetSubtype="12" fill="hold"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additive="base">
                                        <p:cTn id="65" dur="4000" fill="hold"/>
                                        <p:tgtEl>
                                          <p:spTgt spid="5"/>
                                        </p:tgtEl>
                                        <p:attrNameLst>
                                          <p:attrName>ppt_x</p:attrName>
                                        </p:attrNameLst>
                                      </p:cBhvr>
                                      <p:tavLst>
                                        <p:tav tm="0">
                                          <p:val>
                                            <p:strVal val="0-#ppt_w/2"/>
                                          </p:val>
                                        </p:tav>
                                        <p:tav tm="100000">
                                          <p:val>
                                            <p:strVal val="#ppt_x"/>
                                          </p:val>
                                        </p:tav>
                                      </p:tavLst>
                                    </p:anim>
                                    <p:anim calcmode="lin" valueType="num">
                                      <p:cBhvr additive="base">
                                        <p:cTn id="66" dur="4000" fill="hold"/>
                                        <p:tgtEl>
                                          <p:spTgt spid="5"/>
                                        </p:tgtEl>
                                        <p:attrNameLst>
                                          <p:attrName>ppt_y</p:attrName>
                                        </p:attrNameLst>
                                      </p:cBhvr>
                                      <p:tavLst>
                                        <p:tav tm="0">
                                          <p:val>
                                            <p:strVal val="1+#ppt_h/2"/>
                                          </p:val>
                                        </p:tav>
                                        <p:tav tm="100000">
                                          <p:val>
                                            <p:strVal val="#ppt_y"/>
                                          </p:val>
                                        </p:tav>
                                      </p:tavLst>
                                    </p:anim>
                                  </p:childTnLst>
                                </p:cTn>
                              </p:par>
                              <p:par>
                                <p:cTn id="67" presetID="35" presetClass="entr" presetSubtype="0"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fade">
                                      <p:cBhvr>
                                        <p:cTn id="69" dur="4000"/>
                                        <p:tgtEl>
                                          <p:spTgt spid="5"/>
                                        </p:tgtEl>
                                      </p:cBhvr>
                                    </p:animEffect>
                                    <p:anim calcmode="lin" valueType="num">
                                      <p:cBhvr>
                                        <p:cTn id="70" dur="4000" fill="hold"/>
                                        <p:tgtEl>
                                          <p:spTgt spid="5"/>
                                        </p:tgtEl>
                                        <p:attrNameLst>
                                          <p:attrName>style.rotation</p:attrName>
                                        </p:attrNameLst>
                                      </p:cBhvr>
                                      <p:tavLst>
                                        <p:tav tm="0">
                                          <p:val>
                                            <p:fltVal val="720"/>
                                          </p:val>
                                        </p:tav>
                                        <p:tav tm="100000">
                                          <p:val>
                                            <p:fltVal val="0"/>
                                          </p:val>
                                        </p:tav>
                                      </p:tavLst>
                                    </p:anim>
                                    <p:anim calcmode="lin" valueType="num">
                                      <p:cBhvr>
                                        <p:cTn id="71" dur="4000" fill="hold"/>
                                        <p:tgtEl>
                                          <p:spTgt spid="5"/>
                                        </p:tgtEl>
                                        <p:attrNameLst>
                                          <p:attrName>ppt_h</p:attrName>
                                        </p:attrNameLst>
                                      </p:cBhvr>
                                      <p:tavLst>
                                        <p:tav tm="0">
                                          <p:val>
                                            <p:fltVal val="0"/>
                                          </p:val>
                                        </p:tav>
                                        <p:tav tm="100000">
                                          <p:val>
                                            <p:strVal val="#ppt_h"/>
                                          </p:val>
                                        </p:tav>
                                      </p:tavLst>
                                    </p:anim>
                                    <p:anim calcmode="lin" valueType="num">
                                      <p:cBhvr>
                                        <p:cTn id="72" dur="4000" fill="hold"/>
                                        <p:tgtEl>
                                          <p:spTgt spid="5"/>
                                        </p:tgtEl>
                                        <p:attrNameLst>
                                          <p:attrName>ppt_w</p:attrName>
                                        </p:attrNameLst>
                                      </p:cBhvr>
                                      <p:tavLst>
                                        <p:tav tm="0">
                                          <p:val>
                                            <p:fltVal val="0"/>
                                          </p:val>
                                        </p:tav>
                                        <p:tav tm="100000">
                                          <p:val>
                                            <p:strVal val="#ppt_w"/>
                                          </p:val>
                                        </p:tav>
                                      </p:tavLst>
                                    </p:anim>
                                  </p:childTnLst>
                                </p:cTn>
                              </p:par>
                              <p:par>
                                <p:cTn id="73" presetID="23" presetClass="entr" presetSubtype="16" fill="hold" nodeType="withEffect">
                                  <p:stCondLst>
                                    <p:cond delay="0"/>
                                  </p:stCondLst>
                                  <p:childTnLst>
                                    <p:set>
                                      <p:cBhvr>
                                        <p:cTn id="74" dur="1" fill="hold">
                                          <p:stCondLst>
                                            <p:cond delay="0"/>
                                          </p:stCondLst>
                                        </p:cTn>
                                        <p:tgtEl>
                                          <p:spTgt spid="8"/>
                                        </p:tgtEl>
                                        <p:attrNameLst>
                                          <p:attrName>style.visibility</p:attrName>
                                        </p:attrNameLst>
                                      </p:cBhvr>
                                      <p:to>
                                        <p:strVal val="visible"/>
                                      </p:to>
                                    </p:set>
                                    <p:anim calcmode="lin" valueType="num">
                                      <p:cBhvr>
                                        <p:cTn id="75" dur="4000" fill="hold"/>
                                        <p:tgtEl>
                                          <p:spTgt spid="8"/>
                                        </p:tgtEl>
                                        <p:attrNameLst>
                                          <p:attrName>ppt_w</p:attrName>
                                        </p:attrNameLst>
                                      </p:cBhvr>
                                      <p:tavLst>
                                        <p:tav tm="0">
                                          <p:val>
                                            <p:fltVal val="0"/>
                                          </p:val>
                                        </p:tav>
                                        <p:tav tm="100000">
                                          <p:val>
                                            <p:strVal val="#ppt_w"/>
                                          </p:val>
                                        </p:tav>
                                      </p:tavLst>
                                    </p:anim>
                                    <p:anim calcmode="lin" valueType="num">
                                      <p:cBhvr>
                                        <p:cTn id="76" dur="4000" fill="hold"/>
                                        <p:tgtEl>
                                          <p:spTgt spid="8"/>
                                        </p:tgtEl>
                                        <p:attrNameLst>
                                          <p:attrName>ppt_h</p:attrName>
                                        </p:attrNameLst>
                                      </p:cBhvr>
                                      <p:tavLst>
                                        <p:tav tm="0">
                                          <p:val>
                                            <p:fltVal val="0"/>
                                          </p:val>
                                        </p:tav>
                                        <p:tav tm="100000">
                                          <p:val>
                                            <p:strVal val="#ppt_h"/>
                                          </p:val>
                                        </p:tav>
                                      </p:tavLst>
                                    </p:anim>
                                  </p:childTnLst>
                                </p:cTn>
                              </p:par>
                              <p:par>
                                <p:cTn id="77" presetID="2" presetClass="entr" presetSubtype="3" fill="hold" nodeType="with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additive="base">
                                        <p:cTn id="79" dur="4000" fill="hold"/>
                                        <p:tgtEl>
                                          <p:spTgt spid="8"/>
                                        </p:tgtEl>
                                        <p:attrNameLst>
                                          <p:attrName>ppt_x</p:attrName>
                                        </p:attrNameLst>
                                      </p:cBhvr>
                                      <p:tavLst>
                                        <p:tav tm="0">
                                          <p:val>
                                            <p:strVal val="1+#ppt_w/2"/>
                                          </p:val>
                                        </p:tav>
                                        <p:tav tm="100000">
                                          <p:val>
                                            <p:strVal val="#ppt_x"/>
                                          </p:val>
                                        </p:tav>
                                      </p:tavLst>
                                    </p:anim>
                                    <p:anim calcmode="lin" valueType="num">
                                      <p:cBhvr additive="base">
                                        <p:cTn id="80" dur="4000" fill="hold"/>
                                        <p:tgtEl>
                                          <p:spTgt spid="8"/>
                                        </p:tgtEl>
                                        <p:attrNameLst>
                                          <p:attrName>ppt_y</p:attrName>
                                        </p:attrNameLst>
                                      </p:cBhvr>
                                      <p:tavLst>
                                        <p:tav tm="0">
                                          <p:val>
                                            <p:strVal val="0-#ppt_h/2"/>
                                          </p:val>
                                        </p:tav>
                                        <p:tav tm="100000">
                                          <p:val>
                                            <p:strVal val="#ppt_y"/>
                                          </p:val>
                                        </p:tav>
                                      </p:tavLst>
                                    </p:anim>
                                  </p:childTnLst>
                                </p:cTn>
                              </p:par>
                              <p:par>
                                <p:cTn id="81" presetID="21" presetClass="entr" presetSubtype="8"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wheel(8)">
                                      <p:cBhvr>
                                        <p:cTn id="83" dur="4000"/>
                                        <p:tgtEl>
                                          <p:spTgt spid="8"/>
                                        </p:tgtEl>
                                      </p:cBhvr>
                                    </p:animEffect>
                                  </p:childTnLst>
                                </p:cTn>
                              </p:par>
                              <p:par>
                                <p:cTn id="84" presetID="35" presetClass="entr" presetSubtype="0" fill="hold"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fade">
                                      <p:cBhvr>
                                        <p:cTn id="86" dur="4000"/>
                                        <p:tgtEl>
                                          <p:spTgt spid="8"/>
                                        </p:tgtEl>
                                      </p:cBhvr>
                                    </p:animEffect>
                                    <p:anim calcmode="lin" valueType="num">
                                      <p:cBhvr>
                                        <p:cTn id="87" dur="4000" fill="hold"/>
                                        <p:tgtEl>
                                          <p:spTgt spid="8"/>
                                        </p:tgtEl>
                                        <p:attrNameLst>
                                          <p:attrName>style.rotation</p:attrName>
                                        </p:attrNameLst>
                                      </p:cBhvr>
                                      <p:tavLst>
                                        <p:tav tm="0">
                                          <p:val>
                                            <p:fltVal val="720"/>
                                          </p:val>
                                        </p:tav>
                                        <p:tav tm="100000">
                                          <p:val>
                                            <p:fltVal val="0"/>
                                          </p:val>
                                        </p:tav>
                                      </p:tavLst>
                                    </p:anim>
                                    <p:anim calcmode="lin" valueType="num">
                                      <p:cBhvr>
                                        <p:cTn id="88" dur="4000" fill="hold"/>
                                        <p:tgtEl>
                                          <p:spTgt spid="8"/>
                                        </p:tgtEl>
                                        <p:attrNameLst>
                                          <p:attrName>ppt_h</p:attrName>
                                        </p:attrNameLst>
                                      </p:cBhvr>
                                      <p:tavLst>
                                        <p:tav tm="0">
                                          <p:val>
                                            <p:fltVal val="0"/>
                                          </p:val>
                                        </p:tav>
                                        <p:tav tm="100000">
                                          <p:val>
                                            <p:strVal val="#ppt_h"/>
                                          </p:val>
                                        </p:tav>
                                      </p:tavLst>
                                    </p:anim>
                                    <p:anim calcmode="lin" valueType="num">
                                      <p:cBhvr>
                                        <p:cTn id="89" dur="4000" fill="hold"/>
                                        <p:tgtEl>
                                          <p:spTgt spid="8"/>
                                        </p:tgtEl>
                                        <p:attrNameLst>
                                          <p:attrName>ppt_w</p:attrName>
                                        </p:attrNameLst>
                                      </p:cBhvr>
                                      <p:tavLst>
                                        <p:tav tm="0">
                                          <p:val>
                                            <p:fltVal val="0"/>
                                          </p:val>
                                        </p:tav>
                                        <p:tav tm="100000">
                                          <p:val>
                                            <p:strVal val="#ppt_w"/>
                                          </p:val>
                                        </p:tav>
                                      </p:tavLst>
                                    </p:anim>
                                  </p:childTnLst>
                                </p:cTn>
                              </p:par>
                              <p:par>
                                <p:cTn id="90" presetID="2" presetClass="entr" presetSubtype="3" fill="hold" nodeType="withEffect">
                                  <p:stCondLst>
                                    <p:cond delay="0"/>
                                  </p:stCondLst>
                                  <p:childTnLst>
                                    <p:set>
                                      <p:cBhvr>
                                        <p:cTn id="91" dur="1" fill="hold">
                                          <p:stCondLst>
                                            <p:cond delay="0"/>
                                          </p:stCondLst>
                                        </p:cTn>
                                        <p:tgtEl>
                                          <p:spTgt spid="9"/>
                                        </p:tgtEl>
                                        <p:attrNameLst>
                                          <p:attrName>style.visibility</p:attrName>
                                        </p:attrNameLst>
                                      </p:cBhvr>
                                      <p:to>
                                        <p:strVal val="visible"/>
                                      </p:to>
                                    </p:set>
                                    <p:anim calcmode="lin" valueType="num">
                                      <p:cBhvr additive="base">
                                        <p:cTn id="92" dur="4000" fill="hold"/>
                                        <p:tgtEl>
                                          <p:spTgt spid="9"/>
                                        </p:tgtEl>
                                        <p:attrNameLst>
                                          <p:attrName>ppt_x</p:attrName>
                                        </p:attrNameLst>
                                      </p:cBhvr>
                                      <p:tavLst>
                                        <p:tav tm="0">
                                          <p:val>
                                            <p:strVal val="1+#ppt_w/2"/>
                                          </p:val>
                                        </p:tav>
                                        <p:tav tm="100000">
                                          <p:val>
                                            <p:strVal val="#ppt_x"/>
                                          </p:val>
                                        </p:tav>
                                      </p:tavLst>
                                    </p:anim>
                                    <p:anim calcmode="lin" valueType="num">
                                      <p:cBhvr additive="base">
                                        <p:cTn id="93" dur="4000" fill="hold"/>
                                        <p:tgtEl>
                                          <p:spTgt spid="9"/>
                                        </p:tgtEl>
                                        <p:attrNameLst>
                                          <p:attrName>ppt_y</p:attrName>
                                        </p:attrNameLst>
                                      </p:cBhvr>
                                      <p:tavLst>
                                        <p:tav tm="0">
                                          <p:val>
                                            <p:strVal val="0-#ppt_h/2"/>
                                          </p:val>
                                        </p:tav>
                                        <p:tav tm="100000">
                                          <p:val>
                                            <p:strVal val="#ppt_y"/>
                                          </p:val>
                                        </p:tav>
                                      </p:tavLst>
                                    </p:anim>
                                  </p:childTnLst>
                                </p:cTn>
                              </p:par>
                              <p:par>
                                <p:cTn id="94" presetID="21" presetClass="entr" presetSubtype="8" fill="hold" nodeType="withEffect">
                                  <p:stCondLst>
                                    <p:cond delay="0"/>
                                  </p:stCondLst>
                                  <p:childTnLst>
                                    <p:set>
                                      <p:cBhvr>
                                        <p:cTn id="95" dur="1" fill="hold">
                                          <p:stCondLst>
                                            <p:cond delay="0"/>
                                          </p:stCondLst>
                                        </p:cTn>
                                        <p:tgtEl>
                                          <p:spTgt spid="9"/>
                                        </p:tgtEl>
                                        <p:attrNameLst>
                                          <p:attrName>style.visibility</p:attrName>
                                        </p:attrNameLst>
                                      </p:cBhvr>
                                      <p:to>
                                        <p:strVal val="visible"/>
                                      </p:to>
                                    </p:set>
                                    <p:animEffect transition="in" filter="wheel(8)">
                                      <p:cBhvr>
                                        <p:cTn id="96" dur="4000"/>
                                        <p:tgtEl>
                                          <p:spTgt spid="9"/>
                                        </p:tgtEl>
                                      </p:cBhvr>
                                    </p:animEffect>
                                  </p:childTnLst>
                                </p:cTn>
                              </p:par>
                              <p:par>
                                <p:cTn id="97" presetID="23" presetClass="entr" presetSubtype="16" fill="hold" nodeType="withEffect">
                                  <p:stCondLst>
                                    <p:cond delay="0"/>
                                  </p:stCondLst>
                                  <p:childTnLst>
                                    <p:set>
                                      <p:cBhvr>
                                        <p:cTn id="98" dur="1" fill="hold">
                                          <p:stCondLst>
                                            <p:cond delay="0"/>
                                          </p:stCondLst>
                                        </p:cTn>
                                        <p:tgtEl>
                                          <p:spTgt spid="9"/>
                                        </p:tgtEl>
                                        <p:attrNameLst>
                                          <p:attrName>style.visibility</p:attrName>
                                        </p:attrNameLst>
                                      </p:cBhvr>
                                      <p:to>
                                        <p:strVal val="visible"/>
                                      </p:to>
                                    </p:set>
                                    <p:anim calcmode="lin" valueType="num">
                                      <p:cBhvr>
                                        <p:cTn id="99" dur="4000" fill="hold"/>
                                        <p:tgtEl>
                                          <p:spTgt spid="9"/>
                                        </p:tgtEl>
                                        <p:attrNameLst>
                                          <p:attrName>ppt_w</p:attrName>
                                        </p:attrNameLst>
                                      </p:cBhvr>
                                      <p:tavLst>
                                        <p:tav tm="0">
                                          <p:val>
                                            <p:fltVal val="0"/>
                                          </p:val>
                                        </p:tav>
                                        <p:tav tm="100000">
                                          <p:val>
                                            <p:strVal val="#ppt_w"/>
                                          </p:val>
                                        </p:tav>
                                      </p:tavLst>
                                    </p:anim>
                                    <p:anim calcmode="lin" valueType="num">
                                      <p:cBhvr>
                                        <p:cTn id="100" dur="4000" fill="hold"/>
                                        <p:tgtEl>
                                          <p:spTgt spid="9"/>
                                        </p:tgtEl>
                                        <p:attrNameLst>
                                          <p:attrName>ppt_h</p:attrName>
                                        </p:attrNameLst>
                                      </p:cBhvr>
                                      <p:tavLst>
                                        <p:tav tm="0">
                                          <p:val>
                                            <p:fltVal val="0"/>
                                          </p:val>
                                        </p:tav>
                                        <p:tav tm="100000">
                                          <p:val>
                                            <p:strVal val="#ppt_h"/>
                                          </p:val>
                                        </p:tav>
                                      </p:tavLst>
                                    </p:anim>
                                  </p:childTnLst>
                                </p:cTn>
                              </p:par>
                              <p:par>
                                <p:cTn id="101" presetID="35" presetClass="entr" presetSubtype="0" fill="hold" nodeType="withEffect">
                                  <p:stCondLst>
                                    <p:cond delay="0"/>
                                  </p:stCondLst>
                                  <p:childTnLst>
                                    <p:set>
                                      <p:cBhvr>
                                        <p:cTn id="102" dur="1" fill="hold">
                                          <p:stCondLst>
                                            <p:cond delay="0"/>
                                          </p:stCondLst>
                                        </p:cTn>
                                        <p:tgtEl>
                                          <p:spTgt spid="9"/>
                                        </p:tgtEl>
                                        <p:attrNameLst>
                                          <p:attrName>style.visibility</p:attrName>
                                        </p:attrNameLst>
                                      </p:cBhvr>
                                      <p:to>
                                        <p:strVal val="visible"/>
                                      </p:to>
                                    </p:set>
                                    <p:animEffect transition="in" filter="fade">
                                      <p:cBhvr>
                                        <p:cTn id="103" dur="4000"/>
                                        <p:tgtEl>
                                          <p:spTgt spid="9"/>
                                        </p:tgtEl>
                                      </p:cBhvr>
                                    </p:animEffect>
                                    <p:anim calcmode="lin" valueType="num">
                                      <p:cBhvr>
                                        <p:cTn id="104" dur="4000" fill="hold"/>
                                        <p:tgtEl>
                                          <p:spTgt spid="9"/>
                                        </p:tgtEl>
                                        <p:attrNameLst>
                                          <p:attrName>style.rotation</p:attrName>
                                        </p:attrNameLst>
                                      </p:cBhvr>
                                      <p:tavLst>
                                        <p:tav tm="0">
                                          <p:val>
                                            <p:fltVal val="720"/>
                                          </p:val>
                                        </p:tav>
                                        <p:tav tm="100000">
                                          <p:val>
                                            <p:fltVal val="0"/>
                                          </p:val>
                                        </p:tav>
                                      </p:tavLst>
                                    </p:anim>
                                    <p:anim calcmode="lin" valueType="num">
                                      <p:cBhvr>
                                        <p:cTn id="105" dur="4000" fill="hold"/>
                                        <p:tgtEl>
                                          <p:spTgt spid="9"/>
                                        </p:tgtEl>
                                        <p:attrNameLst>
                                          <p:attrName>ppt_h</p:attrName>
                                        </p:attrNameLst>
                                      </p:cBhvr>
                                      <p:tavLst>
                                        <p:tav tm="0">
                                          <p:val>
                                            <p:fltVal val="0"/>
                                          </p:val>
                                        </p:tav>
                                        <p:tav tm="100000">
                                          <p:val>
                                            <p:strVal val="#ppt_h"/>
                                          </p:val>
                                        </p:tav>
                                      </p:tavLst>
                                    </p:anim>
                                    <p:anim calcmode="lin" valueType="num">
                                      <p:cBhvr>
                                        <p:cTn id="106" dur="4000" fill="hold"/>
                                        <p:tgtEl>
                                          <p:spTgt spid="9"/>
                                        </p:tgtEl>
                                        <p:attrNameLst>
                                          <p:attrName>ppt_w</p:attrName>
                                        </p:attrNameLst>
                                      </p:cBhvr>
                                      <p:tavLst>
                                        <p:tav tm="0">
                                          <p:val>
                                            <p:fltVal val="0"/>
                                          </p:val>
                                        </p:tav>
                                        <p:tav tm="100000">
                                          <p:val>
                                            <p:strVal val="#ppt_w"/>
                                          </p:val>
                                        </p:tav>
                                      </p:tavLst>
                                    </p:anim>
                                  </p:childTnLst>
                                </p:cTn>
                              </p:par>
                              <p:par>
                                <p:cTn id="107" presetID="23" presetClass="entr" presetSubtype="16" fill="hold"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4000" fill="hold"/>
                                        <p:tgtEl>
                                          <p:spTgt spid="7"/>
                                        </p:tgtEl>
                                        <p:attrNameLst>
                                          <p:attrName>ppt_w</p:attrName>
                                        </p:attrNameLst>
                                      </p:cBhvr>
                                      <p:tavLst>
                                        <p:tav tm="0">
                                          <p:val>
                                            <p:fltVal val="0"/>
                                          </p:val>
                                        </p:tav>
                                        <p:tav tm="100000">
                                          <p:val>
                                            <p:strVal val="#ppt_w"/>
                                          </p:val>
                                        </p:tav>
                                      </p:tavLst>
                                    </p:anim>
                                    <p:anim calcmode="lin" valueType="num">
                                      <p:cBhvr>
                                        <p:cTn id="110" dur="4000" fill="hold"/>
                                        <p:tgtEl>
                                          <p:spTgt spid="7"/>
                                        </p:tgtEl>
                                        <p:attrNameLst>
                                          <p:attrName>ppt_h</p:attrName>
                                        </p:attrNameLst>
                                      </p:cBhvr>
                                      <p:tavLst>
                                        <p:tav tm="0">
                                          <p:val>
                                            <p:fltVal val="0"/>
                                          </p:val>
                                        </p:tav>
                                        <p:tav tm="100000">
                                          <p:val>
                                            <p:strVal val="#ppt_h"/>
                                          </p:val>
                                        </p:tav>
                                      </p:tavLst>
                                    </p:anim>
                                  </p:childTnLst>
                                </p:cTn>
                              </p:par>
                              <p:par>
                                <p:cTn id="111" presetID="21" presetClass="entr" presetSubtype="8" fill="hold" nodeType="with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wheel(8)">
                                      <p:cBhvr>
                                        <p:cTn id="113" dur="4000"/>
                                        <p:tgtEl>
                                          <p:spTgt spid="7"/>
                                        </p:tgtEl>
                                      </p:cBhvr>
                                    </p:animEffect>
                                  </p:childTnLst>
                                </p:cTn>
                              </p:par>
                              <p:par>
                                <p:cTn id="114" presetID="2" presetClass="entr" presetSubtype="9" fill="hold" nodeType="withEffect">
                                  <p:stCondLst>
                                    <p:cond delay="0"/>
                                  </p:stCondLst>
                                  <p:childTnLst>
                                    <p:set>
                                      <p:cBhvr>
                                        <p:cTn id="115" dur="1" fill="hold">
                                          <p:stCondLst>
                                            <p:cond delay="0"/>
                                          </p:stCondLst>
                                        </p:cTn>
                                        <p:tgtEl>
                                          <p:spTgt spid="7"/>
                                        </p:tgtEl>
                                        <p:attrNameLst>
                                          <p:attrName>style.visibility</p:attrName>
                                        </p:attrNameLst>
                                      </p:cBhvr>
                                      <p:to>
                                        <p:strVal val="visible"/>
                                      </p:to>
                                    </p:set>
                                    <p:anim calcmode="lin" valueType="num">
                                      <p:cBhvr additive="base">
                                        <p:cTn id="116" dur="4000" fill="hold"/>
                                        <p:tgtEl>
                                          <p:spTgt spid="7"/>
                                        </p:tgtEl>
                                        <p:attrNameLst>
                                          <p:attrName>ppt_x</p:attrName>
                                        </p:attrNameLst>
                                      </p:cBhvr>
                                      <p:tavLst>
                                        <p:tav tm="0">
                                          <p:val>
                                            <p:strVal val="0-#ppt_w/2"/>
                                          </p:val>
                                        </p:tav>
                                        <p:tav tm="100000">
                                          <p:val>
                                            <p:strVal val="#ppt_x"/>
                                          </p:val>
                                        </p:tav>
                                      </p:tavLst>
                                    </p:anim>
                                    <p:anim calcmode="lin" valueType="num">
                                      <p:cBhvr additive="base">
                                        <p:cTn id="117" dur="4000" fill="hold"/>
                                        <p:tgtEl>
                                          <p:spTgt spid="7"/>
                                        </p:tgtEl>
                                        <p:attrNameLst>
                                          <p:attrName>ppt_y</p:attrName>
                                        </p:attrNameLst>
                                      </p:cBhvr>
                                      <p:tavLst>
                                        <p:tav tm="0">
                                          <p:val>
                                            <p:strVal val="0-#ppt_h/2"/>
                                          </p:val>
                                        </p:tav>
                                        <p:tav tm="100000">
                                          <p:val>
                                            <p:strVal val="#ppt_y"/>
                                          </p:val>
                                        </p:tav>
                                      </p:tavLst>
                                    </p:anim>
                                  </p:childTnLst>
                                </p:cTn>
                              </p:par>
                              <p:par>
                                <p:cTn id="118" presetID="35" presetClass="entr" presetSubtype="0" fill="hold" nodeType="withEffect">
                                  <p:stCondLst>
                                    <p:cond delay="0"/>
                                  </p:stCondLst>
                                  <p:childTnLst>
                                    <p:set>
                                      <p:cBhvr>
                                        <p:cTn id="119" dur="1" fill="hold">
                                          <p:stCondLst>
                                            <p:cond delay="0"/>
                                          </p:stCondLst>
                                        </p:cTn>
                                        <p:tgtEl>
                                          <p:spTgt spid="7"/>
                                        </p:tgtEl>
                                        <p:attrNameLst>
                                          <p:attrName>style.visibility</p:attrName>
                                        </p:attrNameLst>
                                      </p:cBhvr>
                                      <p:to>
                                        <p:strVal val="visible"/>
                                      </p:to>
                                    </p:set>
                                    <p:animEffect transition="in" filter="fade">
                                      <p:cBhvr>
                                        <p:cTn id="120" dur="4000"/>
                                        <p:tgtEl>
                                          <p:spTgt spid="7"/>
                                        </p:tgtEl>
                                      </p:cBhvr>
                                    </p:animEffect>
                                    <p:anim calcmode="lin" valueType="num">
                                      <p:cBhvr>
                                        <p:cTn id="121" dur="4000" fill="hold"/>
                                        <p:tgtEl>
                                          <p:spTgt spid="7"/>
                                        </p:tgtEl>
                                        <p:attrNameLst>
                                          <p:attrName>style.rotation</p:attrName>
                                        </p:attrNameLst>
                                      </p:cBhvr>
                                      <p:tavLst>
                                        <p:tav tm="0">
                                          <p:val>
                                            <p:fltVal val="720"/>
                                          </p:val>
                                        </p:tav>
                                        <p:tav tm="100000">
                                          <p:val>
                                            <p:fltVal val="0"/>
                                          </p:val>
                                        </p:tav>
                                      </p:tavLst>
                                    </p:anim>
                                    <p:anim calcmode="lin" valueType="num">
                                      <p:cBhvr>
                                        <p:cTn id="122" dur="4000" fill="hold"/>
                                        <p:tgtEl>
                                          <p:spTgt spid="7"/>
                                        </p:tgtEl>
                                        <p:attrNameLst>
                                          <p:attrName>ppt_h</p:attrName>
                                        </p:attrNameLst>
                                      </p:cBhvr>
                                      <p:tavLst>
                                        <p:tav tm="0">
                                          <p:val>
                                            <p:fltVal val="0"/>
                                          </p:val>
                                        </p:tav>
                                        <p:tav tm="100000">
                                          <p:val>
                                            <p:strVal val="#ppt_h"/>
                                          </p:val>
                                        </p:tav>
                                      </p:tavLst>
                                    </p:anim>
                                    <p:anim calcmode="lin" valueType="num">
                                      <p:cBhvr>
                                        <p:cTn id="123" dur="4000" fill="hold"/>
                                        <p:tgtEl>
                                          <p:spTgt spid="7"/>
                                        </p:tgtEl>
                                        <p:attrNameLst>
                                          <p:attrName>ppt_w</p:attrName>
                                        </p:attrNameLst>
                                      </p:cBhvr>
                                      <p:tavLst>
                                        <p:tav tm="0">
                                          <p:val>
                                            <p:fltVal val="0"/>
                                          </p:val>
                                        </p:tav>
                                        <p:tav tm="100000">
                                          <p:val>
                                            <p:strVal val="#ppt_w"/>
                                          </p:val>
                                        </p:tav>
                                      </p:tavLst>
                                    </p:anim>
                                  </p:childTnLst>
                                </p:cTn>
                              </p:par>
                              <p:par>
                                <p:cTn id="124" presetID="21" presetClass="entr" presetSubtype="8" fill="hold" nodeType="withEffect">
                                  <p:stCondLst>
                                    <p:cond delay="0"/>
                                  </p:stCondLst>
                                  <p:childTnLst>
                                    <p:set>
                                      <p:cBhvr>
                                        <p:cTn id="125" dur="1" fill="hold">
                                          <p:stCondLst>
                                            <p:cond delay="0"/>
                                          </p:stCondLst>
                                        </p:cTn>
                                        <p:tgtEl>
                                          <p:spTgt spid="6"/>
                                        </p:tgtEl>
                                        <p:attrNameLst>
                                          <p:attrName>style.visibility</p:attrName>
                                        </p:attrNameLst>
                                      </p:cBhvr>
                                      <p:to>
                                        <p:strVal val="visible"/>
                                      </p:to>
                                    </p:set>
                                    <p:animEffect transition="in" filter="wheel(8)">
                                      <p:cBhvr>
                                        <p:cTn id="126" dur="4000"/>
                                        <p:tgtEl>
                                          <p:spTgt spid="6"/>
                                        </p:tgtEl>
                                      </p:cBhvr>
                                    </p:animEffect>
                                  </p:childTnLst>
                                </p:cTn>
                              </p:par>
                              <p:par>
                                <p:cTn id="127" presetID="23" presetClass="entr" presetSubtype="16" fill="hold" nodeType="withEffect">
                                  <p:stCondLst>
                                    <p:cond delay="0"/>
                                  </p:stCondLst>
                                  <p:childTnLst>
                                    <p:set>
                                      <p:cBhvr>
                                        <p:cTn id="128" dur="1" fill="hold">
                                          <p:stCondLst>
                                            <p:cond delay="0"/>
                                          </p:stCondLst>
                                        </p:cTn>
                                        <p:tgtEl>
                                          <p:spTgt spid="6"/>
                                        </p:tgtEl>
                                        <p:attrNameLst>
                                          <p:attrName>style.visibility</p:attrName>
                                        </p:attrNameLst>
                                      </p:cBhvr>
                                      <p:to>
                                        <p:strVal val="visible"/>
                                      </p:to>
                                    </p:set>
                                    <p:anim calcmode="lin" valueType="num">
                                      <p:cBhvr>
                                        <p:cTn id="129" dur="4000" fill="hold"/>
                                        <p:tgtEl>
                                          <p:spTgt spid="6"/>
                                        </p:tgtEl>
                                        <p:attrNameLst>
                                          <p:attrName>ppt_w</p:attrName>
                                        </p:attrNameLst>
                                      </p:cBhvr>
                                      <p:tavLst>
                                        <p:tav tm="0">
                                          <p:val>
                                            <p:fltVal val="0"/>
                                          </p:val>
                                        </p:tav>
                                        <p:tav tm="100000">
                                          <p:val>
                                            <p:strVal val="#ppt_w"/>
                                          </p:val>
                                        </p:tav>
                                      </p:tavLst>
                                    </p:anim>
                                    <p:anim calcmode="lin" valueType="num">
                                      <p:cBhvr>
                                        <p:cTn id="130" dur="4000" fill="hold"/>
                                        <p:tgtEl>
                                          <p:spTgt spid="6"/>
                                        </p:tgtEl>
                                        <p:attrNameLst>
                                          <p:attrName>ppt_h</p:attrName>
                                        </p:attrNameLst>
                                      </p:cBhvr>
                                      <p:tavLst>
                                        <p:tav tm="0">
                                          <p:val>
                                            <p:fltVal val="0"/>
                                          </p:val>
                                        </p:tav>
                                        <p:tav tm="100000">
                                          <p:val>
                                            <p:strVal val="#ppt_h"/>
                                          </p:val>
                                        </p:tav>
                                      </p:tavLst>
                                    </p:anim>
                                  </p:childTnLst>
                                </p:cTn>
                              </p:par>
                              <p:par>
                                <p:cTn id="131" presetID="2" presetClass="entr" presetSubtype="9" fill="hold" nodeType="withEffect">
                                  <p:stCondLst>
                                    <p:cond delay="0"/>
                                  </p:stCondLst>
                                  <p:childTnLst>
                                    <p:set>
                                      <p:cBhvr>
                                        <p:cTn id="132" dur="1" fill="hold">
                                          <p:stCondLst>
                                            <p:cond delay="0"/>
                                          </p:stCondLst>
                                        </p:cTn>
                                        <p:tgtEl>
                                          <p:spTgt spid="6"/>
                                        </p:tgtEl>
                                        <p:attrNameLst>
                                          <p:attrName>style.visibility</p:attrName>
                                        </p:attrNameLst>
                                      </p:cBhvr>
                                      <p:to>
                                        <p:strVal val="visible"/>
                                      </p:to>
                                    </p:set>
                                    <p:anim calcmode="lin" valueType="num">
                                      <p:cBhvr additive="base">
                                        <p:cTn id="133" dur="4000" fill="hold"/>
                                        <p:tgtEl>
                                          <p:spTgt spid="6"/>
                                        </p:tgtEl>
                                        <p:attrNameLst>
                                          <p:attrName>ppt_x</p:attrName>
                                        </p:attrNameLst>
                                      </p:cBhvr>
                                      <p:tavLst>
                                        <p:tav tm="0">
                                          <p:val>
                                            <p:strVal val="0-#ppt_w/2"/>
                                          </p:val>
                                        </p:tav>
                                        <p:tav tm="100000">
                                          <p:val>
                                            <p:strVal val="#ppt_x"/>
                                          </p:val>
                                        </p:tav>
                                      </p:tavLst>
                                    </p:anim>
                                    <p:anim calcmode="lin" valueType="num">
                                      <p:cBhvr additive="base">
                                        <p:cTn id="134" dur="4000" fill="hold"/>
                                        <p:tgtEl>
                                          <p:spTgt spid="6"/>
                                        </p:tgtEl>
                                        <p:attrNameLst>
                                          <p:attrName>ppt_y</p:attrName>
                                        </p:attrNameLst>
                                      </p:cBhvr>
                                      <p:tavLst>
                                        <p:tav tm="0">
                                          <p:val>
                                            <p:strVal val="0-#ppt_h/2"/>
                                          </p:val>
                                        </p:tav>
                                        <p:tav tm="100000">
                                          <p:val>
                                            <p:strVal val="#ppt_y"/>
                                          </p:val>
                                        </p:tav>
                                      </p:tavLst>
                                    </p:anim>
                                  </p:childTnLst>
                                </p:cTn>
                              </p:par>
                              <p:par>
                                <p:cTn id="135" presetID="35" presetClass="entr" presetSubtype="0" fill="hold" nodeType="withEffect">
                                  <p:stCondLst>
                                    <p:cond delay="0"/>
                                  </p:stCondLst>
                                  <p:childTnLst>
                                    <p:set>
                                      <p:cBhvr>
                                        <p:cTn id="136" dur="1" fill="hold">
                                          <p:stCondLst>
                                            <p:cond delay="0"/>
                                          </p:stCondLst>
                                        </p:cTn>
                                        <p:tgtEl>
                                          <p:spTgt spid="6"/>
                                        </p:tgtEl>
                                        <p:attrNameLst>
                                          <p:attrName>style.visibility</p:attrName>
                                        </p:attrNameLst>
                                      </p:cBhvr>
                                      <p:to>
                                        <p:strVal val="visible"/>
                                      </p:to>
                                    </p:set>
                                    <p:animEffect transition="in" filter="fade">
                                      <p:cBhvr>
                                        <p:cTn id="137" dur="4000"/>
                                        <p:tgtEl>
                                          <p:spTgt spid="6"/>
                                        </p:tgtEl>
                                      </p:cBhvr>
                                    </p:animEffect>
                                    <p:anim calcmode="lin" valueType="num">
                                      <p:cBhvr>
                                        <p:cTn id="138" dur="4000" fill="hold"/>
                                        <p:tgtEl>
                                          <p:spTgt spid="6"/>
                                        </p:tgtEl>
                                        <p:attrNameLst>
                                          <p:attrName>style.rotation</p:attrName>
                                        </p:attrNameLst>
                                      </p:cBhvr>
                                      <p:tavLst>
                                        <p:tav tm="0">
                                          <p:val>
                                            <p:fltVal val="720"/>
                                          </p:val>
                                        </p:tav>
                                        <p:tav tm="100000">
                                          <p:val>
                                            <p:fltVal val="0"/>
                                          </p:val>
                                        </p:tav>
                                      </p:tavLst>
                                    </p:anim>
                                    <p:anim calcmode="lin" valueType="num">
                                      <p:cBhvr>
                                        <p:cTn id="139" dur="4000" fill="hold"/>
                                        <p:tgtEl>
                                          <p:spTgt spid="6"/>
                                        </p:tgtEl>
                                        <p:attrNameLst>
                                          <p:attrName>ppt_h</p:attrName>
                                        </p:attrNameLst>
                                      </p:cBhvr>
                                      <p:tavLst>
                                        <p:tav tm="0">
                                          <p:val>
                                            <p:fltVal val="0"/>
                                          </p:val>
                                        </p:tav>
                                        <p:tav tm="100000">
                                          <p:val>
                                            <p:strVal val="#ppt_h"/>
                                          </p:val>
                                        </p:tav>
                                      </p:tavLst>
                                    </p:anim>
                                    <p:anim calcmode="lin" valueType="num">
                                      <p:cBhvr>
                                        <p:cTn id="140" dur="4000" fill="hold"/>
                                        <p:tgtEl>
                                          <p:spTgt spid="6"/>
                                        </p:tgtEl>
                                        <p:attrNameLst>
                                          <p:attrName>ppt_w</p:attrName>
                                        </p:attrNameLst>
                                      </p:cBhvr>
                                      <p:tavLst>
                                        <p:tav tm="0">
                                          <p:val>
                                            <p:fltVal val="0"/>
                                          </p:val>
                                        </p:tav>
                                        <p:tav tm="100000">
                                          <p:val>
                                            <p:strVal val="#ppt_w"/>
                                          </p:val>
                                        </p:tav>
                                      </p:tavLst>
                                    </p:anim>
                                  </p:childTnLst>
                                </p:cTn>
                              </p:par>
                            </p:childTnLst>
                          </p:cTn>
                        </p:par>
                        <p:par>
                          <p:cTn id="141" fill="hold">
                            <p:stCondLst>
                              <p:cond delay="4000"/>
                            </p:stCondLst>
                            <p:childTnLst>
                              <p:par>
                                <p:cTn id="142" presetID="40" presetClass="entr" presetSubtype="0" fill="hold" grpId="0" nodeType="afterEffect">
                                  <p:stCondLst>
                                    <p:cond delay="0"/>
                                  </p:stCondLst>
                                  <p:iterate type="lt">
                                    <p:tmPct val="10000"/>
                                  </p:iterate>
                                  <p:childTnLst>
                                    <p:set>
                                      <p:cBhvr>
                                        <p:cTn id="143" dur="1" fill="hold">
                                          <p:stCondLst>
                                            <p:cond delay="0"/>
                                          </p:stCondLst>
                                        </p:cTn>
                                        <p:tgtEl>
                                          <p:spTgt spid="10"/>
                                        </p:tgtEl>
                                        <p:attrNameLst>
                                          <p:attrName>style.visibility</p:attrName>
                                        </p:attrNameLst>
                                      </p:cBhvr>
                                      <p:to>
                                        <p:strVal val="visible"/>
                                      </p:to>
                                    </p:set>
                                    <p:animEffect transition="in" filter="fade">
                                      <p:cBhvr>
                                        <p:cTn id="144" dur="1000"/>
                                        <p:tgtEl>
                                          <p:spTgt spid="10"/>
                                        </p:tgtEl>
                                      </p:cBhvr>
                                    </p:animEffect>
                                    <p:anim calcmode="lin" valueType="num">
                                      <p:cBhvr>
                                        <p:cTn id="145" dur="1000" fill="hold"/>
                                        <p:tgtEl>
                                          <p:spTgt spid="10"/>
                                        </p:tgtEl>
                                        <p:attrNameLst>
                                          <p:attrName>ppt_x</p:attrName>
                                        </p:attrNameLst>
                                      </p:cBhvr>
                                      <p:tavLst>
                                        <p:tav tm="0">
                                          <p:val>
                                            <p:strVal val="#ppt_x-.1"/>
                                          </p:val>
                                        </p:tav>
                                        <p:tav tm="100000">
                                          <p:val>
                                            <p:strVal val="#ppt_x"/>
                                          </p:val>
                                        </p:tav>
                                      </p:tavLst>
                                    </p:anim>
                                    <p:anim calcmode="lin" valueType="num">
                                      <p:cBhvr>
                                        <p:cTn id="14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Ana María\Escritorio\wallpaper-1441387.jpg"/>
          <p:cNvPicPr>
            <a:picLocks noChangeAspect="1" noChangeArrowheads="1"/>
          </p:cNvPicPr>
          <p:nvPr/>
        </p:nvPicPr>
        <p:blipFill>
          <a:blip r:embed="rId2" cstate="print"/>
          <a:stretch>
            <a:fillRect/>
          </a:stretch>
        </p:blipFill>
        <p:spPr bwMode="auto">
          <a:xfrm>
            <a:off x="0" y="-308570"/>
            <a:ext cx="9143999" cy="626469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wallpaper-1441387.jpg"/>
          <p:cNvPicPr>
            <a:picLocks noChangeAspect="1" noChangeArrowheads="1"/>
          </p:cNvPicPr>
          <p:nvPr/>
        </p:nvPicPr>
        <p:blipFill>
          <a:blip r:embed="rId2" cstate="print"/>
          <a:stretch>
            <a:fillRect/>
          </a:stretch>
        </p:blipFill>
        <p:spPr bwMode="auto">
          <a:xfrm>
            <a:off x="0" y="-308570"/>
            <a:ext cx="9143999" cy="626469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wallpaper-1441387.jpg"/>
          <p:cNvPicPr>
            <a:picLocks noChangeAspect="1" noChangeArrowheads="1"/>
          </p:cNvPicPr>
          <p:nvPr/>
        </p:nvPicPr>
        <p:blipFill>
          <a:blip r:embed="rId2" cstate="print"/>
          <a:stretch>
            <a:fillRect/>
          </a:stretch>
        </p:blipFill>
        <p:spPr bwMode="auto">
          <a:xfrm>
            <a:off x="0" y="-308570"/>
            <a:ext cx="9143999" cy="626469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C:\Documents and Settings\Ana María\Escritorio\wallpaper-1441387.jpg"/>
          <p:cNvPicPr>
            <a:picLocks noChangeAspect="1" noChangeArrowheads="1"/>
          </p:cNvPicPr>
          <p:nvPr/>
        </p:nvPicPr>
        <p:blipFill>
          <a:blip r:embed="rId2" cstate="print"/>
          <a:stretch>
            <a:fillRect/>
          </a:stretch>
        </p:blipFill>
        <p:spPr bwMode="auto">
          <a:xfrm>
            <a:off x="0" y="-308570"/>
            <a:ext cx="9143999" cy="626469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«Manolita» está inscrita en los registros de la época como la fallecida número 74. Aquellas dos jornadas fallecieron, según los archivos militares y municipales, 409 personas en el levantamiento popular.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switch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9218"/>
                                        </p:tgtEl>
                                        <p:attrNameLst>
                                          <p:attrName>ppt_w</p:attrName>
                                        </p:attrNameLst>
                                      </p:cBhvr>
                                      <p:tavLst>
                                        <p:tav tm="0">
                                          <p:val>
                                            <p:strVal val="ppt_w"/>
                                          </p:val>
                                        </p:tav>
                                        <p:tav tm="100000">
                                          <p:val>
                                            <p:fltVal val="0"/>
                                          </p:val>
                                        </p:tav>
                                      </p:tavLst>
                                    </p:anim>
                                    <p:anim calcmode="lin" valueType="num">
                                      <p:cBhvr>
                                        <p:cTn id="7" dur="4000"/>
                                        <p:tgtEl>
                                          <p:spTgt spid="9218"/>
                                        </p:tgtEl>
                                        <p:attrNameLst>
                                          <p:attrName>ppt_h</p:attrName>
                                        </p:attrNameLst>
                                      </p:cBhvr>
                                      <p:tavLst>
                                        <p:tav tm="0">
                                          <p:val>
                                            <p:strVal val="ppt_h"/>
                                          </p:val>
                                        </p:tav>
                                        <p:tav tm="100000">
                                          <p:val>
                                            <p:strVal val="ppt_h"/>
                                          </p:val>
                                        </p:tav>
                                      </p:tavLst>
                                    </p:anim>
                                    <p:set>
                                      <p:cBhvr>
                                        <p:cTn id="8" dur="1" fill="hold">
                                          <p:stCondLst>
                                            <p:cond delay="3999"/>
                                          </p:stCondLst>
                                        </p:cTn>
                                        <p:tgtEl>
                                          <p:spTgt spid="9218"/>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9218"/>
                                        </p:tgtEl>
                                      </p:cBhvr>
                                    </p:animEffect>
                                    <p:set>
                                      <p:cBhvr>
                                        <p:cTn id="11" dur="1" fill="hold">
                                          <p:stCondLst>
                                            <p:cond delay="3999"/>
                                          </p:stCondLst>
                                        </p:cTn>
                                        <p:tgtEl>
                                          <p:spTgt spid="9218"/>
                                        </p:tgtEl>
                                        <p:attrNameLst>
                                          <p:attrName>style.visibility</p:attrName>
                                        </p:attrNameLst>
                                      </p:cBhvr>
                                      <p:to>
                                        <p:strVal val="hidden"/>
                                      </p:to>
                                    </p:set>
                                  </p:childTnLst>
                                </p:cTn>
                              </p:par>
                              <p:par>
                                <p:cTn id="12" presetID="8" presetClass="exit" presetSubtype="16" fill="hold" nodeType="withEffect">
                                  <p:stCondLst>
                                    <p:cond delay="0"/>
                                  </p:stCondLst>
                                  <p:childTnLst>
                                    <p:animEffect transition="out" filter="diamond(in)">
                                      <p:cBhvr>
                                        <p:cTn id="13" dur="4000"/>
                                        <p:tgtEl>
                                          <p:spTgt spid="3"/>
                                        </p:tgtEl>
                                      </p:cBhvr>
                                    </p:animEffect>
                                    <p:set>
                                      <p:cBhvr>
                                        <p:cTn id="14" dur="1" fill="hold">
                                          <p:stCondLst>
                                            <p:cond delay="3999"/>
                                          </p:stCondLst>
                                        </p:cTn>
                                        <p:tgtEl>
                                          <p:spTgt spid="3"/>
                                        </p:tgtEl>
                                        <p:attrNameLst>
                                          <p:attrName>style.visibility</p:attrName>
                                        </p:attrNameLst>
                                      </p:cBhvr>
                                      <p:to>
                                        <p:strVal val="hidden"/>
                                      </p:to>
                                    </p:set>
                                  </p:childTnLst>
                                </p:cTn>
                              </p:par>
                              <p:par>
                                <p:cTn id="15" presetID="2" presetClass="exit" presetSubtype="4" fill="hold" nodeType="withEffect">
                                  <p:stCondLst>
                                    <p:cond delay="0"/>
                                  </p:stCondLst>
                                  <p:childTnLst>
                                    <p:anim calcmode="lin" valueType="num">
                                      <p:cBhvr additive="base">
                                        <p:cTn id="16" dur="4000"/>
                                        <p:tgtEl>
                                          <p:spTgt spid="3"/>
                                        </p:tgtEl>
                                        <p:attrNameLst>
                                          <p:attrName>ppt_x</p:attrName>
                                        </p:attrNameLst>
                                      </p:cBhvr>
                                      <p:tavLst>
                                        <p:tav tm="0">
                                          <p:val>
                                            <p:strVal val="ppt_x"/>
                                          </p:val>
                                        </p:tav>
                                        <p:tav tm="100000">
                                          <p:val>
                                            <p:strVal val="ppt_x"/>
                                          </p:val>
                                        </p:tav>
                                      </p:tavLst>
                                    </p:anim>
                                    <p:anim calcmode="lin" valueType="num">
                                      <p:cBhvr additive="base">
                                        <p:cTn id="17" dur="4000"/>
                                        <p:tgtEl>
                                          <p:spTgt spid="3"/>
                                        </p:tgtEl>
                                        <p:attrNameLst>
                                          <p:attrName>ppt_y</p:attrName>
                                        </p:attrNameLst>
                                      </p:cBhvr>
                                      <p:tavLst>
                                        <p:tav tm="0">
                                          <p:val>
                                            <p:strVal val="ppt_y"/>
                                          </p:val>
                                        </p:tav>
                                        <p:tav tm="100000">
                                          <p:val>
                                            <p:strVal val="1+ppt_h/2"/>
                                          </p:val>
                                        </p:tav>
                                      </p:tavLst>
                                    </p:anim>
                                    <p:set>
                                      <p:cBhvr>
                                        <p:cTn id="18" dur="1" fill="hold">
                                          <p:stCondLst>
                                            <p:cond delay="3999"/>
                                          </p:stCondLst>
                                        </p:cTn>
                                        <p:tgtEl>
                                          <p:spTgt spid="3"/>
                                        </p:tgtEl>
                                        <p:attrNameLst>
                                          <p:attrName>style.visibility</p:attrName>
                                        </p:attrNameLst>
                                      </p:cBhvr>
                                      <p:to>
                                        <p:strVal val="hidden"/>
                                      </p:to>
                                    </p:set>
                                  </p:childTnLst>
                                </p:cTn>
                              </p:par>
                              <p:par>
                                <p:cTn id="19" presetID="8" presetClass="exit" presetSubtype="16" fill="hold" nodeType="withEffect">
                                  <p:stCondLst>
                                    <p:cond delay="0"/>
                                  </p:stCondLst>
                                  <p:childTnLst>
                                    <p:animEffect transition="out" filter="diamond(in)">
                                      <p:cBhvr>
                                        <p:cTn id="20" dur="4000"/>
                                        <p:tgtEl>
                                          <p:spTgt spid="4"/>
                                        </p:tgtEl>
                                      </p:cBhvr>
                                    </p:animEffect>
                                    <p:set>
                                      <p:cBhvr>
                                        <p:cTn id="21" dur="1" fill="hold">
                                          <p:stCondLst>
                                            <p:cond delay="3999"/>
                                          </p:stCondLst>
                                        </p:cTn>
                                        <p:tgtEl>
                                          <p:spTgt spid="4"/>
                                        </p:tgtEl>
                                        <p:attrNameLst>
                                          <p:attrName>style.visibility</p:attrName>
                                        </p:attrNameLst>
                                      </p:cBhvr>
                                      <p:to>
                                        <p:strVal val="hidden"/>
                                      </p:to>
                                    </p:set>
                                  </p:childTnLst>
                                </p:cTn>
                              </p:par>
                              <p:par>
                                <p:cTn id="22" presetID="2" presetClass="exit" presetSubtype="1" fill="hold" nodeType="withEffect">
                                  <p:stCondLst>
                                    <p:cond delay="0"/>
                                  </p:stCondLst>
                                  <p:childTnLst>
                                    <p:anim calcmode="lin" valueType="num">
                                      <p:cBhvr additive="base">
                                        <p:cTn id="23" dur="4000"/>
                                        <p:tgtEl>
                                          <p:spTgt spid="4"/>
                                        </p:tgtEl>
                                        <p:attrNameLst>
                                          <p:attrName>ppt_x</p:attrName>
                                        </p:attrNameLst>
                                      </p:cBhvr>
                                      <p:tavLst>
                                        <p:tav tm="0">
                                          <p:val>
                                            <p:strVal val="ppt_x"/>
                                          </p:val>
                                        </p:tav>
                                        <p:tav tm="100000">
                                          <p:val>
                                            <p:strVal val="ppt_x"/>
                                          </p:val>
                                        </p:tav>
                                      </p:tavLst>
                                    </p:anim>
                                    <p:anim calcmode="lin" valueType="num">
                                      <p:cBhvr additive="base">
                                        <p:cTn id="24" dur="4000"/>
                                        <p:tgtEl>
                                          <p:spTgt spid="4"/>
                                        </p:tgtEl>
                                        <p:attrNameLst>
                                          <p:attrName>ppt_y</p:attrName>
                                        </p:attrNameLst>
                                      </p:cBhvr>
                                      <p:tavLst>
                                        <p:tav tm="0">
                                          <p:val>
                                            <p:strVal val="ppt_y"/>
                                          </p:val>
                                        </p:tav>
                                        <p:tav tm="100000">
                                          <p:val>
                                            <p:strVal val="0-ppt_h/2"/>
                                          </p:val>
                                        </p:tav>
                                      </p:tavLst>
                                    </p:anim>
                                    <p:set>
                                      <p:cBhvr>
                                        <p:cTn id="25" dur="1" fill="hold">
                                          <p:stCondLst>
                                            <p:cond delay="3999"/>
                                          </p:stCondLst>
                                        </p:cTn>
                                        <p:tgtEl>
                                          <p:spTgt spid="4"/>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4000" fill="hold"/>
                                        <p:tgtEl>
                                          <p:spTgt spid="5"/>
                                        </p:tgtEl>
                                        <p:attrNameLst>
                                          <p:attrName>ppt_w</p:attrName>
                                        </p:attrNameLst>
                                      </p:cBhvr>
                                      <p:tavLst>
                                        <p:tav tm="0">
                                          <p:val>
                                            <p:fltVal val="0"/>
                                          </p:val>
                                        </p:tav>
                                        <p:tav tm="100000">
                                          <p:val>
                                            <p:strVal val="#ppt_w"/>
                                          </p:val>
                                        </p:tav>
                                      </p:tavLst>
                                    </p:anim>
                                    <p:anim calcmode="lin" valueType="num">
                                      <p:cBhvr>
                                        <p:cTn id="29" dur="4000" fill="hold"/>
                                        <p:tgtEl>
                                          <p:spTgt spid="5"/>
                                        </p:tgtEl>
                                        <p:attrNameLst>
                                          <p:attrName>ppt_h</p:attrName>
                                        </p:attrNameLst>
                                      </p:cBhvr>
                                      <p:tavLst>
                                        <p:tav tm="0">
                                          <p:val>
                                            <p:fltVal val="0"/>
                                          </p:val>
                                        </p:tav>
                                        <p:tav tm="100000">
                                          <p:val>
                                            <p:strVal val="#ppt_h"/>
                                          </p:val>
                                        </p:tav>
                                      </p:tavLst>
                                    </p:anim>
                                  </p:childTnLst>
                                </p:cTn>
                              </p:par>
                              <p:par>
                                <p:cTn id="30" presetID="16" presetClass="entr" presetSubtype="21"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arn(inVertical)">
                                      <p:cBhvr>
                                        <p:cTn id="32" dur="4000"/>
                                        <p:tgtEl>
                                          <p:spTgt spid="5"/>
                                        </p:tgtEl>
                                      </p:cBhvr>
                                    </p:animEffect>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E:\MIS COSAS\DOCUMENTOS ANA\PAISAJES\MONTAÑAS\wAs1m.jpg"/>
          <p:cNvPicPr>
            <a:picLocks noChangeAspect="1" noChangeArrowheads="1"/>
          </p:cNvPicPr>
          <p:nvPr/>
        </p:nvPicPr>
        <p:blipFill>
          <a:blip r:embed="rId2" cstate="print"/>
          <a:stretch>
            <a:fillRect/>
          </a:stretch>
        </p:blipFill>
        <p:spPr bwMode="auto">
          <a:xfrm>
            <a:off x="0" y="0"/>
            <a:ext cx="9144000"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3" descr="E:\MIS COSAS\DOCUMENTOS ANA\PAISAJES\MONTAÑAS\wAs1m.jpg"/>
          <p:cNvPicPr>
            <a:picLocks noChangeAspect="1" noChangeArrowheads="1"/>
          </p:cNvPicPr>
          <p:nvPr/>
        </p:nvPicPr>
        <p:blipFill>
          <a:blip r:embed="rId2" cstate="print"/>
          <a:stretch>
            <a:fillRect/>
          </a:stretch>
        </p:blipFill>
        <p:spPr bwMode="auto">
          <a:xfrm>
            <a:off x="0" y="0"/>
            <a:ext cx="9144000"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3" descr="E:\MIS COSAS\DOCUMENTOS ANA\PAISAJES\MONTAÑAS\wAs1m.jpg"/>
          <p:cNvPicPr>
            <a:picLocks noChangeAspect="1" noChangeArrowheads="1"/>
          </p:cNvPicPr>
          <p:nvPr/>
        </p:nvPicPr>
        <p:blipFill>
          <a:blip r:embed="rId2" cstate="print"/>
          <a:stretch>
            <a:fillRect/>
          </a:stretch>
        </p:blipFill>
        <p:spPr bwMode="auto">
          <a:xfrm>
            <a:off x="0" y="0"/>
            <a:ext cx="9144000"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043608" y="4011910"/>
            <a:ext cx="734481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restos descansan en el hospital de la Buena Dicha que asistió a los heridos de la Guerra de la Independencia , reconvertido en iglesia posteriormente.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doors dir="ver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4000"/>
                                        <p:tgtEl>
                                          <p:spTgt spid="4"/>
                                        </p:tgtEl>
                                      </p:cBhvr>
                                    </p:animEffect>
                                  </p:childTnLst>
                                </p:cTn>
                              </p:par>
                              <p:par>
                                <p:cTn id="11" presetID="13" presetClass="exit" presetSubtype="32" fill="hold" nodeType="withEffect">
                                  <p:stCondLst>
                                    <p:cond delay="0"/>
                                  </p:stCondLst>
                                  <p:childTnLst>
                                    <p:animEffect transition="out" filter="plus(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3" presetClass="exit" presetSubtype="16" fill="hold" nodeType="withEffect">
                                  <p:stCondLst>
                                    <p:cond delay="0"/>
                                  </p:stCondLst>
                                  <p:childTnLst>
                                    <p:animEffect transition="out" filter="plus(in)">
                                      <p:cBhvr>
                                        <p:cTn id="15" dur="4000"/>
                                        <p:tgtEl>
                                          <p:spTgt spid="4"/>
                                        </p:tgtEl>
                                      </p:cBhvr>
                                    </p:animEffect>
                                    <p:set>
                                      <p:cBhvr>
                                        <p:cTn id="16" dur="1" fill="hold">
                                          <p:stCondLst>
                                            <p:cond delay="3999"/>
                                          </p:stCondLst>
                                        </p:cTn>
                                        <p:tgtEl>
                                          <p:spTgt spid="4"/>
                                        </p:tgtEl>
                                        <p:attrNameLst>
                                          <p:attrName>style.visibility</p:attrName>
                                        </p:attrNameLst>
                                      </p:cBhvr>
                                      <p:to>
                                        <p:strVal val="hidden"/>
                                      </p:to>
                                    </p:set>
                                  </p:childTnLst>
                                </p:cTn>
                              </p:par>
                              <p:par>
                                <p:cTn id="17" presetID="21" presetClass="entr" presetSubtype="8" fill="hold" nodeType="withEffect">
                                  <p:stCondLst>
                                    <p:cond delay="0"/>
                                  </p:stCondLst>
                                  <p:childTnLst>
                                    <p:set>
                                      <p:cBhvr>
                                        <p:cTn id="18" dur="1" fill="hold">
                                          <p:stCondLst>
                                            <p:cond delay="0"/>
                                          </p:stCondLst>
                                        </p:cTn>
                                        <p:tgtEl>
                                          <p:spTgt spid="7171"/>
                                        </p:tgtEl>
                                        <p:attrNameLst>
                                          <p:attrName>style.visibility</p:attrName>
                                        </p:attrNameLst>
                                      </p:cBhvr>
                                      <p:to>
                                        <p:strVal val="visible"/>
                                      </p:to>
                                    </p:set>
                                    <p:animEffect transition="in" filter="wheel(8)">
                                      <p:cBhvr>
                                        <p:cTn id="19" dur="4000"/>
                                        <p:tgtEl>
                                          <p:spTgt spid="7171"/>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3 Imagen" descr="p255b2255d252822529.jpg"/>
          <p:cNvPicPr>
            <a:picLocks noChangeAspect="1"/>
          </p:cNvPicPr>
          <p:nvPr/>
        </p:nvPicPr>
        <p:blipFill>
          <a:blip r:embed="rId2" cstate="print"/>
          <a:stretch>
            <a:fillRect/>
          </a:stretch>
        </p:blipFill>
        <p:spPr bwMode="auto">
          <a:xfrm>
            <a:off x="0" y="-668610"/>
            <a:ext cx="9143999" cy="633670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143500"/>
          </a:xfrm>
          <a:prstGeom prst="rect">
            <a:avLst/>
          </a:prstGeom>
          <a:solidFill>
            <a:srgbClr val="002060">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51520" y="339502"/>
            <a:ext cx="8568952" cy="4536504"/>
          </a:xfrm>
          <a:prstGeom prst="rect">
            <a:avLst/>
          </a:prstGeom>
          <a:solidFill>
            <a:schemeClr val="tx1">
              <a:lumMod val="9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0" y="-643644"/>
            <a:ext cx="184731" cy="95410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defRPr/>
            </a:pPr>
            <a:endParaRPr lang="es-ES" sz="2800">
              <a:effectLst>
                <a:outerShdw blurRad="38100" dist="38100" dir="2700000" algn="tl">
                  <a:srgbClr val="1F497D"/>
                </a:outerShdw>
              </a:effectLst>
              <a:latin typeface="Harrington" pitchFamily="82" charset="0"/>
            </a:endParaRPr>
          </a:p>
          <a:p>
            <a:pPr>
              <a:defRPr/>
            </a:pPr>
            <a:endParaRPr lang="es-ES" sz="2800">
              <a:latin typeface="Calibri" pitchFamily="34" charset="0"/>
            </a:endParaRPr>
          </a:p>
        </p:txBody>
      </p:sp>
      <p:sp>
        <p:nvSpPr>
          <p:cNvPr id="6" name="5 CuadroTexto"/>
          <p:cNvSpPr txBox="1"/>
          <p:nvPr/>
        </p:nvSpPr>
        <p:spPr>
          <a:xfrm>
            <a:off x="251520" y="401191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encuentran junto con otra de las heroínas madrileñas, Clara del Rey . Madre de tres hijos, murió por culpa de un trozo de metralla que impactó contra su frente mientras arengaba a los defensores al lado de su marido.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doors dir="vert"/>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12290"/>
                                        </p:tgtEl>
                                        <p:attrNameLst>
                                          <p:attrName>style.visibility</p:attrName>
                                        </p:attrNameLst>
                                      </p:cBhvr>
                                      <p:to>
                                        <p:strVal val="visible"/>
                                      </p:to>
                                    </p:set>
                                    <p:anim calcmode="lin" valueType="num">
                                      <p:cBhvr>
                                        <p:cTn id="13" dur="4000" fill="hold"/>
                                        <p:tgtEl>
                                          <p:spTgt spid="12290"/>
                                        </p:tgtEl>
                                        <p:attrNameLst>
                                          <p:attrName>ppt_w</p:attrName>
                                        </p:attrNameLst>
                                      </p:cBhvr>
                                      <p:tavLst>
                                        <p:tav tm="0">
                                          <p:val>
                                            <p:fltVal val="0"/>
                                          </p:val>
                                        </p:tav>
                                        <p:tav tm="100000">
                                          <p:val>
                                            <p:strVal val="#ppt_w"/>
                                          </p:val>
                                        </p:tav>
                                      </p:tavLst>
                                    </p:anim>
                                    <p:anim calcmode="lin" valueType="num">
                                      <p:cBhvr>
                                        <p:cTn id="14" dur="4000" fill="hold"/>
                                        <p:tgtEl>
                                          <p:spTgt spid="12290"/>
                                        </p:tgtEl>
                                        <p:attrNameLst>
                                          <p:attrName>ppt_h</p:attrName>
                                        </p:attrNameLst>
                                      </p:cBhvr>
                                      <p:tavLst>
                                        <p:tav tm="0">
                                          <p:val>
                                            <p:strVal val="#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www_360z_net-039-615x388 - copia.jpg"/>
          <p:cNvPicPr>
            <a:picLocks noGrp="1" noChangeAspect="1"/>
          </p:cNvPicPr>
          <p:nvPr>
            <p:ph idx="1"/>
          </p:nvPr>
        </p:nvPicPr>
        <p:blipFill>
          <a:blip r:embed="rId2" cstate="print"/>
          <a:stretch>
            <a:fillRect/>
          </a:stretch>
        </p:blipFill>
        <p:spPr>
          <a:xfrm>
            <a:off x="0" y="-308570"/>
            <a:ext cx="9143999" cy="6192688"/>
          </a:xfrm>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3 Marcador de contenido" descr="www_360z_net-039-615x388 - copia.jpg"/>
          <p:cNvPicPr>
            <a:picLocks noChangeAspect="1"/>
          </p:cNvPicPr>
          <p:nvPr/>
        </p:nvPicPr>
        <p:blipFill>
          <a:blip r:embed="rId2" cstate="print"/>
          <a:stretch>
            <a:fillRect/>
          </a:stretch>
        </p:blipFill>
        <p:spPr bwMode="auto">
          <a:xfrm>
            <a:off x="-1" y="-308570"/>
            <a:ext cx="9144001" cy="61926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143500"/>
          </a:xfrm>
          <a:prstGeom prst="rect">
            <a:avLst/>
          </a:prstGeom>
          <a:solidFill>
            <a:schemeClr val="tx1">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74308"/>
            <a:ext cx="9144000" cy="4794885"/>
          </a:xfrm>
          <a:prstGeom prst="rect">
            <a:avLst/>
          </a:prstGeom>
          <a:solidFill>
            <a:schemeClr val="bg1">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611560" y="4299942"/>
            <a:ext cx="8208912" cy="646331"/>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Murat</a:t>
            </a:r>
            <a:r>
              <a:rPr lang="es-ES" i="1" dirty="0" smtClean="0">
                <a:effectLst>
                  <a:glow rad="101600">
                    <a:srgbClr val="C00000">
                      <a:alpha val="60000"/>
                    </a:srgbClr>
                  </a:glow>
                  <a:outerShdw blurRad="38100" dist="38100" dir="2700000" algn="tl">
                    <a:srgbClr val="000000">
                      <a:alpha val="43137"/>
                    </a:srgbClr>
                  </a:outerShdw>
                </a:effectLst>
              </a:rPr>
              <a:t> consumó su venganza contra Madrid al día siguiente en la montaña del Príncipe Pío, muy cerca de donde actualmente se sitúa el Templo de </a:t>
            </a:r>
            <a:r>
              <a:rPr lang="es-ES" i="1" dirty="0" err="1" smtClean="0">
                <a:effectLst>
                  <a:glow rad="101600">
                    <a:srgbClr val="C00000">
                      <a:alpha val="60000"/>
                    </a:srgbClr>
                  </a:glow>
                  <a:outerShdw blurRad="38100" dist="38100" dir="2700000" algn="tl">
                    <a:srgbClr val="000000">
                      <a:alpha val="43137"/>
                    </a:srgbClr>
                  </a:outerShdw>
                </a:effectLst>
              </a:rPr>
              <a:t>Debod</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doors/>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par>
                                <p:cTn id="18" presetID="19"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ppt_w"/>
                                          </p:val>
                                        </p:tav>
                                        <p:tav tm="100000">
                                          <p:val>
                                            <p:strVal val="#ppt_w"/>
                                          </p:val>
                                        </p:tav>
                                      </p:tavLst>
                                    </p:anim>
                                    <p:anim calcmode="lin" valueType="num">
                                      <p:cBhvr>
                                        <p:cTn id="21" dur="4000" fill="hold"/>
                                        <p:tgtEl>
                                          <p:spTgt spid="4"/>
                                        </p:tgtEl>
                                        <p:attrNameLst>
                                          <p:attrName>ppt_h</p:attrName>
                                        </p:attrNameLst>
                                      </p:cBhvr>
                                      <p:tavLst>
                                        <p:tav tm="0" fmla="#ppt_h*sin(2.5*pi*$)">
                                          <p:val>
                                            <p:fltVal val="0"/>
                                          </p:val>
                                        </p:tav>
                                        <p:tav tm="100000">
                                          <p:val>
                                            <p:fltVal val="1"/>
                                          </p:val>
                                        </p:tav>
                                      </p:tavLst>
                                    </p:anim>
                                  </p:childTnLst>
                                </p:cTn>
                              </p:par>
                              <p:par>
                                <p:cTn id="22" presetID="8" presetClass="entr" presetSubtype="16"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diamond(in)">
                                      <p:cBhvr>
                                        <p:cTn id="24" dur="4000"/>
                                        <p:tgtEl>
                                          <p:spTgt spid="11"/>
                                        </p:tgtEl>
                                      </p:cBhvr>
                                    </p:animEffect>
                                  </p:childTnLst>
                                </p:cTn>
                              </p:par>
                              <p:par>
                                <p:cTn id="25" presetID="23" presetClass="entr" presetSubtype="272"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4000" fill="hold"/>
                                        <p:tgtEl>
                                          <p:spTgt spid="11"/>
                                        </p:tgtEl>
                                        <p:attrNameLst>
                                          <p:attrName>ppt_w</p:attrName>
                                        </p:attrNameLst>
                                      </p:cBhvr>
                                      <p:tavLst>
                                        <p:tav tm="0">
                                          <p:val>
                                            <p:strVal val="2/3*#ppt_w"/>
                                          </p:val>
                                        </p:tav>
                                        <p:tav tm="100000">
                                          <p:val>
                                            <p:strVal val="#ppt_w"/>
                                          </p:val>
                                        </p:tav>
                                      </p:tavLst>
                                    </p:anim>
                                    <p:anim calcmode="lin" valueType="num">
                                      <p:cBhvr>
                                        <p:cTn id="28" dur="4000" fill="hold"/>
                                        <p:tgtEl>
                                          <p:spTgt spid="11"/>
                                        </p:tgtEl>
                                        <p:attrNameLst>
                                          <p:attrName>ppt_h</p:attrName>
                                        </p:attrNameLst>
                                      </p:cBhvr>
                                      <p:tavLst>
                                        <p:tav tm="0">
                                          <p:val>
                                            <p:strVal val="2/3*#ppt_h"/>
                                          </p:val>
                                        </p:tav>
                                        <p:tav tm="100000">
                                          <p:val>
                                            <p:strVal val="#ppt_h"/>
                                          </p:val>
                                        </p:tav>
                                      </p:tavLst>
                                    </p:anim>
                                  </p:childTnLst>
                                </p:cTn>
                              </p:par>
                              <p:par>
                                <p:cTn id="29" presetID="19" presetClass="entr" presetSubtype="5"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4000" fill="hold"/>
                                        <p:tgtEl>
                                          <p:spTgt spid="11"/>
                                        </p:tgtEl>
                                        <p:attrNameLst>
                                          <p:attrName>ppt_w</p:attrName>
                                        </p:attrNameLst>
                                      </p:cBhvr>
                                      <p:tavLst>
                                        <p:tav tm="0">
                                          <p:val>
                                            <p:strVal val="#ppt_w"/>
                                          </p:val>
                                        </p:tav>
                                        <p:tav tm="100000">
                                          <p:val>
                                            <p:strVal val="#ppt_w"/>
                                          </p:val>
                                        </p:tav>
                                      </p:tavLst>
                                    </p:anim>
                                    <p:anim calcmode="lin" valueType="num">
                                      <p:cBhvr>
                                        <p:cTn id="32" dur="4000" fill="hold"/>
                                        <p:tgtEl>
                                          <p:spTgt spid="11"/>
                                        </p:tgtEl>
                                        <p:attrNameLst>
                                          <p:attrName>ppt_h</p:attrName>
                                        </p:attrNameLst>
                                      </p:cBhvr>
                                      <p:tavLst>
                                        <p:tav tm="0" fmla="#ppt_h*sin(2.5*pi*$)">
                                          <p:val>
                                            <p:fltVal val="0"/>
                                          </p:val>
                                        </p:tav>
                                        <p:tav tm="100000">
                                          <p:val>
                                            <p:fltVal val="1"/>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693430.jpg"/>
          <p:cNvPicPr>
            <a:picLocks noChangeAspect="1"/>
          </p:cNvPicPr>
          <p:nvPr/>
        </p:nvPicPr>
        <p:blipFill>
          <a:blip r:embed="rId2" cstate="print"/>
          <a:stretch>
            <a:fillRect/>
          </a:stretch>
        </p:blipFill>
        <p:spPr bwMode="auto">
          <a:xfrm>
            <a:off x="0" y="-668610"/>
            <a:ext cx="9143999" cy="633670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236562"/>
            <a:ext cx="9144000" cy="5380062"/>
          </a:xfrm>
          <a:prstGeom prst="rect">
            <a:avLst/>
          </a:prstGeom>
          <a:solidFill>
            <a:srgbClr val="FF0000">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50825" y="0"/>
            <a:ext cx="8642350" cy="4876005"/>
          </a:xfrm>
          <a:prstGeom prst="rect">
            <a:avLst/>
          </a:prstGeom>
          <a:solidFill>
            <a:schemeClr val="tx1">
              <a:lumMod val="9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357188" y="3804762"/>
            <a:ext cx="3714750" cy="52322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defRPr/>
            </a:pPr>
            <a:r>
              <a:rPr lang="es-ES" sz="2800">
                <a:effectLst>
                  <a:outerShdw blurRad="38100" dist="38100" dir="2700000" algn="tl">
                    <a:srgbClr val="1F497D"/>
                  </a:outerShdw>
                </a:effectLst>
                <a:latin typeface="Harrington" pitchFamily="82" charset="0"/>
              </a:rPr>
              <a:t>   </a:t>
            </a:r>
            <a:endParaRPr lang="es-ES" sz="2800">
              <a:latin typeface="Calibri" pitchFamily="34" charset="0"/>
            </a:endParaRPr>
          </a:p>
        </p:txBody>
      </p:sp>
      <p:sp>
        <p:nvSpPr>
          <p:cNvPr id="6" name="5 CuadroTexto"/>
          <p:cNvSpPr txBox="1"/>
          <p:nvPr/>
        </p:nvSpPr>
        <p:spPr>
          <a:xfrm>
            <a:off x="611560"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soldados franceses fusilaron de madrugada a todos cuantos mostraron su repulsa contra las tropas invasoras. Fue la otra escena que Goya retrató con un profundo desgarro.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lfast_Castle.JPG"/>
          <p:cNvPicPr>
            <a:picLocks noChangeAspect="1"/>
          </p:cNvPicPr>
          <p:nvPr/>
        </p:nvPicPr>
        <p:blipFill>
          <a:blip r:embed="rId2" cstate="print"/>
          <a:stretch>
            <a:fillRect/>
          </a:stretch>
        </p:blipFill>
        <p:spPr bwMode="auto">
          <a:xfrm>
            <a:off x="8837" y="1"/>
            <a:ext cx="9126326" cy="513778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Belfast_Castle.JPG"/>
          <p:cNvPicPr>
            <a:picLocks noChangeAspect="1"/>
          </p:cNvPicPr>
          <p:nvPr/>
        </p:nvPicPr>
        <p:blipFill>
          <a:blip r:embed="rId2" cstate="print"/>
          <a:stretch>
            <a:fillRect/>
          </a:stretch>
        </p:blipFill>
        <p:spPr bwMode="auto">
          <a:xfrm>
            <a:off x="0" y="0"/>
            <a:ext cx="913836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143500"/>
          </a:xfrm>
          <a:prstGeom prst="rect">
            <a:avLst/>
          </a:prstGeom>
          <a:solidFill>
            <a:schemeClr val="tx1">
              <a:lumMod val="9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143500"/>
          </a:xfrm>
          <a:prstGeom prst="rect">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39552"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cuadro de « El 3 de mayo de 1808 en Madrid : los fusilamientos de patriotas madrileños» recoge al batallón de marineros de la guardia imperial disparando al pecho descubierto de sus víctimas, con un grito mudo que clama libertad.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prism isInverted="1"/>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fltVal val="0"/>
                                          </p:val>
                                        </p:tav>
                                        <p:tav tm="100000">
                                          <p:val>
                                            <p:strVal val="#ppt_h"/>
                                          </p:val>
                                        </p:tav>
                                      </p:tavLst>
                                    </p:anim>
                                  </p:childTnLst>
                                </p:cTn>
                              </p:par>
                              <p:par>
                                <p:cTn id="21" presetID="16" presetClass="entr" presetSubtype="21"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inVertical)">
                                      <p:cBhvr>
                                        <p:cTn id="23" dur="4000"/>
                                        <p:tgtEl>
                                          <p:spTgt spid="4"/>
                                        </p:tgtEl>
                                      </p:cBhvr>
                                    </p:animEffect>
                                  </p:childTnLst>
                                </p:cTn>
                              </p:par>
                              <p:par>
                                <p:cTn id="24" presetID="10" presetClass="exit" presetSubtype="0" fill="hold" nodeType="withEffect">
                                  <p:stCondLst>
                                    <p:cond delay="0"/>
                                  </p:stCondLst>
                                  <p:childTnLst>
                                    <p:animEffect transition="out" filter="fade">
                                      <p:cBhvr>
                                        <p:cTn id="25" dur="4000"/>
                                        <p:tgtEl>
                                          <p:spTgt spid="7"/>
                                        </p:tgtEl>
                                      </p:cBhvr>
                                    </p:animEffect>
                                    <p:set>
                                      <p:cBhvr>
                                        <p:cTn id="26" dur="1" fill="hold">
                                          <p:stCondLst>
                                            <p:cond delay="3999"/>
                                          </p:stCondLst>
                                        </p:cTn>
                                        <p:tgtEl>
                                          <p:spTgt spid="7"/>
                                        </p:tgtEl>
                                        <p:attrNameLst>
                                          <p:attrName>style.visibility</p:attrName>
                                        </p:attrNameLst>
                                      </p:cBhvr>
                                      <p:to>
                                        <p:strVal val="hidden"/>
                                      </p:to>
                                    </p:set>
                                  </p:childTnLst>
                                </p:cTn>
                              </p:par>
                              <p:par>
                                <p:cTn id="27" presetID="12" presetClass="exit" presetSubtype="1" fill="hold" nodeType="withEffect">
                                  <p:stCondLst>
                                    <p:cond delay="0"/>
                                  </p:stCondLst>
                                  <p:childTnLst>
                                    <p:animEffect transition="out" filter="slide(fromTop)">
                                      <p:cBhvr>
                                        <p:cTn id="28" dur="4000"/>
                                        <p:tgtEl>
                                          <p:spTgt spid="7"/>
                                        </p:tgtEl>
                                      </p:cBhvr>
                                    </p:animEffect>
                                    <p:set>
                                      <p:cBhvr>
                                        <p:cTn id="29" dur="1" fill="hold">
                                          <p:stCondLst>
                                            <p:cond delay="3999"/>
                                          </p:stCondLst>
                                        </p:cTn>
                                        <p:tgtEl>
                                          <p:spTgt spid="7"/>
                                        </p:tgtEl>
                                        <p:attrNameLst>
                                          <p:attrName>style.visibility</p:attrName>
                                        </p:attrNameLst>
                                      </p:cBhvr>
                                      <p:to>
                                        <p:strVal val="hidden"/>
                                      </p:to>
                                    </p:set>
                                  </p:childTnLst>
                                </p:cTn>
                              </p:par>
                              <p:par>
                                <p:cTn id="30" presetID="23" presetClass="exit" presetSubtype="288" fill="hold" nodeType="withEffect">
                                  <p:stCondLst>
                                    <p:cond delay="0"/>
                                  </p:stCondLst>
                                  <p:childTnLst>
                                    <p:anim calcmode="lin" valueType="num">
                                      <p:cBhvr>
                                        <p:cTn id="31" dur="4000"/>
                                        <p:tgtEl>
                                          <p:spTgt spid="7"/>
                                        </p:tgtEl>
                                        <p:attrNameLst>
                                          <p:attrName>ppt_w</p:attrName>
                                        </p:attrNameLst>
                                      </p:cBhvr>
                                      <p:tavLst>
                                        <p:tav tm="0">
                                          <p:val>
                                            <p:strVal val="ppt_w"/>
                                          </p:val>
                                        </p:tav>
                                        <p:tav tm="100000">
                                          <p:val>
                                            <p:strVal val="2/3*ppt_w"/>
                                          </p:val>
                                        </p:tav>
                                      </p:tavLst>
                                    </p:anim>
                                    <p:anim calcmode="lin" valueType="num">
                                      <p:cBhvr>
                                        <p:cTn id="32" dur="4000"/>
                                        <p:tgtEl>
                                          <p:spTgt spid="7"/>
                                        </p:tgtEl>
                                        <p:attrNameLst>
                                          <p:attrName>ppt_h</p:attrName>
                                        </p:attrNameLst>
                                      </p:cBhvr>
                                      <p:tavLst>
                                        <p:tav tm="0">
                                          <p:val>
                                            <p:strVal val="ppt_h"/>
                                          </p:val>
                                        </p:tav>
                                        <p:tav tm="100000">
                                          <p:val>
                                            <p:strVal val="2/3*ppt_h"/>
                                          </p:val>
                                        </p:tav>
                                      </p:tavLst>
                                    </p:anim>
                                    <p:set>
                                      <p:cBhvr>
                                        <p:cTn id="33" dur="1" fill="hold">
                                          <p:stCondLst>
                                            <p:cond delay="3999"/>
                                          </p:stCondLst>
                                        </p:cTn>
                                        <p:tgtEl>
                                          <p:spTgt spid="7"/>
                                        </p:tgtEl>
                                        <p:attrNameLst>
                                          <p:attrName>style.visibility</p:attrName>
                                        </p:attrNameLst>
                                      </p:cBhvr>
                                      <p:to>
                                        <p:strVal val="hidden"/>
                                      </p:to>
                                    </p:set>
                                  </p:childTnLst>
                                </p:cTn>
                              </p:par>
                            </p:childTnLst>
                          </p:cTn>
                        </p:par>
                        <p:par>
                          <p:cTn id="34" fill="hold">
                            <p:stCondLst>
                              <p:cond delay="4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1"/>
                                          </p:val>
                                        </p:tav>
                                        <p:tav tm="100000">
                                          <p:val>
                                            <p:strVal val="#ppt_x"/>
                                          </p:val>
                                        </p:tav>
                                      </p:tavLst>
                                    </p:anim>
                                    <p:anim calcmode="lin" valueType="num">
                                      <p:cBhvr>
                                        <p:cTn id="3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53063.jpg"/>
          <p:cNvPicPr>
            <a:picLocks noChangeAspect="1"/>
          </p:cNvPicPr>
          <p:nvPr/>
        </p:nvPicPr>
        <p:blipFill>
          <a:blip r:embed="rId2" cstate="print"/>
          <a:stretch>
            <a:fillRect/>
          </a:stretch>
        </p:blipFill>
        <p:spPr bwMode="auto">
          <a:xfrm>
            <a:off x="1" y="0"/>
            <a:ext cx="9144000" cy="574010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143500"/>
          </a:xfrm>
          <a:prstGeom prst="rect">
            <a:avLst/>
          </a:prstGeom>
          <a:solidFill>
            <a:srgbClr val="A20000">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339502"/>
            <a:ext cx="9144000" cy="4536504"/>
          </a:xfrm>
          <a:prstGeom prst="rect">
            <a:avLst/>
          </a:prstGeom>
          <a:solidFill>
            <a:schemeClr val="tx1">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95536"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Muy cerca, frente a la iglesia de la Parroquia de Santa Teresa y San José, se encuentra el monumento al pueblo del Dos de Mayo. Hasta 1985 el obelisco a los Caídos por España, de la Plaza de la Lealtad estuvo dedicado en exclusiva a las víctimas del levantamiento de 1808.</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dir="r" isInverted="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4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IMGP2447 [Desktop Resolution].jpg"/>
          <p:cNvPicPr>
            <a:picLocks noChangeAspect="1"/>
          </p:cNvPicPr>
          <p:nvPr/>
        </p:nvPicPr>
        <p:blipFill>
          <a:blip r:embed="rId2" cstate="print"/>
          <a:stretch>
            <a:fillRect/>
          </a:stretch>
        </p:blipFill>
        <p:spPr>
          <a:xfrm flipH="1">
            <a:off x="11670679" y="6000774"/>
            <a:ext cx="74644" cy="40687"/>
          </a:xfrm>
          <a:prstGeom prst="rect">
            <a:avLst/>
          </a:prstGeom>
          <a:scene3d>
            <a:camera prst="orthographicFront"/>
            <a:lightRig rig="threePt" dir="t"/>
          </a:scene3d>
          <a:sp3d>
            <a:bevelT w="152400" h="50800" prst="softRound"/>
          </a:sp3d>
        </p:spPr>
      </p:pic>
      <p:sp>
        <p:nvSpPr>
          <p:cNvPr id="8" name="7 Rectángulo"/>
          <p:cNvSpPr/>
          <p:nvPr/>
        </p:nvSpPr>
        <p:spPr>
          <a:xfrm flipH="1" flipV="1">
            <a:off x="9786973" y="5572146"/>
            <a:ext cx="45719" cy="34289"/>
          </a:xfrm>
          <a:prstGeom prst="rect">
            <a:avLst/>
          </a:prstGeom>
          <a:solidFill>
            <a:schemeClr val="tx2">
              <a:lumMod val="75000"/>
              <a:alpha val="7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0" name="9 Imagen" descr="ronda_h_08.jpg"/>
          <p:cNvPicPr>
            <a:picLocks noChangeAspect="1"/>
          </p:cNvPicPr>
          <p:nvPr/>
        </p:nvPicPr>
        <p:blipFill>
          <a:blip r:embed="rId3" cstate="print"/>
          <a:stretch>
            <a:fillRect/>
          </a:stretch>
        </p:blipFill>
        <p:spPr bwMode="auto">
          <a:xfrm>
            <a:off x="0" y="-1100658"/>
            <a:ext cx="9143999" cy="653219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251520" y="372387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restos de 43 de ellas descansan en el pequeño cementerio de la Florida en dos cajones de plomo y cinc bajo una capilla. En ella, una placa recuerda los nombres de los héroes y también recibirán honores institucionales que recuerdan el valor y el patriotismo de los madrileños.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4" name="Rectángulo 3                                                                       s">
            <a:extLst/>
          </p:cNvPr>
          <p:cNvSpPr/>
          <p:nvPr/>
        </p:nvSpPr>
        <p:spPr>
          <a:xfrm>
            <a:off x="2051050" y="2065338"/>
            <a:ext cx="3889375" cy="1152525"/>
          </a:xfrm>
          <a:prstGeom prst="rect">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5" name="Rectángulo 4">
            <a:extLst/>
          </p:cNvPr>
          <p:cNvSpPr/>
          <p:nvPr/>
        </p:nvSpPr>
        <p:spPr>
          <a:xfrm>
            <a:off x="2179638" y="2114550"/>
            <a:ext cx="4002087" cy="1157288"/>
          </a:xfrm>
          <a:prstGeom prst="rect">
            <a:avLst/>
          </a:prstGeom>
          <a:blipFill>
            <a:blip r:embed="rId5"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6" name="Rectángulo 5                                                                      u">
            <a:hlinkClick r:id="rId6"/>
            <a:extLst/>
          </p:cNvPr>
          <p:cNvSpPr/>
          <p:nvPr/>
        </p:nvSpPr>
        <p:spPr>
          <a:xfrm>
            <a:off x="2324100" y="2093913"/>
            <a:ext cx="3998913" cy="1157287"/>
          </a:xfrm>
          <a:prstGeom prst="rect">
            <a:avLst/>
          </a:prstGeom>
          <a:blipFill>
            <a:blip r:embed="rId7"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7" name="Rectángulo 6">
            <a:extLst/>
          </p:cNvPr>
          <p:cNvSpPr/>
          <p:nvPr/>
        </p:nvSpPr>
        <p:spPr>
          <a:xfrm>
            <a:off x="2482850" y="2093913"/>
            <a:ext cx="3889375" cy="1157287"/>
          </a:xfrm>
          <a:prstGeom prst="rect">
            <a:avLst/>
          </a:prstGeom>
          <a:blipFill>
            <a:blip r:embed="rId8"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8" name="Rectángulo 7                                                                   s">
            <a:extLst/>
          </p:cNvPr>
          <p:cNvSpPr/>
          <p:nvPr/>
        </p:nvSpPr>
        <p:spPr>
          <a:xfrm>
            <a:off x="2628900" y="2093913"/>
            <a:ext cx="3886200" cy="1157287"/>
          </a:xfrm>
          <a:prstGeom prst="rect">
            <a:avLst/>
          </a:prstGeom>
          <a:blipFill>
            <a:blip r:embed="rId9"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9" name="Rectángulo 8">
            <a:extLst/>
          </p:cNvPr>
          <p:cNvSpPr/>
          <p:nvPr/>
        </p:nvSpPr>
        <p:spPr>
          <a:xfrm>
            <a:off x="2773363" y="2093913"/>
            <a:ext cx="3886200" cy="1157287"/>
          </a:xfrm>
          <a:prstGeom prst="rect">
            <a:avLst/>
          </a:prstGeom>
          <a:blipFill>
            <a:blip r:embed="rId9"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20" name="Rectángulo 9">
            <a:extLst/>
          </p:cNvPr>
          <p:cNvSpPr/>
          <p:nvPr/>
        </p:nvSpPr>
        <p:spPr>
          <a:xfrm>
            <a:off x="2917825" y="2082800"/>
            <a:ext cx="3886200" cy="1157288"/>
          </a:xfrm>
          <a:prstGeom prst="rect">
            <a:avLst/>
          </a:prstGeom>
          <a:blipFill>
            <a:blip r:embed="rId9"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21" name="Rectángulo 10">
            <a:extLst/>
          </p:cNvPr>
          <p:cNvSpPr/>
          <p:nvPr/>
        </p:nvSpPr>
        <p:spPr>
          <a:xfrm>
            <a:off x="3059113" y="2065338"/>
            <a:ext cx="3889375" cy="1152525"/>
          </a:xfrm>
          <a:prstGeom prst="rect">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6000">
        <p15:prstTrans prst="pageCurlDouble"/>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2000" fill="hold"/>
                                        <p:tgtEl>
                                          <p:spTgt spid="14"/>
                                        </p:tgtEl>
                                        <p:attrNameLst>
                                          <p:attrName>ppt_w</p:attrName>
                                        </p:attrNameLst>
                                      </p:cBhvr>
                                      <p:tavLst>
                                        <p:tav tm="0">
                                          <p:val>
                                            <p:fltVal val="0"/>
                                          </p:val>
                                        </p:tav>
                                        <p:tav tm="100000">
                                          <p:val>
                                            <p:strVal val="#ppt_w"/>
                                          </p:val>
                                        </p:tav>
                                      </p:tavLst>
                                    </p:anim>
                                    <p:anim calcmode="lin" valueType="num">
                                      <p:cBhvr>
                                        <p:cTn id="8" dur="2000" fill="hold"/>
                                        <p:tgtEl>
                                          <p:spTgt spid="14"/>
                                        </p:tgtEl>
                                        <p:attrNameLst>
                                          <p:attrName>ppt_h</p:attrName>
                                        </p:attrNameLst>
                                      </p:cBhvr>
                                      <p:tavLst>
                                        <p:tav tm="0">
                                          <p:val>
                                            <p:fltVal val="0"/>
                                          </p:val>
                                        </p:tav>
                                        <p:tav tm="100000">
                                          <p:val>
                                            <p:strVal val="#ppt_h"/>
                                          </p:val>
                                        </p:tav>
                                      </p:tavLst>
                                    </p:anim>
                                    <p:anim calcmode="lin" valueType="num">
                                      <p:cBhvr>
                                        <p:cTn id="9" dur="2000" fill="hold"/>
                                        <p:tgtEl>
                                          <p:spTgt spid="14"/>
                                        </p:tgtEl>
                                        <p:attrNameLst>
                                          <p:attrName>ppt_x</p:attrName>
                                        </p:attrNameLst>
                                      </p:cBhvr>
                                      <p:tavLst>
                                        <p:tav tm="0">
                                          <p:val>
                                            <p:fltVal val="0.5"/>
                                          </p:val>
                                        </p:tav>
                                        <p:tav tm="100000">
                                          <p:val>
                                            <p:strVal val="#ppt_x"/>
                                          </p:val>
                                        </p:tav>
                                      </p:tavLst>
                                    </p:anim>
                                    <p:anim calcmode="lin" valueType="num">
                                      <p:cBhvr>
                                        <p:cTn id="10" dur="2000" fill="hold"/>
                                        <p:tgtEl>
                                          <p:spTgt spid="14"/>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14"/>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15"/>
                                        </p:tgtEl>
                                        <p:attrNameLst>
                                          <p:attrName>style.visibility</p:attrName>
                                        </p:attrNameLst>
                                      </p:cBhvr>
                                      <p:to>
                                        <p:strVal val="visible"/>
                                      </p:to>
                                    </p:set>
                                    <p:anim calcmode="lin" valueType="num">
                                      <p:cBhvr>
                                        <p:cTn id="15" dur="2000" fill="hold"/>
                                        <p:tgtEl>
                                          <p:spTgt spid="15"/>
                                        </p:tgtEl>
                                        <p:attrNameLst>
                                          <p:attrName>ppt_w</p:attrName>
                                        </p:attrNameLst>
                                      </p:cBhvr>
                                      <p:tavLst>
                                        <p:tav tm="0">
                                          <p:val>
                                            <p:fltVal val="0"/>
                                          </p:val>
                                        </p:tav>
                                        <p:tav tm="100000">
                                          <p:val>
                                            <p:strVal val="#ppt_w"/>
                                          </p:val>
                                        </p:tav>
                                      </p:tavLst>
                                    </p:anim>
                                    <p:anim calcmode="lin" valueType="num">
                                      <p:cBhvr>
                                        <p:cTn id="16" dur="2000" fill="hold"/>
                                        <p:tgtEl>
                                          <p:spTgt spid="15"/>
                                        </p:tgtEl>
                                        <p:attrNameLst>
                                          <p:attrName>ppt_h</p:attrName>
                                        </p:attrNameLst>
                                      </p:cBhvr>
                                      <p:tavLst>
                                        <p:tav tm="0">
                                          <p:val>
                                            <p:fltVal val="0"/>
                                          </p:val>
                                        </p:tav>
                                        <p:tav tm="100000">
                                          <p:val>
                                            <p:strVal val="#ppt_h"/>
                                          </p:val>
                                        </p:tav>
                                      </p:tavLst>
                                    </p:anim>
                                    <p:anim calcmode="lin" valueType="num">
                                      <p:cBhvr>
                                        <p:cTn id="17" dur="2000" fill="hold"/>
                                        <p:tgtEl>
                                          <p:spTgt spid="15"/>
                                        </p:tgtEl>
                                        <p:attrNameLst>
                                          <p:attrName>ppt_x</p:attrName>
                                        </p:attrNameLst>
                                      </p:cBhvr>
                                      <p:tavLst>
                                        <p:tav tm="0">
                                          <p:val>
                                            <p:fltVal val="0.5"/>
                                          </p:val>
                                        </p:tav>
                                        <p:tav tm="100000">
                                          <p:val>
                                            <p:strVal val="#ppt_x"/>
                                          </p:val>
                                        </p:tav>
                                      </p:tavLst>
                                    </p:anim>
                                    <p:anim calcmode="lin" valueType="num">
                                      <p:cBhvr>
                                        <p:cTn id="18" dur="2000" fill="hold"/>
                                        <p:tgtEl>
                                          <p:spTgt spid="15"/>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15"/>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16"/>
                                        </p:tgtEl>
                                        <p:attrNameLst>
                                          <p:attrName>style.visibility</p:attrName>
                                        </p:attrNameLst>
                                      </p:cBhvr>
                                      <p:to>
                                        <p:strVal val="visible"/>
                                      </p:to>
                                    </p:set>
                                    <p:anim calcmode="lin" valueType="num">
                                      <p:cBhvr>
                                        <p:cTn id="23" dur="2000" fill="hold"/>
                                        <p:tgtEl>
                                          <p:spTgt spid="16"/>
                                        </p:tgtEl>
                                        <p:attrNameLst>
                                          <p:attrName>ppt_w</p:attrName>
                                        </p:attrNameLst>
                                      </p:cBhvr>
                                      <p:tavLst>
                                        <p:tav tm="0">
                                          <p:val>
                                            <p:fltVal val="0"/>
                                          </p:val>
                                        </p:tav>
                                        <p:tav tm="100000">
                                          <p:val>
                                            <p:strVal val="#ppt_w"/>
                                          </p:val>
                                        </p:tav>
                                      </p:tavLst>
                                    </p:anim>
                                    <p:anim calcmode="lin" valueType="num">
                                      <p:cBhvr>
                                        <p:cTn id="24" dur="2000" fill="hold"/>
                                        <p:tgtEl>
                                          <p:spTgt spid="16"/>
                                        </p:tgtEl>
                                        <p:attrNameLst>
                                          <p:attrName>ppt_h</p:attrName>
                                        </p:attrNameLst>
                                      </p:cBhvr>
                                      <p:tavLst>
                                        <p:tav tm="0">
                                          <p:val>
                                            <p:fltVal val="0"/>
                                          </p:val>
                                        </p:tav>
                                        <p:tav tm="100000">
                                          <p:val>
                                            <p:strVal val="#ppt_h"/>
                                          </p:val>
                                        </p:tav>
                                      </p:tavLst>
                                    </p:anim>
                                    <p:anim calcmode="lin" valueType="num">
                                      <p:cBhvr>
                                        <p:cTn id="25" dur="2000" fill="hold"/>
                                        <p:tgtEl>
                                          <p:spTgt spid="16"/>
                                        </p:tgtEl>
                                        <p:attrNameLst>
                                          <p:attrName>ppt_x</p:attrName>
                                        </p:attrNameLst>
                                      </p:cBhvr>
                                      <p:tavLst>
                                        <p:tav tm="0">
                                          <p:val>
                                            <p:fltVal val="0.5"/>
                                          </p:val>
                                        </p:tav>
                                        <p:tav tm="100000">
                                          <p:val>
                                            <p:strVal val="#ppt_x"/>
                                          </p:val>
                                        </p:tav>
                                      </p:tavLst>
                                    </p:anim>
                                    <p:anim calcmode="lin" valueType="num">
                                      <p:cBhvr>
                                        <p:cTn id="26" dur="2000" fill="hold"/>
                                        <p:tgtEl>
                                          <p:spTgt spid="16"/>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16"/>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17"/>
                                        </p:tgtEl>
                                        <p:attrNameLst>
                                          <p:attrName>style.visibility</p:attrName>
                                        </p:attrNameLst>
                                      </p:cBhvr>
                                      <p:to>
                                        <p:strVal val="visible"/>
                                      </p:to>
                                    </p:set>
                                    <p:anim calcmode="lin" valueType="num">
                                      <p:cBhvr>
                                        <p:cTn id="31" dur="2000" fill="hold"/>
                                        <p:tgtEl>
                                          <p:spTgt spid="17"/>
                                        </p:tgtEl>
                                        <p:attrNameLst>
                                          <p:attrName>ppt_w</p:attrName>
                                        </p:attrNameLst>
                                      </p:cBhvr>
                                      <p:tavLst>
                                        <p:tav tm="0">
                                          <p:val>
                                            <p:fltVal val="0"/>
                                          </p:val>
                                        </p:tav>
                                        <p:tav tm="100000">
                                          <p:val>
                                            <p:strVal val="#ppt_w"/>
                                          </p:val>
                                        </p:tav>
                                      </p:tavLst>
                                    </p:anim>
                                    <p:anim calcmode="lin" valueType="num">
                                      <p:cBhvr>
                                        <p:cTn id="32" dur="2000" fill="hold"/>
                                        <p:tgtEl>
                                          <p:spTgt spid="17"/>
                                        </p:tgtEl>
                                        <p:attrNameLst>
                                          <p:attrName>ppt_h</p:attrName>
                                        </p:attrNameLst>
                                      </p:cBhvr>
                                      <p:tavLst>
                                        <p:tav tm="0">
                                          <p:val>
                                            <p:fltVal val="0"/>
                                          </p:val>
                                        </p:tav>
                                        <p:tav tm="100000">
                                          <p:val>
                                            <p:strVal val="#ppt_h"/>
                                          </p:val>
                                        </p:tav>
                                      </p:tavLst>
                                    </p:anim>
                                    <p:anim calcmode="lin" valueType="num">
                                      <p:cBhvr>
                                        <p:cTn id="33" dur="2000" fill="hold"/>
                                        <p:tgtEl>
                                          <p:spTgt spid="17"/>
                                        </p:tgtEl>
                                        <p:attrNameLst>
                                          <p:attrName>ppt_x</p:attrName>
                                        </p:attrNameLst>
                                      </p:cBhvr>
                                      <p:tavLst>
                                        <p:tav tm="0">
                                          <p:val>
                                            <p:fltVal val="0.5"/>
                                          </p:val>
                                        </p:tav>
                                        <p:tav tm="100000">
                                          <p:val>
                                            <p:strVal val="#ppt_x"/>
                                          </p:val>
                                        </p:tav>
                                      </p:tavLst>
                                    </p:anim>
                                    <p:anim calcmode="lin" valueType="num">
                                      <p:cBhvr>
                                        <p:cTn id="34" dur="2000" fill="hold"/>
                                        <p:tgtEl>
                                          <p:spTgt spid="17"/>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17"/>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18"/>
                                        </p:tgtEl>
                                        <p:attrNameLst>
                                          <p:attrName>style.visibility</p:attrName>
                                        </p:attrNameLst>
                                      </p:cBhvr>
                                      <p:to>
                                        <p:strVal val="visible"/>
                                      </p:to>
                                    </p:set>
                                    <p:anim calcmode="lin" valueType="num">
                                      <p:cBhvr>
                                        <p:cTn id="39" dur="2000" fill="hold"/>
                                        <p:tgtEl>
                                          <p:spTgt spid="18"/>
                                        </p:tgtEl>
                                        <p:attrNameLst>
                                          <p:attrName>ppt_w</p:attrName>
                                        </p:attrNameLst>
                                      </p:cBhvr>
                                      <p:tavLst>
                                        <p:tav tm="0">
                                          <p:val>
                                            <p:fltVal val="0"/>
                                          </p:val>
                                        </p:tav>
                                        <p:tav tm="100000">
                                          <p:val>
                                            <p:strVal val="#ppt_w"/>
                                          </p:val>
                                        </p:tav>
                                      </p:tavLst>
                                    </p:anim>
                                    <p:anim calcmode="lin" valueType="num">
                                      <p:cBhvr>
                                        <p:cTn id="40" dur="2000" fill="hold"/>
                                        <p:tgtEl>
                                          <p:spTgt spid="18"/>
                                        </p:tgtEl>
                                        <p:attrNameLst>
                                          <p:attrName>ppt_h</p:attrName>
                                        </p:attrNameLst>
                                      </p:cBhvr>
                                      <p:tavLst>
                                        <p:tav tm="0">
                                          <p:val>
                                            <p:fltVal val="0"/>
                                          </p:val>
                                        </p:tav>
                                        <p:tav tm="100000">
                                          <p:val>
                                            <p:strVal val="#ppt_h"/>
                                          </p:val>
                                        </p:tav>
                                      </p:tavLst>
                                    </p:anim>
                                    <p:anim calcmode="lin" valueType="num">
                                      <p:cBhvr>
                                        <p:cTn id="41" dur="2000" fill="hold"/>
                                        <p:tgtEl>
                                          <p:spTgt spid="18"/>
                                        </p:tgtEl>
                                        <p:attrNameLst>
                                          <p:attrName>ppt_x</p:attrName>
                                        </p:attrNameLst>
                                      </p:cBhvr>
                                      <p:tavLst>
                                        <p:tav tm="0">
                                          <p:val>
                                            <p:fltVal val="0.5"/>
                                          </p:val>
                                        </p:tav>
                                        <p:tav tm="100000">
                                          <p:val>
                                            <p:strVal val="#ppt_x"/>
                                          </p:val>
                                        </p:tav>
                                      </p:tavLst>
                                    </p:anim>
                                    <p:anim calcmode="lin" valueType="num">
                                      <p:cBhvr>
                                        <p:cTn id="42" dur="2000" fill="hold"/>
                                        <p:tgtEl>
                                          <p:spTgt spid="18"/>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18"/>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9"/>
                                        </p:tgtEl>
                                        <p:attrNameLst>
                                          <p:attrName>style.visibility</p:attrName>
                                        </p:attrNameLst>
                                      </p:cBhvr>
                                      <p:to>
                                        <p:strVal val="visible"/>
                                      </p:to>
                                    </p:set>
                                    <p:anim calcmode="lin" valueType="num">
                                      <p:cBhvr>
                                        <p:cTn id="47" dur="2000" fill="hold"/>
                                        <p:tgtEl>
                                          <p:spTgt spid="19"/>
                                        </p:tgtEl>
                                        <p:attrNameLst>
                                          <p:attrName>ppt_w</p:attrName>
                                        </p:attrNameLst>
                                      </p:cBhvr>
                                      <p:tavLst>
                                        <p:tav tm="0">
                                          <p:val>
                                            <p:fltVal val="0"/>
                                          </p:val>
                                        </p:tav>
                                        <p:tav tm="100000">
                                          <p:val>
                                            <p:strVal val="#ppt_w"/>
                                          </p:val>
                                        </p:tav>
                                      </p:tavLst>
                                    </p:anim>
                                    <p:anim calcmode="lin" valueType="num">
                                      <p:cBhvr>
                                        <p:cTn id="48" dur="2000" fill="hold"/>
                                        <p:tgtEl>
                                          <p:spTgt spid="19"/>
                                        </p:tgtEl>
                                        <p:attrNameLst>
                                          <p:attrName>ppt_h</p:attrName>
                                        </p:attrNameLst>
                                      </p:cBhvr>
                                      <p:tavLst>
                                        <p:tav tm="0">
                                          <p:val>
                                            <p:fltVal val="0"/>
                                          </p:val>
                                        </p:tav>
                                        <p:tav tm="100000">
                                          <p:val>
                                            <p:strVal val="#ppt_h"/>
                                          </p:val>
                                        </p:tav>
                                      </p:tavLst>
                                    </p:anim>
                                    <p:anim calcmode="lin" valueType="num">
                                      <p:cBhvr>
                                        <p:cTn id="49" dur="2000" fill="hold"/>
                                        <p:tgtEl>
                                          <p:spTgt spid="19"/>
                                        </p:tgtEl>
                                        <p:attrNameLst>
                                          <p:attrName>ppt_x</p:attrName>
                                        </p:attrNameLst>
                                      </p:cBhvr>
                                      <p:tavLst>
                                        <p:tav tm="0">
                                          <p:val>
                                            <p:fltVal val="0.5"/>
                                          </p:val>
                                        </p:tav>
                                        <p:tav tm="100000">
                                          <p:val>
                                            <p:strVal val="#ppt_x"/>
                                          </p:val>
                                        </p:tav>
                                      </p:tavLst>
                                    </p:anim>
                                    <p:anim calcmode="lin" valueType="num">
                                      <p:cBhvr>
                                        <p:cTn id="50" dur="2000" fill="hold"/>
                                        <p:tgtEl>
                                          <p:spTgt spid="19"/>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9"/>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20"/>
                                        </p:tgtEl>
                                        <p:attrNameLst>
                                          <p:attrName>style.visibility</p:attrName>
                                        </p:attrNameLst>
                                      </p:cBhvr>
                                      <p:to>
                                        <p:strVal val="visible"/>
                                      </p:to>
                                    </p:set>
                                    <p:anim calcmode="lin" valueType="num">
                                      <p:cBhvr>
                                        <p:cTn id="55" dur="2000" fill="hold"/>
                                        <p:tgtEl>
                                          <p:spTgt spid="20"/>
                                        </p:tgtEl>
                                        <p:attrNameLst>
                                          <p:attrName>ppt_w</p:attrName>
                                        </p:attrNameLst>
                                      </p:cBhvr>
                                      <p:tavLst>
                                        <p:tav tm="0">
                                          <p:val>
                                            <p:fltVal val="0"/>
                                          </p:val>
                                        </p:tav>
                                        <p:tav tm="100000">
                                          <p:val>
                                            <p:strVal val="#ppt_w"/>
                                          </p:val>
                                        </p:tav>
                                      </p:tavLst>
                                    </p:anim>
                                    <p:anim calcmode="lin" valueType="num">
                                      <p:cBhvr>
                                        <p:cTn id="56" dur="2000" fill="hold"/>
                                        <p:tgtEl>
                                          <p:spTgt spid="20"/>
                                        </p:tgtEl>
                                        <p:attrNameLst>
                                          <p:attrName>ppt_h</p:attrName>
                                        </p:attrNameLst>
                                      </p:cBhvr>
                                      <p:tavLst>
                                        <p:tav tm="0">
                                          <p:val>
                                            <p:fltVal val="0"/>
                                          </p:val>
                                        </p:tav>
                                        <p:tav tm="100000">
                                          <p:val>
                                            <p:strVal val="#ppt_h"/>
                                          </p:val>
                                        </p:tav>
                                      </p:tavLst>
                                    </p:anim>
                                    <p:anim calcmode="lin" valueType="num">
                                      <p:cBhvr>
                                        <p:cTn id="57" dur="2000" fill="hold"/>
                                        <p:tgtEl>
                                          <p:spTgt spid="20"/>
                                        </p:tgtEl>
                                        <p:attrNameLst>
                                          <p:attrName>ppt_x</p:attrName>
                                        </p:attrNameLst>
                                      </p:cBhvr>
                                      <p:tavLst>
                                        <p:tav tm="0">
                                          <p:val>
                                            <p:fltVal val="0.5"/>
                                          </p:val>
                                        </p:tav>
                                        <p:tav tm="100000">
                                          <p:val>
                                            <p:strVal val="#ppt_x"/>
                                          </p:val>
                                        </p:tav>
                                      </p:tavLst>
                                    </p:anim>
                                    <p:anim calcmode="lin" valueType="num">
                                      <p:cBhvr>
                                        <p:cTn id="58" dur="2000" fill="hold"/>
                                        <p:tgtEl>
                                          <p:spTgt spid="20"/>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20"/>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21"/>
                                        </p:tgtEl>
                                        <p:attrNameLst>
                                          <p:attrName>style.visibility</p:attrName>
                                        </p:attrNameLst>
                                      </p:cBhvr>
                                      <p:to>
                                        <p:strVal val="visible"/>
                                      </p:to>
                                    </p:set>
                                    <p:anim calcmode="lin" valueType="num">
                                      <p:cBhvr>
                                        <p:cTn id="63" dur="2000" fill="hold"/>
                                        <p:tgtEl>
                                          <p:spTgt spid="21"/>
                                        </p:tgtEl>
                                        <p:attrNameLst>
                                          <p:attrName>ppt_w</p:attrName>
                                        </p:attrNameLst>
                                      </p:cBhvr>
                                      <p:tavLst>
                                        <p:tav tm="0">
                                          <p:val>
                                            <p:fltVal val="0"/>
                                          </p:val>
                                        </p:tav>
                                        <p:tav tm="100000">
                                          <p:val>
                                            <p:strVal val="#ppt_w"/>
                                          </p:val>
                                        </p:tav>
                                      </p:tavLst>
                                    </p:anim>
                                    <p:anim calcmode="lin" valueType="num">
                                      <p:cBhvr>
                                        <p:cTn id="64" dur="2000" fill="hold"/>
                                        <p:tgtEl>
                                          <p:spTgt spid="21"/>
                                        </p:tgtEl>
                                        <p:attrNameLst>
                                          <p:attrName>ppt_h</p:attrName>
                                        </p:attrNameLst>
                                      </p:cBhvr>
                                      <p:tavLst>
                                        <p:tav tm="0">
                                          <p:val>
                                            <p:fltVal val="0"/>
                                          </p:val>
                                        </p:tav>
                                        <p:tav tm="100000">
                                          <p:val>
                                            <p:strVal val="#ppt_h"/>
                                          </p:val>
                                        </p:tav>
                                      </p:tavLst>
                                    </p:anim>
                                    <p:anim calcmode="lin" valueType="num">
                                      <p:cBhvr>
                                        <p:cTn id="65" dur="2000" fill="hold"/>
                                        <p:tgtEl>
                                          <p:spTgt spid="21"/>
                                        </p:tgtEl>
                                        <p:attrNameLst>
                                          <p:attrName>ppt_x</p:attrName>
                                        </p:attrNameLst>
                                      </p:cBhvr>
                                      <p:tavLst>
                                        <p:tav tm="0">
                                          <p:val>
                                            <p:fltVal val="0.5"/>
                                          </p:val>
                                        </p:tav>
                                        <p:tav tm="100000">
                                          <p:val>
                                            <p:strVal val="#ppt_x"/>
                                          </p:val>
                                        </p:tav>
                                      </p:tavLst>
                                    </p:anim>
                                    <p:anim calcmode="lin" valueType="num">
                                      <p:cBhvr>
                                        <p:cTn id="66" dur="2000" fill="hold"/>
                                        <p:tgtEl>
                                          <p:spTgt spid="21"/>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21"/>
                                        </p:tgtEl>
                                        <p:attrNameLst>
                                          <p:attrName>r</p:attrName>
                                        </p:attrNameLst>
                                      </p:cBhvr>
                                    </p:animRot>
                                  </p:childTnLst>
                                </p:cTn>
                              </p:par>
                            </p:childTnLst>
                          </p:cTn>
                        </p:par>
                        <p:par>
                          <p:cTn id="69" fill="hold">
                            <p:stCondLst>
                              <p:cond delay="2800"/>
                            </p:stCondLst>
                            <p:childTnLst>
                              <p:par>
                                <p:cTn id="70" presetID="35" presetClass="exit" presetSubtype="0" fill="hold" grpId="0" nodeType="afterEffect">
                                  <p:stCondLst>
                                    <p:cond delay="0"/>
                                  </p:stCondLst>
                                  <p:childTnLst>
                                    <p:animEffect transition="out" filter="fade">
                                      <p:cBhvr>
                                        <p:cTn id="71" dur="3000"/>
                                        <p:tgtEl>
                                          <p:spTgt spid="14"/>
                                        </p:tgtEl>
                                      </p:cBhvr>
                                    </p:animEffect>
                                    <p:anim calcmode="lin" valueType="num">
                                      <p:cBhvr>
                                        <p:cTn id="72" dur="3000"/>
                                        <p:tgtEl>
                                          <p:spTgt spid="14"/>
                                        </p:tgtEl>
                                        <p:attrNameLst>
                                          <p:attrName>style.rotation</p:attrName>
                                        </p:attrNameLst>
                                      </p:cBhvr>
                                      <p:tavLst>
                                        <p:tav tm="0">
                                          <p:val>
                                            <p:fltVal val="0"/>
                                          </p:val>
                                        </p:tav>
                                        <p:tav tm="100000">
                                          <p:val>
                                            <p:fltVal val="720"/>
                                          </p:val>
                                        </p:tav>
                                      </p:tavLst>
                                    </p:anim>
                                    <p:anim calcmode="lin" valueType="num">
                                      <p:cBhvr>
                                        <p:cTn id="73" dur="3000"/>
                                        <p:tgtEl>
                                          <p:spTgt spid="14"/>
                                        </p:tgtEl>
                                        <p:attrNameLst>
                                          <p:attrName>ppt_h</p:attrName>
                                        </p:attrNameLst>
                                      </p:cBhvr>
                                      <p:tavLst>
                                        <p:tav tm="0">
                                          <p:val>
                                            <p:strVal val="ppt_h"/>
                                          </p:val>
                                        </p:tav>
                                        <p:tav tm="100000">
                                          <p:val>
                                            <p:fltVal val="0"/>
                                          </p:val>
                                        </p:tav>
                                      </p:tavLst>
                                    </p:anim>
                                    <p:anim calcmode="lin" valueType="num">
                                      <p:cBhvr>
                                        <p:cTn id="74" dur="3000"/>
                                        <p:tgtEl>
                                          <p:spTgt spid="14"/>
                                        </p:tgtEl>
                                        <p:attrNameLst>
                                          <p:attrName>ppt_w</p:attrName>
                                        </p:attrNameLst>
                                      </p:cBhvr>
                                      <p:tavLst>
                                        <p:tav tm="0">
                                          <p:val>
                                            <p:strVal val="ppt_w"/>
                                          </p:val>
                                        </p:tav>
                                        <p:tav tm="100000">
                                          <p:val>
                                            <p:fltVal val="0"/>
                                          </p:val>
                                        </p:tav>
                                      </p:tavLst>
                                    </p:anim>
                                    <p:set>
                                      <p:cBhvr>
                                        <p:cTn id="75" dur="1" fill="hold">
                                          <p:stCondLst>
                                            <p:cond delay="2999"/>
                                          </p:stCondLst>
                                        </p:cTn>
                                        <p:tgtEl>
                                          <p:spTgt spid="14"/>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14"/>
                                        </p:tgtEl>
                                        <p:attrNameLst>
                                          <p:attrName>ppt_w</p:attrName>
                                        </p:attrNameLst>
                                      </p:cBhvr>
                                      <p:tavLst>
                                        <p:tav tm="0">
                                          <p:val>
                                            <p:strVal val="ppt_w"/>
                                          </p:val>
                                        </p:tav>
                                        <p:tav tm="100000">
                                          <p:val>
                                            <p:strVal val="ppt_w+.3"/>
                                          </p:val>
                                        </p:tav>
                                      </p:tavLst>
                                    </p:anim>
                                    <p:anim calcmode="lin" valueType="num">
                                      <p:cBhvr>
                                        <p:cTn id="78" dur="3000"/>
                                        <p:tgtEl>
                                          <p:spTgt spid="14"/>
                                        </p:tgtEl>
                                        <p:attrNameLst>
                                          <p:attrName>ppt_h</p:attrName>
                                        </p:attrNameLst>
                                      </p:cBhvr>
                                      <p:tavLst>
                                        <p:tav tm="0">
                                          <p:val>
                                            <p:strVal val="ppt_h"/>
                                          </p:val>
                                        </p:tav>
                                        <p:tav tm="100000">
                                          <p:val>
                                            <p:strVal val="ppt_h"/>
                                          </p:val>
                                        </p:tav>
                                      </p:tavLst>
                                    </p:anim>
                                    <p:animEffect transition="out" filter="fade">
                                      <p:cBhvr>
                                        <p:cTn id="79" dur="3000"/>
                                        <p:tgtEl>
                                          <p:spTgt spid="14"/>
                                        </p:tgtEl>
                                      </p:cBhvr>
                                    </p:animEffect>
                                    <p:set>
                                      <p:cBhvr>
                                        <p:cTn id="80" dur="1" fill="hold">
                                          <p:stCondLst>
                                            <p:cond delay="2999"/>
                                          </p:stCondLst>
                                        </p:cTn>
                                        <p:tgtEl>
                                          <p:spTgt spid="14"/>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15"/>
                                        </p:tgtEl>
                                      </p:cBhvr>
                                    </p:animEffect>
                                    <p:anim calcmode="lin" valueType="num">
                                      <p:cBhvr>
                                        <p:cTn id="83" dur="3000"/>
                                        <p:tgtEl>
                                          <p:spTgt spid="15"/>
                                        </p:tgtEl>
                                        <p:attrNameLst>
                                          <p:attrName>style.rotation</p:attrName>
                                        </p:attrNameLst>
                                      </p:cBhvr>
                                      <p:tavLst>
                                        <p:tav tm="0">
                                          <p:val>
                                            <p:fltVal val="0"/>
                                          </p:val>
                                        </p:tav>
                                        <p:tav tm="100000">
                                          <p:val>
                                            <p:fltVal val="720"/>
                                          </p:val>
                                        </p:tav>
                                      </p:tavLst>
                                    </p:anim>
                                    <p:anim calcmode="lin" valueType="num">
                                      <p:cBhvr>
                                        <p:cTn id="84" dur="3000"/>
                                        <p:tgtEl>
                                          <p:spTgt spid="15"/>
                                        </p:tgtEl>
                                        <p:attrNameLst>
                                          <p:attrName>ppt_h</p:attrName>
                                        </p:attrNameLst>
                                      </p:cBhvr>
                                      <p:tavLst>
                                        <p:tav tm="0">
                                          <p:val>
                                            <p:strVal val="ppt_h"/>
                                          </p:val>
                                        </p:tav>
                                        <p:tav tm="100000">
                                          <p:val>
                                            <p:fltVal val="0"/>
                                          </p:val>
                                        </p:tav>
                                      </p:tavLst>
                                    </p:anim>
                                    <p:anim calcmode="lin" valueType="num">
                                      <p:cBhvr>
                                        <p:cTn id="85" dur="3000"/>
                                        <p:tgtEl>
                                          <p:spTgt spid="15"/>
                                        </p:tgtEl>
                                        <p:attrNameLst>
                                          <p:attrName>ppt_w</p:attrName>
                                        </p:attrNameLst>
                                      </p:cBhvr>
                                      <p:tavLst>
                                        <p:tav tm="0">
                                          <p:val>
                                            <p:strVal val="ppt_w"/>
                                          </p:val>
                                        </p:tav>
                                        <p:tav tm="100000">
                                          <p:val>
                                            <p:fltVal val="0"/>
                                          </p:val>
                                        </p:tav>
                                      </p:tavLst>
                                    </p:anim>
                                    <p:set>
                                      <p:cBhvr>
                                        <p:cTn id="86" dur="1" fill="hold">
                                          <p:stCondLst>
                                            <p:cond delay="2999"/>
                                          </p:stCondLst>
                                        </p:cTn>
                                        <p:tgtEl>
                                          <p:spTgt spid="15"/>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15"/>
                                        </p:tgtEl>
                                        <p:attrNameLst>
                                          <p:attrName>ppt_w</p:attrName>
                                        </p:attrNameLst>
                                      </p:cBhvr>
                                      <p:tavLst>
                                        <p:tav tm="0">
                                          <p:val>
                                            <p:strVal val="ppt_w"/>
                                          </p:val>
                                        </p:tav>
                                        <p:tav tm="100000">
                                          <p:val>
                                            <p:strVal val="ppt_w+.3"/>
                                          </p:val>
                                        </p:tav>
                                      </p:tavLst>
                                    </p:anim>
                                    <p:anim calcmode="lin" valueType="num">
                                      <p:cBhvr>
                                        <p:cTn id="89" dur="3000"/>
                                        <p:tgtEl>
                                          <p:spTgt spid="15"/>
                                        </p:tgtEl>
                                        <p:attrNameLst>
                                          <p:attrName>ppt_h</p:attrName>
                                        </p:attrNameLst>
                                      </p:cBhvr>
                                      <p:tavLst>
                                        <p:tav tm="0">
                                          <p:val>
                                            <p:strVal val="ppt_h"/>
                                          </p:val>
                                        </p:tav>
                                        <p:tav tm="100000">
                                          <p:val>
                                            <p:strVal val="ppt_h"/>
                                          </p:val>
                                        </p:tav>
                                      </p:tavLst>
                                    </p:anim>
                                    <p:animEffect transition="out" filter="fade">
                                      <p:cBhvr>
                                        <p:cTn id="90" dur="3000"/>
                                        <p:tgtEl>
                                          <p:spTgt spid="15"/>
                                        </p:tgtEl>
                                      </p:cBhvr>
                                    </p:animEffect>
                                    <p:set>
                                      <p:cBhvr>
                                        <p:cTn id="91" dur="1" fill="hold">
                                          <p:stCondLst>
                                            <p:cond delay="2999"/>
                                          </p:stCondLst>
                                        </p:cTn>
                                        <p:tgtEl>
                                          <p:spTgt spid="15"/>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16"/>
                                        </p:tgtEl>
                                      </p:cBhvr>
                                    </p:animEffect>
                                    <p:anim calcmode="lin" valueType="num">
                                      <p:cBhvr>
                                        <p:cTn id="94" dur="3000"/>
                                        <p:tgtEl>
                                          <p:spTgt spid="16"/>
                                        </p:tgtEl>
                                        <p:attrNameLst>
                                          <p:attrName>style.rotation</p:attrName>
                                        </p:attrNameLst>
                                      </p:cBhvr>
                                      <p:tavLst>
                                        <p:tav tm="0">
                                          <p:val>
                                            <p:fltVal val="0"/>
                                          </p:val>
                                        </p:tav>
                                        <p:tav tm="100000">
                                          <p:val>
                                            <p:fltVal val="720"/>
                                          </p:val>
                                        </p:tav>
                                      </p:tavLst>
                                    </p:anim>
                                    <p:anim calcmode="lin" valueType="num">
                                      <p:cBhvr>
                                        <p:cTn id="95" dur="3000"/>
                                        <p:tgtEl>
                                          <p:spTgt spid="16"/>
                                        </p:tgtEl>
                                        <p:attrNameLst>
                                          <p:attrName>ppt_h</p:attrName>
                                        </p:attrNameLst>
                                      </p:cBhvr>
                                      <p:tavLst>
                                        <p:tav tm="0">
                                          <p:val>
                                            <p:strVal val="ppt_h"/>
                                          </p:val>
                                        </p:tav>
                                        <p:tav tm="100000">
                                          <p:val>
                                            <p:fltVal val="0"/>
                                          </p:val>
                                        </p:tav>
                                      </p:tavLst>
                                    </p:anim>
                                    <p:anim calcmode="lin" valueType="num">
                                      <p:cBhvr>
                                        <p:cTn id="96" dur="3000"/>
                                        <p:tgtEl>
                                          <p:spTgt spid="16"/>
                                        </p:tgtEl>
                                        <p:attrNameLst>
                                          <p:attrName>ppt_w</p:attrName>
                                        </p:attrNameLst>
                                      </p:cBhvr>
                                      <p:tavLst>
                                        <p:tav tm="0">
                                          <p:val>
                                            <p:strVal val="ppt_w"/>
                                          </p:val>
                                        </p:tav>
                                        <p:tav tm="100000">
                                          <p:val>
                                            <p:fltVal val="0"/>
                                          </p:val>
                                        </p:tav>
                                      </p:tavLst>
                                    </p:anim>
                                    <p:set>
                                      <p:cBhvr>
                                        <p:cTn id="97" dur="1" fill="hold">
                                          <p:stCondLst>
                                            <p:cond delay="2999"/>
                                          </p:stCondLst>
                                        </p:cTn>
                                        <p:tgtEl>
                                          <p:spTgt spid="16"/>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16"/>
                                        </p:tgtEl>
                                        <p:attrNameLst>
                                          <p:attrName>ppt_w</p:attrName>
                                        </p:attrNameLst>
                                      </p:cBhvr>
                                      <p:tavLst>
                                        <p:tav tm="0">
                                          <p:val>
                                            <p:strVal val="ppt_w"/>
                                          </p:val>
                                        </p:tav>
                                        <p:tav tm="100000">
                                          <p:val>
                                            <p:strVal val="ppt_w+.3"/>
                                          </p:val>
                                        </p:tav>
                                      </p:tavLst>
                                    </p:anim>
                                    <p:anim calcmode="lin" valueType="num">
                                      <p:cBhvr>
                                        <p:cTn id="100" dur="3000"/>
                                        <p:tgtEl>
                                          <p:spTgt spid="16"/>
                                        </p:tgtEl>
                                        <p:attrNameLst>
                                          <p:attrName>ppt_h</p:attrName>
                                        </p:attrNameLst>
                                      </p:cBhvr>
                                      <p:tavLst>
                                        <p:tav tm="0">
                                          <p:val>
                                            <p:strVal val="ppt_h"/>
                                          </p:val>
                                        </p:tav>
                                        <p:tav tm="100000">
                                          <p:val>
                                            <p:strVal val="ppt_h"/>
                                          </p:val>
                                        </p:tav>
                                      </p:tavLst>
                                    </p:anim>
                                    <p:animEffect transition="out" filter="fade">
                                      <p:cBhvr>
                                        <p:cTn id="101" dur="3000"/>
                                        <p:tgtEl>
                                          <p:spTgt spid="16"/>
                                        </p:tgtEl>
                                      </p:cBhvr>
                                    </p:animEffect>
                                    <p:set>
                                      <p:cBhvr>
                                        <p:cTn id="102" dur="1" fill="hold">
                                          <p:stCondLst>
                                            <p:cond delay="2999"/>
                                          </p:stCondLst>
                                        </p:cTn>
                                        <p:tgtEl>
                                          <p:spTgt spid="16"/>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17"/>
                                        </p:tgtEl>
                                      </p:cBhvr>
                                    </p:animEffect>
                                    <p:anim calcmode="lin" valueType="num">
                                      <p:cBhvr>
                                        <p:cTn id="105" dur="3000"/>
                                        <p:tgtEl>
                                          <p:spTgt spid="17"/>
                                        </p:tgtEl>
                                        <p:attrNameLst>
                                          <p:attrName>style.rotation</p:attrName>
                                        </p:attrNameLst>
                                      </p:cBhvr>
                                      <p:tavLst>
                                        <p:tav tm="0">
                                          <p:val>
                                            <p:fltVal val="0"/>
                                          </p:val>
                                        </p:tav>
                                        <p:tav tm="100000">
                                          <p:val>
                                            <p:fltVal val="720"/>
                                          </p:val>
                                        </p:tav>
                                      </p:tavLst>
                                    </p:anim>
                                    <p:anim calcmode="lin" valueType="num">
                                      <p:cBhvr>
                                        <p:cTn id="106" dur="3000"/>
                                        <p:tgtEl>
                                          <p:spTgt spid="17"/>
                                        </p:tgtEl>
                                        <p:attrNameLst>
                                          <p:attrName>ppt_h</p:attrName>
                                        </p:attrNameLst>
                                      </p:cBhvr>
                                      <p:tavLst>
                                        <p:tav tm="0">
                                          <p:val>
                                            <p:strVal val="ppt_h"/>
                                          </p:val>
                                        </p:tav>
                                        <p:tav tm="100000">
                                          <p:val>
                                            <p:fltVal val="0"/>
                                          </p:val>
                                        </p:tav>
                                      </p:tavLst>
                                    </p:anim>
                                    <p:anim calcmode="lin" valueType="num">
                                      <p:cBhvr>
                                        <p:cTn id="107" dur="3000"/>
                                        <p:tgtEl>
                                          <p:spTgt spid="17"/>
                                        </p:tgtEl>
                                        <p:attrNameLst>
                                          <p:attrName>ppt_w</p:attrName>
                                        </p:attrNameLst>
                                      </p:cBhvr>
                                      <p:tavLst>
                                        <p:tav tm="0">
                                          <p:val>
                                            <p:strVal val="ppt_w"/>
                                          </p:val>
                                        </p:tav>
                                        <p:tav tm="100000">
                                          <p:val>
                                            <p:fltVal val="0"/>
                                          </p:val>
                                        </p:tav>
                                      </p:tavLst>
                                    </p:anim>
                                    <p:set>
                                      <p:cBhvr>
                                        <p:cTn id="108" dur="1" fill="hold">
                                          <p:stCondLst>
                                            <p:cond delay="2999"/>
                                          </p:stCondLst>
                                        </p:cTn>
                                        <p:tgtEl>
                                          <p:spTgt spid="17"/>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17"/>
                                        </p:tgtEl>
                                        <p:attrNameLst>
                                          <p:attrName>ppt_w</p:attrName>
                                        </p:attrNameLst>
                                      </p:cBhvr>
                                      <p:tavLst>
                                        <p:tav tm="0">
                                          <p:val>
                                            <p:strVal val="ppt_w"/>
                                          </p:val>
                                        </p:tav>
                                        <p:tav tm="100000">
                                          <p:val>
                                            <p:strVal val="ppt_w+.3"/>
                                          </p:val>
                                        </p:tav>
                                      </p:tavLst>
                                    </p:anim>
                                    <p:anim calcmode="lin" valueType="num">
                                      <p:cBhvr>
                                        <p:cTn id="111" dur="3000"/>
                                        <p:tgtEl>
                                          <p:spTgt spid="17"/>
                                        </p:tgtEl>
                                        <p:attrNameLst>
                                          <p:attrName>ppt_h</p:attrName>
                                        </p:attrNameLst>
                                      </p:cBhvr>
                                      <p:tavLst>
                                        <p:tav tm="0">
                                          <p:val>
                                            <p:strVal val="ppt_h"/>
                                          </p:val>
                                        </p:tav>
                                        <p:tav tm="100000">
                                          <p:val>
                                            <p:strVal val="ppt_h"/>
                                          </p:val>
                                        </p:tav>
                                      </p:tavLst>
                                    </p:anim>
                                    <p:animEffect transition="out" filter="fade">
                                      <p:cBhvr>
                                        <p:cTn id="112" dur="3000"/>
                                        <p:tgtEl>
                                          <p:spTgt spid="17"/>
                                        </p:tgtEl>
                                      </p:cBhvr>
                                    </p:animEffect>
                                    <p:set>
                                      <p:cBhvr>
                                        <p:cTn id="113" dur="1" fill="hold">
                                          <p:stCondLst>
                                            <p:cond delay="2999"/>
                                          </p:stCondLst>
                                        </p:cTn>
                                        <p:tgtEl>
                                          <p:spTgt spid="17"/>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18"/>
                                        </p:tgtEl>
                                      </p:cBhvr>
                                    </p:animEffect>
                                    <p:anim calcmode="lin" valueType="num">
                                      <p:cBhvr>
                                        <p:cTn id="116" dur="3000"/>
                                        <p:tgtEl>
                                          <p:spTgt spid="18"/>
                                        </p:tgtEl>
                                        <p:attrNameLst>
                                          <p:attrName>style.rotation</p:attrName>
                                        </p:attrNameLst>
                                      </p:cBhvr>
                                      <p:tavLst>
                                        <p:tav tm="0">
                                          <p:val>
                                            <p:fltVal val="0"/>
                                          </p:val>
                                        </p:tav>
                                        <p:tav tm="100000">
                                          <p:val>
                                            <p:fltVal val="720"/>
                                          </p:val>
                                        </p:tav>
                                      </p:tavLst>
                                    </p:anim>
                                    <p:anim calcmode="lin" valueType="num">
                                      <p:cBhvr>
                                        <p:cTn id="117" dur="3000"/>
                                        <p:tgtEl>
                                          <p:spTgt spid="18"/>
                                        </p:tgtEl>
                                        <p:attrNameLst>
                                          <p:attrName>ppt_h</p:attrName>
                                        </p:attrNameLst>
                                      </p:cBhvr>
                                      <p:tavLst>
                                        <p:tav tm="0">
                                          <p:val>
                                            <p:strVal val="ppt_h"/>
                                          </p:val>
                                        </p:tav>
                                        <p:tav tm="100000">
                                          <p:val>
                                            <p:fltVal val="0"/>
                                          </p:val>
                                        </p:tav>
                                      </p:tavLst>
                                    </p:anim>
                                    <p:anim calcmode="lin" valueType="num">
                                      <p:cBhvr>
                                        <p:cTn id="118" dur="3000"/>
                                        <p:tgtEl>
                                          <p:spTgt spid="18"/>
                                        </p:tgtEl>
                                        <p:attrNameLst>
                                          <p:attrName>ppt_w</p:attrName>
                                        </p:attrNameLst>
                                      </p:cBhvr>
                                      <p:tavLst>
                                        <p:tav tm="0">
                                          <p:val>
                                            <p:strVal val="ppt_w"/>
                                          </p:val>
                                        </p:tav>
                                        <p:tav tm="100000">
                                          <p:val>
                                            <p:fltVal val="0"/>
                                          </p:val>
                                        </p:tav>
                                      </p:tavLst>
                                    </p:anim>
                                    <p:set>
                                      <p:cBhvr>
                                        <p:cTn id="119" dur="1" fill="hold">
                                          <p:stCondLst>
                                            <p:cond delay="2999"/>
                                          </p:stCondLst>
                                        </p:cTn>
                                        <p:tgtEl>
                                          <p:spTgt spid="18"/>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18"/>
                                        </p:tgtEl>
                                        <p:attrNameLst>
                                          <p:attrName>ppt_w</p:attrName>
                                        </p:attrNameLst>
                                      </p:cBhvr>
                                      <p:tavLst>
                                        <p:tav tm="0">
                                          <p:val>
                                            <p:strVal val="ppt_w"/>
                                          </p:val>
                                        </p:tav>
                                        <p:tav tm="100000">
                                          <p:val>
                                            <p:strVal val="ppt_w+.3"/>
                                          </p:val>
                                        </p:tav>
                                      </p:tavLst>
                                    </p:anim>
                                    <p:anim calcmode="lin" valueType="num">
                                      <p:cBhvr>
                                        <p:cTn id="122" dur="3000"/>
                                        <p:tgtEl>
                                          <p:spTgt spid="18"/>
                                        </p:tgtEl>
                                        <p:attrNameLst>
                                          <p:attrName>ppt_h</p:attrName>
                                        </p:attrNameLst>
                                      </p:cBhvr>
                                      <p:tavLst>
                                        <p:tav tm="0">
                                          <p:val>
                                            <p:strVal val="ppt_h"/>
                                          </p:val>
                                        </p:tav>
                                        <p:tav tm="100000">
                                          <p:val>
                                            <p:strVal val="ppt_h"/>
                                          </p:val>
                                        </p:tav>
                                      </p:tavLst>
                                    </p:anim>
                                    <p:animEffect transition="out" filter="fade">
                                      <p:cBhvr>
                                        <p:cTn id="123" dur="3000"/>
                                        <p:tgtEl>
                                          <p:spTgt spid="18"/>
                                        </p:tgtEl>
                                      </p:cBhvr>
                                    </p:animEffect>
                                    <p:set>
                                      <p:cBhvr>
                                        <p:cTn id="124" dur="1" fill="hold">
                                          <p:stCondLst>
                                            <p:cond delay="2999"/>
                                          </p:stCondLst>
                                        </p:cTn>
                                        <p:tgtEl>
                                          <p:spTgt spid="18"/>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9"/>
                                        </p:tgtEl>
                                      </p:cBhvr>
                                    </p:animEffect>
                                    <p:anim calcmode="lin" valueType="num">
                                      <p:cBhvr>
                                        <p:cTn id="127" dur="3000"/>
                                        <p:tgtEl>
                                          <p:spTgt spid="19"/>
                                        </p:tgtEl>
                                        <p:attrNameLst>
                                          <p:attrName>style.rotation</p:attrName>
                                        </p:attrNameLst>
                                      </p:cBhvr>
                                      <p:tavLst>
                                        <p:tav tm="0">
                                          <p:val>
                                            <p:fltVal val="0"/>
                                          </p:val>
                                        </p:tav>
                                        <p:tav tm="100000">
                                          <p:val>
                                            <p:fltVal val="720"/>
                                          </p:val>
                                        </p:tav>
                                      </p:tavLst>
                                    </p:anim>
                                    <p:anim calcmode="lin" valueType="num">
                                      <p:cBhvr>
                                        <p:cTn id="128" dur="3000"/>
                                        <p:tgtEl>
                                          <p:spTgt spid="19"/>
                                        </p:tgtEl>
                                        <p:attrNameLst>
                                          <p:attrName>ppt_h</p:attrName>
                                        </p:attrNameLst>
                                      </p:cBhvr>
                                      <p:tavLst>
                                        <p:tav tm="0">
                                          <p:val>
                                            <p:strVal val="ppt_h"/>
                                          </p:val>
                                        </p:tav>
                                        <p:tav tm="100000">
                                          <p:val>
                                            <p:fltVal val="0"/>
                                          </p:val>
                                        </p:tav>
                                      </p:tavLst>
                                    </p:anim>
                                    <p:anim calcmode="lin" valueType="num">
                                      <p:cBhvr>
                                        <p:cTn id="129" dur="3000"/>
                                        <p:tgtEl>
                                          <p:spTgt spid="19"/>
                                        </p:tgtEl>
                                        <p:attrNameLst>
                                          <p:attrName>ppt_w</p:attrName>
                                        </p:attrNameLst>
                                      </p:cBhvr>
                                      <p:tavLst>
                                        <p:tav tm="0">
                                          <p:val>
                                            <p:strVal val="ppt_w"/>
                                          </p:val>
                                        </p:tav>
                                        <p:tav tm="100000">
                                          <p:val>
                                            <p:fltVal val="0"/>
                                          </p:val>
                                        </p:tav>
                                      </p:tavLst>
                                    </p:anim>
                                    <p:set>
                                      <p:cBhvr>
                                        <p:cTn id="130" dur="1" fill="hold">
                                          <p:stCondLst>
                                            <p:cond delay="2999"/>
                                          </p:stCondLst>
                                        </p:cTn>
                                        <p:tgtEl>
                                          <p:spTgt spid="19"/>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9"/>
                                        </p:tgtEl>
                                        <p:attrNameLst>
                                          <p:attrName>ppt_w</p:attrName>
                                        </p:attrNameLst>
                                      </p:cBhvr>
                                      <p:tavLst>
                                        <p:tav tm="0">
                                          <p:val>
                                            <p:strVal val="ppt_w"/>
                                          </p:val>
                                        </p:tav>
                                        <p:tav tm="100000">
                                          <p:val>
                                            <p:strVal val="ppt_w+.3"/>
                                          </p:val>
                                        </p:tav>
                                      </p:tavLst>
                                    </p:anim>
                                    <p:anim calcmode="lin" valueType="num">
                                      <p:cBhvr>
                                        <p:cTn id="133" dur="3000"/>
                                        <p:tgtEl>
                                          <p:spTgt spid="19"/>
                                        </p:tgtEl>
                                        <p:attrNameLst>
                                          <p:attrName>ppt_h</p:attrName>
                                        </p:attrNameLst>
                                      </p:cBhvr>
                                      <p:tavLst>
                                        <p:tav tm="0">
                                          <p:val>
                                            <p:strVal val="ppt_h"/>
                                          </p:val>
                                        </p:tav>
                                        <p:tav tm="100000">
                                          <p:val>
                                            <p:strVal val="ppt_h"/>
                                          </p:val>
                                        </p:tav>
                                      </p:tavLst>
                                    </p:anim>
                                    <p:animEffect transition="out" filter="fade">
                                      <p:cBhvr>
                                        <p:cTn id="134" dur="3000"/>
                                        <p:tgtEl>
                                          <p:spTgt spid="19"/>
                                        </p:tgtEl>
                                      </p:cBhvr>
                                    </p:animEffect>
                                    <p:set>
                                      <p:cBhvr>
                                        <p:cTn id="135" dur="1" fill="hold">
                                          <p:stCondLst>
                                            <p:cond delay="2999"/>
                                          </p:stCondLst>
                                        </p:cTn>
                                        <p:tgtEl>
                                          <p:spTgt spid="19"/>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20"/>
                                        </p:tgtEl>
                                      </p:cBhvr>
                                    </p:animEffect>
                                    <p:anim calcmode="lin" valueType="num">
                                      <p:cBhvr>
                                        <p:cTn id="138" dur="3000"/>
                                        <p:tgtEl>
                                          <p:spTgt spid="20"/>
                                        </p:tgtEl>
                                        <p:attrNameLst>
                                          <p:attrName>style.rotation</p:attrName>
                                        </p:attrNameLst>
                                      </p:cBhvr>
                                      <p:tavLst>
                                        <p:tav tm="0">
                                          <p:val>
                                            <p:fltVal val="0"/>
                                          </p:val>
                                        </p:tav>
                                        <p:tav tm="100000">
                                          <p:val>
                                            <p:fltVal val="720"/>
                                          </p:val>
                                        </p:tav>
                                      </p:tavLst>
                                    </p:anim>
                                    <p:anim calcmode="lin" valueType="num">
                                      <p:cBhvr>
                                        <p:cTn id="139" dur="3000"/>
                                        <p:tgtEl>
                                          <p:spTgt spid="20"/>
                                        </p:tgtEl>
                                        <p:attrNameLst>
                                          <p:attrName>ppt_h</p:attrName>
                                        </p:attrNameLst>
                                      </p:cBhvr>
                                      <p:tavLst>
                                        <p:tav tm="0">
                                          <p:val>
                                            <p:strVal val="ppt_h"/>
                                          </p:val>
                                        </p:tav>
                                        <p:tav tm="100000">
                                          <p:val>
                                            <p:fltVal val="0"/>
                                          </p:val>
                                        </p:tav>
                                      </p:tavLst>
                                    </p:anim>
                                    <p:anim calcmode="lin" valueType="num">
                                      <p:cBhvr>
                                        <p:cTn id="140" dur="3000"/>
                                        <p:tgtEl>
                                          <p:spTgt spid="20"/>
                                        </p:tgtEl>
                                        <p:attrNameLst>
                                          <p:attrName>ppt_w</p:attrName>
                                        </p:attrNameLst>
                                      </p:cBhvr>
                                      <p:tavLst>
                                        <p:tav tm="0">
                                          <p:val>
                                            <p:strVal val="ppt_w"/>
                                          </p:val>
                                        </p:tav>
                                        <p:tav tm="100000">
                                          <p:val>
                                            <p:fltVal val="0"/>
                                          </p:val>
                                        </p:tav>
                                      </p:tavLst>
                                    </p:anim>
                                    <p:set>
                                      <p:cBhvr>
                                        <p:cTn id="141" dur="1" fill="hold">
                                          <p:stCondLst>
                                            <p:cond delay="2999"/>
                                          </p:stCondLst>
                                        </p:cTn>
                                        <p:tgtEl>
                                          <p:spTgt spid="20"/>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20"/>
                                        </p:tgtEl>
                                        <p:attrNameLst>
                                          <p:attrName>ppt_w</p:attrName>
                                        </p:attrNameLst>
                                      </p:cBhvr>
                                      <p:tavLst>
                                        <p:tav tm="0">
                                          <p:val>
                                            <p:strVal val="ppt_w"/>
                                          </p:val>
                                        </p:tav>
                                        <p:tav tm="100000">
                                          <p:val>
                                            <p:strVal val="ppt_w+.3"/>
                                          </p:val>
                                        </p:tav>
                                      </p:tavLst>
                                    </p:anim>
                                    <p:anim calcmode="lin" valueType="num">
                                      <p:cBhvr>
                                        <p:cTn id="144" dur="3000"/>
                                        <p:tgtEl>
                                          <p:spTgt spid="20"/>
                                        </p:tgtEl>
                                        <p:attrNameLst>
                                          <p:attrName>ppt_h</p:attrName>
                                        </p:attrNameLst>
                                      </p:cBhvr>
                                      <p:tavLst>
                                        <p:tav tm="0">
                                          <p:val>
                                            <p:strVal val="ppt_h"/>
                                          </p:val>
                                        </p:tav>
                                        <p:tav tm="100000">
                                          <p:val>
                                            <p:strVal val="ppt_h"/>
                                          </p:val>
                                        </p:tav>
                                      </p:tavLst>
                                    </p:anim>
                                    <p:animEffect transition="out" filter="fade">
                                      <p:cBhvr>
                                        <p:cTn id="145" dur="3000"/>
                                        <p:tgtEl>
                                          <p:spTgt spid="20"/>
                                        </p:tgtEl>
                                      </p:cBhvr>
                                    </p:animEffect>
                                    <p:set>
                                      <p:cBhvr>
                                        <p:cTn id="146" dur="1" fill="hold">
                                          <p:stCondLst>
                                            <p:cond delay="2999"/>
                                          </p:stCondLst>
                                        </p:cTn>
                                        <p:tgtEl>
                                          <p:spTgt spid="20"/>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21"/>
                                        </p:tgtEl>
                                      </p:cBhvr>
                                    </p:animEffect>
                                    <p:anim calcmode="lin" valueType="num">
                                      <p:cBhvr>
                                        <p:cTn id="149" dur="3000"/>
                                        <p:tgtEl>
                                          <p:spTgt spid="21"/>
                                        </p:tgtEl>
                                        <p:attrNameLst>
                                          <p:attrName>style.rotation</p:attrName>
                                        </p:attrNameLst>
                                      </p:cBhvr>
                                      <p:tavLst>
                                        <p:tav tm="0">
                                          <p:val>
                                            <p:fltVal val="0"/>
                                          </p:val>
                                        </p:tav>
                                        <p:tav tm="100000">
                                          <p:val>
                                            <p:fltVal val="720"/>
                                          </p:val>
                                        </p:tav>
                                      </p:tavLst>
                                    </p:anim>
                                    <p:anim calcmode="lin" valueType="num">
                                      <p:cBhvr>
                                        <p:cTn id="150" dur="3000"/>
                                        <p:tgtEl>
                                          <p:spTgt spid="21"/>
                                        </p:tgtEl>
                                        <p:attrNameLst>
                                          <p:attrName>ppt_h</p:attrName>
                                        </p:attrNameLst>
                                      </p:cBhvr>
                                      <p:tavLst>
                                        <p:tav tm="0">
                                          <p:val>
                                            <p:strVal val="ppt_h"/>
                                          </p:val>
                                        </p:tav>
                                        <p:tav tm="100000">
                                          <p:val>
                                            <p:fltVal val="0"/>
                                          </p:val>
                                        </p:tav>
                                      </p:tavLst>
                                    </p:anim>
                                    <p:anim calcmode="lin" valueType="num">
                                      <p:cBhvr>
                                        <p:cTn id="151" dur="3000"/>
                                        <p:tgtEl>
                                          <p:spTgt spid="21"/>
                                        </p:tgtEl>
                                        <p:attrNameLst>
                                          <p:attrName>ppt_w</p:attrName>
                                        </p:attrNameLst>
                                      </p:cBhvr>
                                      <p:tavLst>
                                        <p:tav tm="0">
                                          <p:val>
                                            <p:strVal val="ppt_w"/>
                                          </p:val>
                                        </p:tav>
                                        <p:tav tm="100000">
                                          <p:val>
                                            <p:fltVal val="0"/>
                                          </p:val>
                                        </p:tav>
                                      </p:tavLst>
                                    </p:anim>
                                    <p:set>
                                      <p:cBhvr>
                                        <p:cTn id="152" dur="1" fill="hold">
                                          <p:stCondLst>
                                            <p:cond delay="2999"/>
                                          </p:stCondLst>
                                        </p:cTn>
                                        <p:tgtEl>
                                          <p:spTgt spid="21"/>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21"/>
                                        </p:tgtEl>
                                        <p:attrNameLst>
                                          <p:attrName>ppt_w</p:attrName>
                                        </p:attrNameLst>
                                      </p:cBhvr>
                                      <p:tavLst>
                                        <p:tav tm="0">
                                          <p:val>
                                            <p:strVal val="ppt_w"/>
                                          </p:val>
                                        </p:tav>
                                        <p:tav tm="100000">
                                          <p:val>
                                            <p:strVal val="ppt_w+.3"/>
                                          </p:val>
                                        </p:tav>
                                      </p:tavLst>
                                    </p:anim>
                                    <p:anim calcmode="lin" valueType="num">
                                      <p:cBhvr>
                                        <p:cTn id="155" dur="3000"/>
                                        <p:tgtEl>
                                          <p:spTgt spid="21"/>
                                        </p:tgtEl>
                                        <p:attrNameLst>
                                          <p:attrName>ppt_h</p:attrName>
                                        </p:attrNameLst>
                                      </p:cBhvr>
                                      <p:tavLst>
                                        <p:tav tm="0">
                                          <p:val>
                                            <p:strVal val="ppt_h"/>
                                          </p:val>
                                        </p:tav>
                                        <p:tav tm="100000">
                                          <p:val>
                                            <p:strVal val="ppt_h"/>
                                          </p:val>
                                        </p:tav>
                                      </p:tavLst>
                                    </p:anim>
                                    <p:animEffect transition="out" filter="fade">
                                      <p:cBhvr>
                                        <p:cTn id="156" dur="3000"/>
                                        <p:tgtEl>
                                          <p:spTgt spid="21"/>
                                        </p:tgtEl>
                                      </p:cBhvr>
                                    </p:animEffect>
                                    <p:set>
                                      <p:cBhvr>
                                        <p:cTn id="157" dur="1" fill="hold">
                                          <p:stCondLst>
                                            <p:cond delay="2999"/>
                                          </p:stCondLst>
                                        </p:cTn>
                                        <p:tgtEl>
                                          <p:spTgt spid="21"/>
                                        </p:tgtEl>
                                        <p:attrNameLst>
                                          <p:attrName>style.visibility</p:attrName>
                                        </p:attrNameLst>
                                      </p:cBhvr>
                                      <p:to>
                                        <p:strVal val="hidden"/>
                                      </p:to>
                                    </p:set>
                                  </p:childTnLst>
                                </p:cTn>
                              </p:par>
                              <p:par>
                                <p:cTn id="158" presetID="6" presetClass="entr" presetSubtype="32" fill="hold" nodeType="withEffect">
                                  <p:stCondLst>
                                    <p:cond delay="0"/>
                                  </p:stCondLst>
                                  <p:childTnLst>
                                    <p:set>
                                      <p:cBhvr>
                                        <p:cTn id="159" dur="1" fill="hold">
                                          <p:stCondLst>
                                            <p:cond delay="0"/>
                                          </p:stCondLst>
                                        </p:cTn>
                                        <p:tgtEl>
                                          <p:spTgt spid="10"/>
                                        </p:tgtEl>
                                        <p:attrNameLst>
                                          <p:attrName>style.visibility</p:attrName>
                                        </p:attrNameLst>
                                      </p:cBhvr>
                                      <p:to>
                                        <p:strVal val="visible"/>
                                      </p:to>
                                    </p:set>
                                    <p:animEffect transition="in" filter="circle(out)">
                                      <p:cBhvr>
                                        <p:cTn id="160" dur="4000"/>
                                        <p:tgtEl>
                                          <p:spTgt spid="10"/>
                                        </p:tgtEl>
                                      </p:cBhvr>
                                    </p:animEffect>
                                  </p:childTnLst>
                                </p:cTn>
                              </p:par>
                              <p:par>
                                <p:cTn id="161" presetID="50" presetClass="entr" presetSubtype="0" decel="100000" fill="hold" nodeType="withEffect">
                                  <p:stCondLst>
                                    <p:cond delay="0"/>
                                  </p:stCondLst>
                                  <p:childTnLst>
                                    <p:set>
                                      <p:cBhvr>
                                        <p:cTn id="162" dur="1" fill="hold">
                                          <p:stCondLst>
                                            <p:cond delay="0"/>
                                          </p:stCondLst>
                                        </p:cTn>
                                        <p:tgtEl>
                                          <p:spTgt spid="10"/>
                                        </p:tgtEl>
                                        <p:attrNameLst>
                                          <p:attrName>style.visibility</p:attrName>
                                        </p:attrNameLst>
                                      </p:cBhvr>
                                      <p:to>
                                        <p:strVal val="visible"/>
                                      </p:to>
                                    </p:set>
                                    <p:anim calcmode="lin" valueType="num">
                                      <p:cBhvr>
                                        <p:cTn id="163" dur="4000" fill="hold"/>
                                        <p:tgtEl>
                                          <p:spTgt spid="10"/>
                                        </p:tgtEl>
                                        <p:attrNameLst>
                                          <p:attrName>ppt_w</p:attrName>
                                        </p:attrNameLst>
                                      </p:cBhvr>
                                      <p:tavLst>
                                        <p:tav tm="0">
                                          <p:val>
                                            <p:strVal val="#ppt_w+.3"/>
                                          </p:val>
                                        </p:tav>
                                        <p:tav tm="100000">
                                          <p:val>
                                            <p:strVal val="#ppt_w"/>
                                          </p:val>
                                        </p:tav>
                                      </p:tavLst>
                                    </p:anim>
                                    <p:anim calcmode="lin" valueType="num">
                                      <p:cBhvr>
                                        <p:cTn id="164" dur="4000" fill="hold"/>
                                        <p:tgtEl>
                                          <p:spTgt spid="10"/>
                                        </p:tgtEl>
                                        <p:attrNameLst>
                                          <p:attrName>ppt_h</p:attrName>
                                        </p:attrNameLst>
                                      </p:cBhvr>
                                      <p:tavLst>
                                        <p:tav tm="0">
                                          <p:val>
                                            <p:strVal val="#ppt_h"/>
                                          </p:val>
                                        </p:tav>
                                        <p:tav tm="100000">
                                          <p:val>
                                            <p:strVal val="#ppt_h"/>
                                          </p:val>
                                        </p:tav>
                                      </p:tavLst>
                                    </p:anim>
                                    <p:animEffect transition="in" filter="fade">
                                      <p:cBhvr>
                                        <p:cTn id="165" dur="4000"/>
                                        <p:tgtEl>
                                          <p:spTgt spid="10"/>
                                        </p:tgtEl>
                                      </p:cBhvr>
                                    </p:animEffect>
                                  </p:childTnLst>
                                </p:cTn>
                              </p:par>
                              <p:par>
                                <p:cTn id="166" presetID="23" presetClass="entr" presetSubtype="288" fill="hold" nodeType="withEffect">
                                  <p:stCondLst>
                                    <p:cond delay="0"/>
                                  </p:stCondLst>
                                  <p:childTnLst>
                                    <p:set>
                                      <p:cBhvr>
                                        <p:cTn id="167" dur="1" fill="hold">
                                          <p:stCondLst>
                                            <p:cond delay="0"/>
                                          </p:stCondLst>
                                        </p:cTn>
                                        <p:tgtEl>
                                          <p:spTgt spid="10"/>
                                        </p:tgtEl>
                                        <p:attrNameLst>
                                          <p:attrName>style.visibility</p:attrName>
                                        </p:attrNameLst>
                                      </p:cBhvr>
                                      <p:to>
                                        <p:strVal val="visible"/>
                                      </p:to>
                                    </p:set>
                                    <p:anim calcmode="lin" valueType="num">
                                      <p:cBhvr>
                                        <p:cTn id="168" dur="4000" fill="hold"/>
                                        <p:tgtEl>
                                          <p:spTgt spid="10"/>
                                        </p:tgtEl>
                                        <p:attrNameLst>
                                          <p:attrName>ppt_w</p:attrName>
                                        </p:attrNameLst>
                                      </p:cBhvr>
                                      <p:tavLst>
                                        <p:tav tm="0">
                                          <p:val>
                                            <p:strVal val="4/3*#ppt_w"/>
                                          </p:val>
                                        </p:tav>
                                        <p:tav tm="100000">
                                          <p:val>
                                            <p:strVal val="#ppt_w"/>
                                          </p:val>
                                        </p:tav>
                                      </p:tavLst>
                                    </p:anim>
                                    <p:anim calcmode="lin" valueType="num">
                                      <p:cBhvr>
                                        <p:cTn id="169" dur="4000" fill="hold"/>
                                        <p:tgtEl>
                                          <p:spTgt spid="10"/>
                                        </p:tgtEl>
                                        <p:attrNameLst>
                                          <p:attrName>ppt_h</p:attrName>
                                        </p:attrNameLst>
                                      </p:cBhvr>
                                      <p:tavLst>
                                        <p:tav tm="0">
                                          <p:val>
                                            <p:strVal val="4/3*#ppt_h"/>
                                          </p:val>
                                        </p:tav>
                                        <p:tav tm="100000">
                                          <p:val>
                                            <p:strVal val="#ppt_h"/>
                                          </p:val>
                                        </p:tav>
                                      </p:tavLst>
                                    </p:anim>
                                  </p:childTnLst>
                                </p:cTn>
                              </p:par>
                            </p:childTnLst>
                          </p:cTn>
                        </p:par>
                        <p:par>
                          <p:cTn id="170" fill="hold">
                            <p:stCondLst>
                              <p:cond delay="6800"/>
                            </p:stCondLst>
                            <p:childTnLst>
                              <p:par>
                                <p:cTn id="171" presetID="40" presetClass="entr" presetSubtype="0" fill="hold" grpId="0" nodeType="afterEffect">
                                  <p:stCondLst>
                                    <p:cond delay="0"/>
                                  </p:stCondLst>
                                  <p:iterate type="lt">
                                    <p:tmPct val="10000"/>
                                  </p:iterate>
                                  <p:childTnLst>
                                    <p:set>
                                      <p:cBhvr>
                                        <p:cTn id="172" dur="1" fill="hold">
                                          <p:stCondLst>
                                            <p:cond delay="0"/>
                                          </p:stCondLst>
                                        </p:cTn>
                                        <p:tgtEl>
                                          <p:spTgt spid="9"/>
                                        </p:tgtEl>
                                        <p:attrNameLst>
                                          <p:attrName>style.visibility</p:attrName>
                                        </p:attrNameLst>
                                      </p:cBhvr>
                                      <p:to>
                                        <p:strVal val="visible"/>
                                      </p:to>
                                    </p:set>
                                    <p:animEffect transition="in" filter="fade">
                                      <p:cBhvr>
                                        <p:cTn id="173" dur="1000"/>
                                        <p:tgtEl>
                                          <p:spTgt spid="9"/>
                                        </p:tgtEl>
                                      </p:cBhvr>
                                    </p:animEffect>
                                    <p:anim calcmode="lin" valueType="num">
                                      <p:cBhvr>
                                        <p:cTn id="174" dur="1000" fill="hold"/>
                                        <p:tgtEl>
                                          <p:spTgt spid="9"/>
                                        </p:tgtEl>
                                        <p:attrNameLst>
                                          <p:attrName>ppt_x</p:attrName>
                                        </p:attrNameLst>
                                      </p:cBhvr>
                                      <p:tavLst>
                                        <p:tav tm="0">
                                          <p:val>
                                            <p:strVal val="#ppt_x-.1"/>
                                          </p:val>
                                        </p:tav>
                                        <p:tav tm="100000">
                                          <p:val>
                                            <p:strVal val="#ppt_x"/>
                                          </p:val>
                                        </p:tav>
                                      </p:tavLst>
                                    </p:anim>
                                    <p:anim calcmode="lin" valueType="num">
                                      <p:cBhvr>
                                        <p:cTn id="17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09644245_d252553aee_o.jpg"/>
          <p:cNvPicPr>
            <a:picLocks noChangeAspect="1"/>
          </p:cNvPicPr>
          <p:nvPr/>
        </p:nvPicPr>
        <p:blipFill>
          <a:blip r:embed="rId2" cstate="print"/>
          <a:stretch>
            <a:fillRect/>
          </a:stretch>
        </p:blipFill>
        <p:spPr bwMode="auto">
          <a:xfrm>
            <a:off x="0" y="0"/>
            <a:ext cx="9143999"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4500564" y="697230"/>
            <a:ext cx="4643437" cy="3910489"/>
          </a:xfrm>
          <a:prstGeom prst="moon">
            <a:avLst>
              <a:gd name="adj" fmla="val 17972"/>
            </a:avLst>
          </a:prstGeom>
          <a:solidFill>
            <a:schemeClr val="tx1">
              <a:lumMod val="75000"/>
              <a:alpha val="68000"/>
            </a:schemeClr>
          </a:solidFill>
          <a:ln>
            <a:solidFill>
              <a:schemeClr val="tx1">
                <a:lumMod val="8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flipH="1">
            <a:off x="1" y="697230"/>
            <a:ext cx="4500563" cy="3910489"/>
          </a:xfrm>
          <a:prstGeom prst="moon">
            <a:avLst>
              <a:gd name="adj" fmla="val 20462"/>
            </a:avLst>
          </a:prstGeom>
          <a:solidFill>
            <a:schemeClr val="tx1">
              <a:lumMod val="75000"/>
              <a:alpha val="68000"/>
            </a:schemeClr>
          </a:solidFill>
          <a:ln>
            <a:solidFill>
              <a:schemeClr val="tx1">
                <a:lumMod val="8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95536" y="4083918"/>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Recordemos que en estas fiestas del 2 de mayo, la Asociación Histórico Cultural Voluntarios de Madrid 1808-1814 ofrecerá como otros años, una recreación histórica de estos sucesos en varios escenarios de la capital.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9000">
        <p:comb/>
      </p:transition>
    </mc:Choice>
    <mc:Fallback xmlns="">
      <p:transition spd="slow" advTm="29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7"/>
                                        </p:tgtEl>
                                        <p:attrNameLst>
                                          <p:attrName>r</p:attrName>
                                        </p:attrNameLst>
                                      </p:cBhvr>
                                    </p:animRot>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0-#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3000"/>
                            </p:stCondLst>
                            <p:childTnLst>
                              <p:par>
                                <p:cTn id="24" presetID="17" presetClass="exit" presetSubtype="8" fill="hold" nodeType="afterEffect">
                                  <p:stCondLst>
                                    <p:cond delay="0"/>
                                  </p:stCondLst>
                                  <p:childTnLst>
                                    <p:anim calcmode="lin" valueType="num">
                                      <p:cBhvr>
                                        <p:cTn id="25" dur="3000"/>
                                        <p:tgtEl>
                                          <p:spTgt spid="7"/>
                                        </p:tgtEl>
                                        <p:attrNameLst>
                                          <p:attrName>ppt_x</p:attrName>
                                        </p:attrNameLst>
                                      </p:cBhvr>
                                      <p:tavLst>
                                        <p:tav tm="0">
                                          <p:val>
                                            <p:strVal val="ppt_x"/>
                                          </p:val>
                                        </p:tav>
                                        <p:tav tm="100000">
                                          <p:val>
                                            <p:strVal val="ppt_x-ppt_w/2"/>
                                          </p:val>
                                        </p:tav>
                                      </p:tavLst>
                                    </p:anim>
                                    <p:anim calcmode="lin" valueType="num">
                                      <p:cBhvr>
                                        <p:cTn id="26" dur="3000"/>
                                        <p:tgtEl>
                                          <p:spTgt spid="7"/>
                                        </p:tgtEl>
                                        <p:attrNameLst>
                                          <p:attrName>ppt_y</p:attrName>
                                        </p:attrNameLst>
                                      </p:cBhvr>
                                      <p:tavLst>
                                        <p:tav tm="0">
                                          <p:val>
                                            <p:strVal val="ppt_y"/>
                                          </p:val>
                                        </p:tav>
                                        <p:tav tm="100000">
                                          <p:val>
                                            <p:strVal val="ppt_y"/>
                                          </p:val>
                                        </p:tav>
                                      </p:tavLst>
                                    </p:anim>
                                    <p:anim calcmode="lin" valueType="num">
                                      <p:cBhvr>
                                        <p:cTn id="27" dur="3000"/>
                                        <p:tgtEl>
                                          <p:spTgt spid="7"/>
                                        </p:tgtEl>
                                        <p:attrNameLst>
                                          <p:attrName>ppt_w</p:attrName>
                                        </p:attrNameLst>
                                      </p:cBhvr>
                                      <p:tavLst>
                                        <p:tav tm="0">
                                          <p:val>
                                            <p:strVal val="ppt_w"/>
                                          </p:val>
                                        </p:tav>
                                        <p:tav tm="100000">
                                          <p:val>
                                            <p:fltVal val="0"/>
                                          </p:val>
                                        </p:tav>
                                      </p:tavLst>
                                    </p:anim>
                                    <p:anim calcmode="lin" valueType="num">
                                      <p:cBhvr>
                                        <p:cTn id="28" dur="3000"/>
                                        <p:tgtEl>
                                          <p:spTgt spid="7"/>
                                        </p:tgtEl>
                                        <p:attrNameLst>
                                          <p:attrName>ppt_h</p:attrName>
                                        </p:attrNameLst>
                                      </p:cBhvr>
                                      <p:tavLst>
                                        <p:tav tm="0">
                                          <p:val>
                                            <p:strVal val="ppt_h"/>
                                          </p:val>
                                        </p:tav>
                                        <p:tav tm="100000">
                                          <p:val>
                                            <p:strVal val="ppt_h"/>
                                          </p:val>
                                        </p:tav>
                                      </p:tavLst>
                                    </p:anim>
                                    <p:set>
                                      <p:cBhvr>
                                        <p:cTn id="29" dur="1" fill="hold">
                                          <p:stCondLst>
                                            <p:cond delay="2999"/>
                                          </p:stCondLst>
                                        </p:cTn>
                                        <p:tgtEl>
                                          <p:spTgt spid="7"/>
                                        </p:tgtEl>
                                        <p:attrNameLst>
                                          <p:attrName>style.visibility</p:attrName>
                                        </p:attrNameLst>
                                      </p:cBhvr>
                                      <p:to>
                                        <p:strVal val="hidden"/>
                                      </p:to>
                                    </p:set>
                                  </p:childTnLst>
                                </p:cTn>
                              </p:par>
                              <p:par>
                                <p:cTn id="30" presetID="17" presetClass="exit" presetSubtype="2" fill="hold"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17"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fltVal val="0"/>
                                          </p:val>
                                        </p:tav>
                                        <p:tav tm="100000">
                                          <p:val>
                                            <p:strVal val="#ppt_w"/>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childTnLst>
                          </p:cTn>
                        </p:par>
                        <p:par>
                          <p:cTn id="40" fill="hold">
                            <p:stCondLst>
                              <p:cond delay="6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6 Imagen" descr="354 036.jpg"/>
          <p:cNvPicPr>
            <a:picLocks noChangeAspect="1"/>
          </p:cNvPicPr>
          <p:nvPr/>
        </p:nvPicPr>
        <p:blipFill>
          <a:blip r:embed="rId2" cstate="print"/>
          <a:stretch>
            <a:fillRect/>
          </a:stretch>
        </p:blipFill>
        <p:spPr bwMode="auto">
          <a:xfrm>
            <a:off x="48401" y="0"/>
            <a:ext cx="9047198"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Triángulo rectángulo"/>
          <p:cNvSpPr/>
          <p:nvPr/>
        </p:nvSpPr>
        <p:spPr>
          <a:xfrm>
            <a:off x="0" y="0"/>
            <a:ext cx="9144000" cy="5143500"/>
          </a:xfrm>
          <a:prstGeom prst="rtTriangle">
            <a:avLst/>
          </a:prstGeom>
          <a:solidFill>
            <a:schemeClr val="tx1">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flipH="1" flipV="1">
            <a:off x="0" y="0"/>
            <a:ext cx="9144000" cy="5143500"/>
          </a:xfrm>
          <a:prstGeom prst="rtTriangle">
            <a:avLst/>
          </a:prstGeom>
          <a:solidFill>
            <a:schemeClr val="tx1">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95536" y="401191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ella participarán más de 300 personas, caballos y cañones, incluirá un desfile por el Madrid histórico –Paseo del Prado, Alcalá, Puerta del Sol, Mayor, Postas, Plaza Mayor, Ciudad Rodrigo, Plazuela de Santiago y Requena–.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comb dir="vert"/>
      </p:transition>
    </mc:Choice>
    <mc:Fallback xmlns="">
      <p:transition spd="slow" advTm="30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vertical)">
                                      <p:cBhvr>
                                        <p:cTn id="7" dur="3000"/>
                                        <p:tgtEl>
                                          <p:spTgt spid="8"/>
                                        </p:tgtEl>
                                      </p:cBhvr>
                                    </p:animEffect>
                                  </p:childTnLst>
                                </p:cTn>
                              </p:par>
                              <p:par>
                                <p:cTn id="8" presetID="3"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3000"/>
                                        <p:tgtEl>
                                          <p:spTgt spid="9"/>
                                        </p:tgtEl>
                                      </p:cBhvr>
                                    </p:animEffect>
                                  </p:childTnLst>
                                </p:cTn>
                              </p:par>
                              <p:par>
                                <p:cTn id="11" presetID="3" presetClass="entr" presetSubtype="10" fill="hold" nodeType="withEffect">
                                  <p:stCondLst>
                                    <p:cond delay="0"/>
                                  </p:stCondLst>
                                  <p:childTnLst>
                                    <p:set>
                                      <p:cBhvr>
                                        <p:cTn id="12" dur="1" fill="hold">
                                          <p:stCondLst>
                                            <p:cond delay="0"/>
                                          </p:stCondLst>
                                        </p:cTn>
                                        <p:tgtEl>
                                          <p:spTgt spid="3075"/>
                                        </p:tgtEl>
                                        <p:attrNameLst>
                                          <p:attrName>style.visibility</p:attrName>
                                        </p:attrNameLst>
                                      </p:cBhvr>
                                      <p:to>
                                        <p:strVal val="visible"/>
                                      </p:to>
                                    </p:set>
                                    <p:animEffect transition="in" filter="blinds(horizontal)">
                                      <p:cBhvr>
                                        <p:cTn id="13" dur="3000"/>
                                        <p:tgtEl>
                                          <p:spTgt spid="3075"/>
                                        </p:tgtEl>
                                      </p:cBhvr>
                                    </p:animEffect>
                                  </p:childTnLst>
                                </p:cTn>
                              </p:par>
                            </p:childTnLst>
                          </p:cTn>
                        </p:par>
                        <p:par>
                          <p:cTn id="14" fill="hold">
                            <p:stCondLst>
                              <p:cond delay="3000"/>
                            </p:stCondLst>
                            <p:childTnLst>
                              <p:par>
                                <p:cTn id="15" presetID="3" presetClass="exit" presetSubtype="10" fill="hold" nodeType="afterEffect">
                                  <p:stCondLst>
                                    <p:cond delay="0"/>
                                  </p:stCondLst>
                                  <p:childTnLst>
                                    <p:animEffect transition="out" filter="blinds(horizontal)">
                                      <p:cBhvr>
                                        <p:cTn id="16" dur="3000"/>
                                        <p:tgtEl>
                                          <p:spTgt spid="8"/>
                                        </p:tgtEl>
                                      </p:cBhvr>
                                    </p:animEffect>
                                    <p:set>
                                      <p:cBhvr>
                                        <p:cTn id="17" dur="1" fill="hold">
                                          <p:stCondLst>
                                            <p:cond delay="2999"/>
                                          </p:stCondLst>
                                        </p:cTn>
                                        <p:tgtEl>
                                          <p:spTgt spid="8"/>
                                        </p:tgtEl>
                                        <p:attrNameLst>
                                          <p:attrName>style.visibility</p:attrName>
                                        </p:attrNameLst>
                                      </p:cBhvr>
                                      <p:to>
                                        <p:strVal val="hidden"/>
                                      </p:to>
                                    </p:set>
                                  </p:childTnLst>
                                </p:cTn>
                              </p:par>
                              <p:par>
                                <p:cTn id="18" presetID="3" presetClass="exit" presetSubtype="5" fill="hold" nodeType="withEffect">
                                  <p:stCondLst>
                                    <p:cond delay="0"/>
                                  </p:stCondLst>
                                  <p:childTnLst>
                                    <p:animEffect transition="out" filter="blinds(vertical)">
                                      <p:cBhvr>
                                        <p:cTn id="19" dur="3000"/>
                                        <p:tgtEl>
                                          <p:spTgt spid="9"/>
                                        </p:tgtEl>
                                      </p:cBhvr>
                                    </p:animEffect>
                                    <p:set>
                                      <p:cBhvr>
                                        <p:cTn id="20" dur="1" fill="hold">
                                          <p:stCondLst>
                                            <p:cond delay="2999"/>
                                          </p:stCondLst>
                                        </p:cTn>
                                        <p:tgtEl>
                                          <p:spTgt spid="9"/>
                                        </p:tgtEl>
                                        <p:attrNameLst>
                                          <p:attrName>style.visibility</p:attrName>
                                        </p:attrNameLst>
                                      </p:cBhvr>
                                      <p:to>
                                        <p:strVal val="hidden"/>
                                      </p:to>
                                    </p:set>
                                  </p:childTnLst>
                                </p:cTn>
                              </p:par>
                              <p:par>
                                <p:cTn id="21" presetID="3" presetClass="entr" presetSubtype="5" fill="hold" nodeType="withEffect">
                                  <p:stCondLst>
                                    <p:cond delay="0"/>
                                  </p:stCondLst>
                                  <p:childTnLst>
                                    <p:set>
                                      <p:cBhvr>
                                        <p:cTn id="22" dur="1" fill="hold">
                                          <p:stCondLst>
                                            <p:cond delay="0"/>
                                          </p:stCondLst>
                                        </p:cTn>
                                        <p:tgtEl>
                                          <p:spTgt spid="3075"/>
                                        </p:tgtEl>
                                        <p:attrNameLst>
                                          <p:attrName>style.visibility</p:attrName>
                                        </p:attrNameLst>
                                      </p:cBhvr>
                                      <p:to>
                                        <p:strVal val="visible"/>
                                      </p:to>
                                    </p:set>
                                    <p:animEffect transition="in" filter="blinds(vertical)">
                                      <p:cBhvr>
                                        <p:cTn id="23" dur="3000"/>
                                        <p:tgtEl>
                                          <p:spTgt spid="3075"/>
                                        </p:tgtEl>
                                      </p:cBhvr>
                                    </p:animEffect>
                                  </p:childTnLst>
                                </p:cTn>
                              </p:par>
                            </p:childTnLst>
                          </p:cTn>
                        </p:par>
                        <p:par>
                          <p:cTn id="24" fill="hold">
                            <p:stCondLst>
                              <p:cond delay="6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171_digital_quality_2.jpg"/>
          <p:cNvPicPr>
            <a:picLocks noChangeAspect="1"/>
          </p:cNvPicPr>
          <p:nvPr/>
        </p:nvPicPr>
        <p:blipFill>
          <a:blip r:embed="rId2" cstate="print"/>
          <a:stretch>
            <a:fillRect/>
          </a:stretch>
        </p:blipFill>
        <p:spPr bwMode="auto">
          <a:xfrm>
            <a:off x="0" y="-380578"/>
            <a:ext cx="9144000" cy="597666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14314" y="161449"/>
            <a:ext cx="8715375" cy="4822031"/>
          </a:xfrm>
          <a:prstGeom prst="rect">
            <a:avLst/>
          </a:prstGeom>
          <a:solidFill>
            <a:schemeClr val="tx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500064" y="411510"/>
            <a:ext cx="8143875" cy="4320480"/>
          </a:xfrm>
          <a:prstGeom prst="rect">
            <a:avLst/>
          </a:prstGeom>
          <a:solidFill>
            <a:srgbClr val="FF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7544" y="401191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Posteriormente, se rememorará el Levantamiento del 2 de mayo en la Plaza de Oriente, que concluirá con la reproducción de himnos y depósito de una corona de laureles en la placa conmemorativa.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14:warp dir="in"/>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4000"/>
                                        <p:tgtEl>
                                          <p:spTgt spid="4"/>
                                        </p:tgtEl>
                                      </p:cBhvr>
                                    </p:animEffect>
                                  </p:childTnLst>
                                </p:cTn>
                              </p:par>
                              <p:par>
                                <p:cTn id="14" presetID="5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ppt_w*0.70"/>
                                          </p:val>
                                        </p:tav>
                                        <p:tav tm="100000">
                                          <p:val>
                                            <p:strVal val="#ppt_w"/>
                                          </p:val>
                                        </p:tav>
                                      </p:tavLst>
                                    </p:anim>
                                    <p:anim calcmode="lin" valueType="num">
                                      <p:cBhvr>
                                        <p:cTn id="17" dur="4000" fill="hold"/>
                                        <p:tgtEl>
                                          <p:spTgt spid="4"/>
                                        </p:tgtEl>
                                        <p:attrNameLst>
                                          <p:attrName>ppt_h</p:attrName>
                                        </p:attrNameLst>
                                      </p:cBhvr>
                                      <p:tavLst>
                                        <p:tav tm="0">
                                          <p:val>
                                            <p:strVal val="#ppt_h"/>
                                          </p:val>
                                        </p:tav>
                                        <p:tav tm="100000">
                                          <p:val>
                                            <p:strVal val="#ppt_h"/>
                                          </p:val>
                                        </p:tav>
                                      </p:tavLst>
                                    </p:anim>
                                    <p:animEffect transition="in" filter="fade">
                                      <p:cBhvr>
                                        <p:cTn id="18" dur="4000"/>
                                        <p:tgtEl>
                                          <p:spTgt spid="4"/>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3 Marcador de contenido" descr="prador-de-ronda_100649-1152x864.jpg"/>
          <p:cNvPicPr>
            <a:picLocks noGrp="1" noChangeAspect="1"/>
          </p:cNvPicPr>
          <p:nvPr>
            <p:ph idx="1"/>
          </p:nvPr>
        </p:nvPicPr>
        <p:blipFill>
          <a:blip r:embed="rId2" cstate="print"/>
          <a:stretch>
            <a:fillRect/>
          </a:stretch>
        </p:blipFill>
        <p:spPr>
          <a:xfrm>
            <a:off x="1" y="-380578"/>
            <a:ext cx="9144000" cy="6048672"/>
          </a:xfrm>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285750" y="285750"/>
            <a:ext cx="5143500" cy="4572000"/>
          </a:xfrm>
          <a:prstGeom prst="triangle">
            <a:avLst>
              <a:gd name="adj" fmla="val 47173"/>
            </a:avLst>
          </a:prstGeom>
          <a:solidFill>
            <a:srgbClr val="800000">
              <a:alpha val="5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flipV="1">
            <a:off x="0" y="0"/>
            <a:ext cx="9144000" cy="2411730"/>
          </a:xfrm>
          <a:prstGeom prst="triangle">
            <a:avLst>
              <a:gd name="adj" fmla="val 50173"/>
            </a:avLst>
          </a:prstGeom>
          <a:solidFill>
            <a:srgbClr val="FF0000">
              <a:alpha val="5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0" y="2464594"/>
            <a:ext cx="9144000" cy="2678906"/>
          </a:xfrm>
          <a:prstGeom prst="triangle">
            <a:avLst>
              <a:gd name="adj" fmla="val 48795"/>
            </a:avLst>
          </a:prstGeom>
          <a:solidFill>
            <a:srgbClr val="FF0000">
              <a:alpha val="5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rot="5400000" flipV="1">
            <a:off x="4214814" y="214315"/>
            <a:ext cx="5143500" cy="4714872"/>
          </a:xfrm>
          <a:prstGeom prst="triangle">
            <a:avLst>
              <a:gd name="adj" fmla="val 47870"/>
            </a:avLst>
          </a:prstGeom>
          <a:solidFill>
            <a:srgbClr val="800000">
              <a:alpha val="5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5400000">
            <a:off x="-607218" y="607219"/>
            <a:ext cx="5143500" cy="3929063"/>
          </a:xfrm>
          <a:prstGeom prst="triangle">
            <a:avLst>
              <a:gd name="adj" fmla="val 46693"/>
            </a:avLst>
          </a:prstGeom>
          <a:gradFill>
            <a:gsLst>
              <a:gs pos="0">
                <a:srgbClr val="FFF200"/>
              </a:gs>
              <a:gs pos="45000">
                <a:srgbClr val="FF7A00"/>
              </a:gs>
              <a:gs pos="70000">
                <a:srgbClr val="FF0300"/>
              </a:gs>
              <a:gs pos="100000">
                <a:srgbClr val="4D0808"/>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flipV="1">
            <a:off x="0" y="0"/>
            <a:ext cx="9144000" cy="2035968"/>
          </a:xfrm>
          <a:prstGeom prst="triangle">
            <a:avLst>
              <a:gd name="adj" fmla="val 49797"/>
            </a:avLst>
          </a:prstGeom>
          <a:gradFill>
            <a:gsLst>
              <a:gs pos="0">
                <a:srgbClr val="FFF200"/>
              </a:gs>
              <a:gs pos="45000">
                <a:srgbClr val="FF7A00"/>
              </a:gs>
              <a:gs pos="70000">
                <a:srgbClr val="FF0300"/>
              </a:gs>
              <a:gs pos="100000">
                <a:srgbClr val="4D0808"/>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5400000" flipV="1">
            <a:off x="4500564" y="500065"/>
            <a:ext cx="5143500" cy="4143372"/>
          </a:xfrm>
          <a:prstGeom prst="triangle">
            <a:avLst>
              <a:gd name="adj" fmla="val 47366"/>
            </a:avLst>
          </a:prstGeom>
          <a:gradFill>
            <a:gsLst>
              <a:gs pos="0">
                <a:srgbClr val="FFF200"/>
              </a:gs>
              <a:gs pos="45000">
                <a:srgbClr val="FF7A00"/>
              </a:gs>
              <a:gs pos="70000">
                <a:srgbClr val="FF0300"/>
              </a:gs>
              <a:gs pos="100000">
                <a:srgbClr val="4D0808"/>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a:off x="0" y="2733199"/>
            <a:ext cx="9144000" cy="2410301"/>
          </a:xfrm>
          <a:prstGeom prst="triangle">
            <a:avLst>
              <a:gd name="adj" fmla="val 49220"/>
            </a:avLst>
          </a:prstGeom>
          <a:gradFill>
            <a:gsLst>
              <a:gs pos="0">
                <a:srgbClr val="FFF200"/>
              </a:gs>
              <a:gs pos="45000">
                <a:srgbClr val="FF7A00"/>
              </a:gs>
              <a:gs pos="70000">
                <a:srgbClr val="FF0300"/>
              </a:gs>
              <a:gs pos="100000">
                <a:srgbClr val="4D0808"/>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539552" y="3795886"/>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Recordemos que el mes de abril de 1808, se reunieron en Madrid 36.000 soldados galos. Tanto las autoridades francesas como las españolas llamaron a la tranquilidad, aunque fue imposible evitar fricciones entre unas fuerzas que comenzaban a comportarse como ocupantes y la sociedad civil.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14:flythrough/>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
                                          </p:val>
                                        </p:tav>
                                      </p:tavLst>
                                    </p:anim>
                                    <p:anim calcmode="lin" valueType="num">
                                      <p:cBhvr>
                                        <p:cTn id="13" dur="4000"/>
                                        <p:tgtEl>
                                          <p:spTgt spid="6"/>
                                        </p:tgtEl>
                                        <p:attrNameLst>
                                          <p:attrName>ppt_y</p:attrName>
                                        </p:attrNameLst>
                                      </p:cBhvr>
                                      <p:tavLst>
                                        <p:tav tm="0">
                                          <p:val>
                                            <p:strVal val="ppt_y"/>
                                          </p:val>
                                        </p:tav>
                                        <p:tav tm="100000">
                                          <p:val>
                                            <p:strVal val="ppt_y-ppt_h/2"/>
                                          </p:val>
                                        </p:tav>
                                      </p:tavLst>
                                    </p:anim>
                                    <p:anim calcmode="lin" valueType="num">
                                      <p:cBhvr>
                                        <p:cTn id="14" dur="4000"/>
                                        <p:tgtEl>
                                          <p:spTgt spid="6"/>
                                        </p:tgtEl>
                                        <p:attrNameLst>
                                          <p:attrName>ppt_w</p:attrName>
                                        </p:attrNameLst>
                                      </p:cBhvr>
                                      <p:tavLst>
                                        <p:tav tm="0">
                                          <p:val>
                                            <p:strVal val="ppt_w"/>
                                          </p:val>
                                        </p:tav>
                                        <p:tav tm="100000">
                                          <p:val>
                                            <p:strVal val="ppt_w"/>
                                          </p:val>
                                        </p:tav>
                                      </p:tavLst>
                                    </p:anim>
                                    <p:anim calcmode="lin" valueType="num">
                                      <p:cBhvr>
                                        <p:cTn id="15" dur="4000"/>
                                        <p:tgtEl>
                                          <p:spTgt spid="6"/>
                                        </p:tgtEl>
                                        <p:attrNameLst>
                                          <p:attrName>ppt_h</p:attrName>
                                        </p:attrNameLst>
                                      </p:cBhvr>
                                      <p:tavLst>
                                        <p:tav tm="0">
                                          <p:val>
                                            <p:strVal val="ppt_h"/>
                                          </p:val>
                                        </p:tav>
                                        <p:tav tm="100000">
                                          <p:val>
                                            <p:fltVal val="0"/>
                                          </p:val>
                                        </p:tav>
                                      </p:tavLst>
                                    </p:anim>
                                    <p:set>
                                      <p:cBhvr>
                                        <p:cTn id="16" dur="1" fill="hold">
                                          <p:stCondLst>
                                            <p:cond delay="3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4000"/>
                                        <p:tgtEl>
                                          <p:spTgt spid="7"/>
                                        </p:tgtEl>
                                        <p:attrNameLst>
                                          <p:attrName>ppt_x</p:attrName>
                                        </p:attrNameLst>
                                      </p:cBhvr>
                                      <p:tavLst>
                                        <p:tav tm="0">
                                          <p:val>
                                            <p:strVal val="ppt_x"/>
                                          </p:val>
                                        </p:tav>
                                        <p:tav tm="100000">
                                          <p:val>
                                            <p:strVal val="ppt_x"/>
                                          </p:val>
                                        </p:tav>
                                      </p:tavLst>
                                    </p:anim>
                                    <p:anim calcmode="lin" valueType="num">
                                      <p:cBhvr>
                                        <p:cTn id="19" dur="4000"/>
                                        <p:tgtEl>
                                          <p:spTgt spid="7"/>
                                        </p:tgtEl>
                                        <p:attrNameLst>
                                          <p:attrName>ppt_y</p:attrName>
                                        </p:attrNameLst>
                                      </p:cBhvr>
                                      <p:tavLst>
                                        <p:tav tm="0">
                                          <p:val>
                                            <p:strVal val="ppt_y"/>
                                          </p:val>
                                        </p:tav>
                                        <p:tav tm="100000">
                                          <p:val>
                                            <p:strVal val="ppt_y+ppt_h/2"/>
                                          </p:val>
                                        </p:tav>
                                      </p:tavLst>
                                    </p:anim>
                                    <p:anim calcmode="lin" valueType="num">
                                      <p:cBhvr>
                                        <p:cTn id="20" dur="4000"/>
                                        <p:tgtEl>
                                          <p:spTgt spid="7"/>
                                        </p:tgtEl>
                                        <p:attrNameLst>
                                          <p:attrName>ppt_w</p:attrName>
                                        </p:attrNameLst>
                                      </p:cBhvr>
                                      <p:tavLst>
                                        <p:tav tm="0">
                                          <p:val>
                                            <p:strVal val="ppt_w"/>
                                          </p:val>
                                        </p:tav>
                                        <p:tav tm="100000">
                                          <p:val>
                                            <p:strVal val="ppt_w"/>
                                          </p:val>
                                        </p:tav>
                                      </p:tavLst>
                                    </p:anim>
                                    <p:anim calcmode="lin" valueType="num">
                                      <p:cBhvr>
                                        <p:cTn id="21" dur="4000"/>
                                        <p:tgtEl>
                                          <p:spTgt spid="7"/>
                                        </p:tgtEl>
                                        <p:attrNameLst>
                                          <p:attrName>ppt_h</p:attrName>
                                        </p:attrNameLst>
                                      </p:cBhvr>
                                      <p:tavLst>
                                        <p:tav tm="0">
                                          <p:val>
                                            <p:strVal val="ppt_h"/>
                                          </p:val>
                                        </p:tav>
                                        <p:tav tm="100000">
                                          <p:val>
                                            <p:fltVal val="0"/>
                                          </p:val>
                                        </p:tav>
                                      </p:tavLst>
                                    </p:anim>
                                    <p:set>
                                      <p:cBhvr>
                                        <p:cTn id="22" dur="1" fill="hold">
                                          <p:stCondLst>
                                            <p:cond delay="3999"/>
                                          </p:stCondLst>
                                        </p:cTn>
                                        <p:tgtEl>
                                          <p:spTgt spid="7"/>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4000"/>
                                        <p:tgtEl>
                                          <p:spTgt spid="8"/>
                                        </p:tgtEl>
                                        <p:attrNameLst>
                                          <p:attrName>ppt_x</p:attrName>
                                        </p:attrNameLst>
                                      </p:cBhvr>
                                      <p:tavLst>
                                        <p:tav tm="0">
                                          <p:val>
                                            <p:strVal val="ppt_x"/>
                                          </p:val>
                                        </p:tav>
                                        <p:tav tm="100000">
                                          <p:val>
                                            <p:strVal val="ppt_x+ppt_w/2"/>
                                          </p:val>
                                        </p:tav>
                                      </p:tavLst>
                                    </p:anim>
                                    <p:anim calcmode="lin" valueType="num">
                                      <p:cBhvr>
                                        <p:cTn id="25" dur="4000"/>
                                        <p:tgtEl>
                                          <p:spTgt spid="8"/>
                                        </p:tgtEl>
                                        <p:attrNameLst>
                                          <p:attrName>ppt_y</p:attrName>
                                        </p:attrNameLst>
                                      </p:cBhvr>
                                      <p:tavLst>
                                        <p:tav tm="0">
                                          <p:val>
                                            <p:strVal val="ppt_y"/>
                                          </p:val>
                                        </p:tav>
                                        <p:tav tm="100000">
                                          <p:val>
                                            <p:strVal val="ppt_y"/>
                                          </p:val>
                                        </p:tav>
                                      </p:tavLst>
                                    </p:anim>
                                    <p:anim calcmode="lin" valueType="num">
                                      <p:cBhvr>
                                        <p:cTn id="26" dur="4000"/>
                                        <p:tgtEl>
                                          <p:spTgt spid="8"/>
                                        </p:tgtEl>
                                        <p:attrNameLst>
                                          <p:attrName>ppt_w</p:attrName>
                                        </p:attrNameLst>
                                      </p:cBhvr>
                                      <p:tavLst>
                                        <p:tav tm="0">
                                          <p:val>
                                            <p:strVal val="ppt_w"/>
                                          </p:val>
                                        </p:tav>
                                        <p:tav tm="100000">
                                          <p:val>
                                            <p:fltVal val="0"/>
                                          </p:val>
                                        </p:tav>
                                      </p:tavLst>
                                    </p:anim>
                                    <p:anim calcmode="lin" valueType="num">
                                      <p:cBhvr>
                                        <p:cTn id="27" dur="4000"/>
                                        <p:tgtEl>
                                          <p:spTgt spid="8"/>
                                        </p:tgtEl>
                                        <p:attrNameLst>
                                          <p:attrName>ppt_h</p:attrName>
                                        </p:attrNameLst>
                                      </p:cBhvr>
                                      <p:tavLst>
                                        <p:tav tm="0">
                                          <p:val>
                                            <p:strVal val="ppt_h"/>
                                          </p:val>
                                        </p:tav>
                                        <p:tav tm="100000">
                                          <p:val>
                                            <p:strVal val="ppt_h"/>
                                          </p:val>
                                        </p:tav>
                                      </p:tavLst>
                                    </p:anim>
                                    <p:set>
                                      <p:cBhvr>
                                        <p:cTn id="28" dur="1" fill="hold">
                                          <p:stCondLst>
                                            <p:cond delay="3999"/>
                                          </p:stCondLst>
                                        </p:cTn>
                                        <p:tgtEl>
                                          <p:spTgt spid="8"/>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4000"/>
                                        <p:tgtEl>
                                          <p:spTgt spid="9"/>
                                        </p:tgtEl>
                                        <p:attrNameLst>
                                          <p:attrName>ppt_x</p:attrName>
                                        </p:attrNameLst>
                                      </p:cBhvr>
                                      <p:tavLst>
                                        <p:tav tm="0">
                                          <p:val>
                                            <p:strVal val="ppt_x"/>
                                          </p:val>
                                        </p:tav>
                                        <p:tav tm="100000">
                                          <p:val>
                                            <p:strVal val="ppt_x-ppt_w/2"/>
                                          </p:val>
                                        </p:tav>
                                      </p:tavLst>
                                    </p:anim>
                                    <p:anim calcmode="lin" valueType="num">
                                      <p:cBhvr>
                                        <p:cTn id="31" dur="4000"/>
                                        <p:tgtEl>
                                          <p:spTgt spid="9"/>
                                        </p:tgtEl>
                                        <p:attrNameLst>
                                          <p:attrName>ppt_y</p:attrName>
                                        </p:attrNameLst>
                                      </p:cBhvr>
                                      <p:tavLst>
                                        <p:tav tm="0">
                                          <p:val>
                                            <p:strVal val="ppt_y"/>
                                          </p:val>
                                        </p:tav>
                                        <p:tav tm="100000">
                                          <p:val>
                                            <p:strVal val="ppt_y"/>
                                          </p:val>
                                        </p:tav>
                                      </p:tavLst>
                                    </p:anim>
                                    <p:anim calcmode="lin" valueType="num">
                                      <p:cBhvr>
                                        <p:cTn id="32" dur="4000"/>
                                        <p:tgtEl>
                                          <p:spTgt spid="9"/>
                                        </p:tgtEl>
                                        <p:attrNameLst>
                                          <p:attrName>ppt_w</p:attrName>
                                        </p:attrNameLst>
                                      </p:cBhvr>
                                      <p:tavLst>
                                        <p:tav tm="0">
                                          <p:val>
                                            <p:strVal val="ppt_w"/>
                                          </p:val>
                                        </p:tav>
                                        <p:tav tm="100000">
                                          <p:val>
                                            <p:fltVal val="0"/>
                                          </p:val>
                                        </p:tav>
                                      </p:tavLst>
                                    </p:anim>
                                    <p:anim calcmode="lin" valueType="num">
                                      <p:cBhvr>
                                        <p:cTn id="33" dur="4000"/>
                                        <p:tgtEl>
                                          <p:spTgt spid="9"/>
                                        </p:tgtEl>
                                        <p:attrNameLst>
                                          <p:attrName>ppt_h</p:attrName>
                                        </p:attrNameLst>
                                      </p:cBhvr>
                                      <p:tavLst>
                                        <p:tav tm="0">
                                          <p:val>
                                            <p:strVal val="ppt_h"/>
                                          </p:val>
                                        </p:tav>
                                        <p:tav tm="100000">
                                          <p:val>
                                            <p:strVal val="ppt_h"/>
                                          </p:val>
                                        </p:tav>
                                      </p:tavLst>
                                    </p:anim>
                                    <p:set>
                                      <p:cBhvr>
                                        <p:cTn id="34" dur="1" fill="hold">
                                          <p:stCondLst>
                                            <p:cond delay="3999"/>
                                          </p:stCondLst>
                                        </p:cTn>
                                        <p:tgtEl>
                                          <p:spTgt spid="9"/>
                                        </p:tgtEl>
                                        <p:attrNameLst>
                                          <p:attrName>style.visibility</p:attrName>
                                        </p:attrNameLst>
                                      </p:cBhvr>
                                      <p:to>
                                        <p:strVal val="hidden"/>
                                      </p:to>
                                    </p:set>
                                  </p:childTnLst>
                                </p:cTn>
                              </p:par>
                              <p:par>
                                <p:cTn id="35" presetID="17" presetClass="exit" presetSubtype="1" fill="hold" nodeType="withEffect">
                                  <p:stCondLst>
                                    <p:cond delay="0"/>
                                  </p:stCondLst>
                                  <p:childTnLst>
                                    <p:anim calcmode="lin" valueType="num">
                                      <p:cBhvr>
                                        <p:cTn id="36" dur="4000"/>
                                        <p:tgtEl>
                                          <p:spTgt spid="10"/>
                                        </p:tgtEl>
                                        <p:attrNameLst>
                                          <p:attrName>ppt_x</p:attrName>
                                        </p:attrNameLst>
                                      </p:cBhvr>
                                      <p:tavLst>
                                        <p:tav tm="0">
                                          <p:val>
                                            <p:strVal val="ppt_x"/>
                                          </p:val>
                                        </p:tav>
                                        <p:tav tm="100000">
                                          <p:val>
                                            <p:strVal val="ppt_x"/>
                                          </p:val>
                                        </p:tav>
                                      </p:tavLst>
                                    </p:anim>
                                    <p:anim calcmode="lin" valueType="num">
                                      <p:cBhvr>
                                        <p:cTn id="37" dur="4000"/>
                                        <p:tgtEl>
                                          <p:spTgt spid="10"/>
                                        </p:tgtEl>
                                        <p:attrNameLst>
                                          <p:attrName>ppt_y</p:attrName>
                                        </p:attrNameLst>
                                      </p:cBhvr>
                                      <p:tavLst>
                                        <p:tav tm="0">
                                          <p:val>
                                            <p:strVal val="ppt_y"/>
                                          </p:val>
                                        </p:tav>
                                        <p:tav tm="100000">
                                          <p:val>
                                            <p:strVal val="ppt_y-ppt_h/2"/>
                                          </p:val>
                                        </p:tav>
                                      </p:tavLst>
                                    </p:anim>
                                    <p:anim calcmode="lin" valueType="num">
                                      <p:cBhvr>
                                        <p:cTn id="38" dur="4000"/>
                                        <p:tgtEl>
                                          <p:spTgt spid="10"/>
                                        </p:tgtEl>
                                        <p:attrNameLst>
                                          <p:attrName>ppt_w</p:attrName>
                                        </p:attrNameLst>
                                      </p:cBhvr>
                                      <p:tavLst>
                                        <p:tav tm="0">
                                          <p:val>
                                            <p:strVal val="ppt_w"/>
                                          </p:val>
                                        </p:tav>
                                        <p:tav tm="100000">
                                          <p:val>
                                            <p:strVal val="ppt_w"/>
                                          </p:val>
                                        </p:tav>
                                      </p:tavLst>
                                    </p:anim>
                                    <p:anim calcmode="lin" valueType="num">
                                      <p:cBhvr>
                                        <p:cTn id="39" dur="4000"/>
                                        <p:tgtEl>
                                          <p:spTgt spid="10"/>
                                        </p:tgtEl>
                                        <p:attrNameLst>
                                          <p:attrName>ppt_h</p:attrName>
                                        </p:attrNameLst>
                                      </p:cBhvr>
                                      <p:tavLst>
                                        <p:tav tm="0">
                                          <p:val>
                                            <p:strVal val="ppt_h"/>
                                          </p:val>
                                        </p:tav>
                                        <p:tav tm="100000">
                                          <p:val>
                                            <p:fltVal val="0"/>
                                          </p:val>
                                        </p:tav>
                                      </p:tavLst>
                                    </p:anim>
                                    <p:set>
                                      <p:cBhvr>
                                        <p:cTn id="40" dur="1" fill="hold">
                                          <p:stCondLst>
                                            <p:cond delay="3999"/>
                                          </p:stCondLst>
                                        </p:cTn>
                                        <p:tgtEl>
                                          <p:spTgt spid="10"/>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4000"/>
                                        <p:tgtEl>
                                          <p:spTgt spid="11"/>
                                        </p:tgtEl>
                                        <p:attrNameLst>
                                          <p:attrName>ppt_x</p:attrName>
                                        </p:attrNameLst>
                                      </p:cBhvr>
                                      <p:tavLst>
                                        <p:tav tm="0">
                                          <p:val>
                                            <p:strVal val="ppt_x"/>
                                          </p:val>
                                        </p:tav>
                                        <p:tav tm="100000">
                                          <p:val>
                                            <p:strVal val="ppt_x+ppt_w/2"/>
                                          </p:val>
                                        </p:tav>
                                      </p:tavLst>
                                    </p:anim>
                                    <p:anim calcmode="lin" valueType="num">
                                      <p:cBhvr>
                                        <p:cTn id="43" dur="4000"/>
                                        <p:tgtEl>
                                          <p:spTgt spid="11"/>
                                        </p:tgtEl>
                                        <p:attrNameLst>
                                          <p:attrName>ppt_y</p:attrName>
                                        </p:attrNameLst>
                                      </p:cBhvr>
                                      <p:tavLst>
                                        <p:tav tm="0">
                                          <p:val>
                                            <p:strVal val="ppt_y"/>
                                          </p:val>
                                        </p:tav>
                                        <p:tav tm="100000">
                                          <p:val>
                                            <p:strVal val="ppt_y"/>
                                          </p:val>
                                        </p:tav>
                                      </p:tavLst>
                                    </p:anim>
                                    <p:anim calcmode="lin" valueType="num">
                                      <p:cBhvr>
                                        <p:cTn id="44" dur="4000"/>
                                        <p:tgtEl>
                                          <p:spTgt spid="11"/>
                                        </p:tgtEl>
                                        <p:attrNameLst>
                                          <p:attrName>ppt_w</p:attrName>
                                        </p:attrNameLst>
                                      </p:cBhvr>
                                      <p:tavLst>
                                        <p:tav tm="0">
                                          <p:val>
                                            <p:strVal val="ppt_w"/>
                                          </p:val>
                                        </p:tav>
                                        <p:tav tm="100000">
                                          <p:val>
                                            <p:fltVal val="0"/>
                                          </p:val>
                                        </p:tav>
                                      </p:tavLst>
                                    </p:anim>
                                    <p:anim calcmode="lin" valueType="num">
                                      <p:cBhvr>
                                        <p:cTn id="45" dur="4000"/>
                                        <p:tgtEl>
                                          <p:spTgt spid="11"/>
                                        </p:tgtEl>
                                        <p:attrNameLst>
                                          <p:attrName>ppt_h</p:attrName>
                                        </p:attrNameLst>
                                      </p:cBhvr>
                                      <p:tavLst>
                                        <p:tav tm="0">
                                          <p:val>
                                            <p:strVal val="ppt_h"/>
                                          </p:val>
                                        </p:tav>
                                        <p:tav tm="100000">
                                          <p:val>
                                            <p:strVal val="ppt_h"/>
                                          </p:val>
                                        </p:tav>
                                      </p:tavLst>
                                    </p:anim>
                                    <p:set>
                                      <p:cBhvr>
                                        <p:cTn id="46" dur="1" fill="hold">
                                          <p:stCondLst>
                                            <p:cond delay="3999"/>
                                          </p:stCondLst>
                                        </p:cTn>
                                        <p:tgtEl>
                                          <p:spTgt spid="11"/>
                                        </p:tgtEl>
                                        <p:attrNameLst>
                                          <p:attrName>style.visibility</p:attrName>
                                        </p:attrNameLst>
                                      </p:cBhvr>
                                      <p:to>
                                        <p:strVal val="hidden"/>
                                      </p:to>
                                    </p:set>
                                  </p:childTnLst>
                                </p:cTn>
                              </p:par>
                              <p:par>
                                <p:cTn id="47" presetID="17" presetClass="exit" presetSubtype="4" fill="hold" nodeType="withEffect">
                                  <p:stCondLst>
                                    <p:cond delay="0"/>
                                  </p:stCondLst>
                                  <p:childTnLst>
                                    <p:anim calcmode="lin" valueType="num">
                                      <p:cBhvr>
                                        <p:cTn id="48" dur="4000"/>
                                        <p:tgtEl>
                                          <p:spTgt spid="12"/>
                                        </p:tgtEl>
                                        <p:attrNameLst>
                                          <p:attrName>ppt_x</p:attrName>
                                        </p:attrNameLst>
                                      </p:cBhvr>
                                      <p:tavLst>
                                        <p:tav tm="0">
                                          <p:val>
                                            <p:strVal val="ppt_x"/>
                                          </p:val>
                                        </p:tav>
                                        <p:tav tm="100000">
                                          <p:val>
                                            <p:strVal val="ppt_x"/>
                                          </p:val>
                                        </p:tav>
                                      </p:tavLst>
                                    </p:anim>
                                    <p:anim calcmode="lin" valueType="num">
                                      <p:cBhvr>
                                        <p:cTn id="49" dur="4000"/>
                                        <p:tgtEl>
                                          <p:spTgt spid="12"/>
                                        </p:tgtEl>
                                        <p:attrNameLst>
                                          <p:attrName>ppt_y</p:attrName>
                                        </p:attrNameLst>
                                      </p:cBhvr>
                                      <p:tavLst>
                                        <p:tav tm="0">
                                          <p:val>
                                            <p:strVal val="ppt_y"/>
                                          </p:val>
                                        </p:tav>
                                        <p:tav tm="100000">
                                          <p:val>
                                            <p:strVal val="ppt_y+ppt_h/2"/>
                                          </p:val>
                                        </p:tav>
                                      </p:tavLst>
                                    </p:anim>
                                    <p:anim calcmode="lin" valueType="num">
                                      <p:cBhvr>
                                        <p:cTn id="50" dur="4000"/>
                                        <p:tgtEl>
                                          <p:spTgt spid="12"/>
                                        </p:tgtEl>
                                        <p:attrNameLst>
                                          <p:attrName>ppt_w</p:attrName>
                                        </p:attrNameLst>
                                      </p:cBhvr>
                                      <p:tavLst>
                                        <p:tav tm="0">
                                          <p:val>
                                            <p:strVal val="ppt_w"/>
                                          </p:val>
                                        </p:tav>
                                        <p:tav tm="100000">
                                          <p:val>
                                            <p:strVal val="ppt_w"/>
                                          </p:val>
                                        </p:tav>
                                      </p:tavLst>
                                    </p:anim>
                                    <p:anim calcmode="lin" valueType="num">
                                      <p:cBhvr>
                                        <p:cTn id="51" dur="4000"/>
                                        <p:tgtEl>
                                          <p:spTgt spid="12"/>
                                        </p:tgtEl>
                                        <p:attrNameLst>
                                          <p:attrName>ppt_h</p:attrName>
                                        </p:attrNameLst>
                                      </p:cBhvr>
                                      <p:tavLst>
                                        <p:tav tm="0">
                                          <p:val>
                                            <p:strVal val="ppt_h"/>
                                          </p:val>
                                        </p:tav>
                                        <p:tav tm="100000">
                                          <p:val>
                                            <p:fltVal val="0"/>
                                          </p:val>
                                        </p:tav>
                                      </p:tavLst>
                                    </p:anim>
                                    <p:set>
                                      <p:cBhvr>
                                        <p:cTn id="52" dur="1" fill="hold">
                                          <p:stCondLst>
                                            <p:cond delay="3999"/>
                                          </p:stCondLst>
                                        </p:cTn>
                                        <p:tgtEl>
                                          <p:spTgt spid="12"/>
                                        </p:tgtEl>
                                        <p:attrNameLst>
                                          <p:attrName>style.visibility</p:attrName>
                                        </p:attrNameLst>
                                      </p:cBhvr>
                                      <p:to>
                                        <p:strVal val="hidden"/>
                                      </p:to>
                                    </p:set>
                                  </p:childTnLst>
                                </p:cTn>
                              </p:par>
                              <p:par>
                                <p:cTn id="53" presetID="4" presetClass="entr" presetSubtype="32" fill="hold" nodeType="withEffect">
                                  <p:stCondLst>
                                    <p:cond delay="0"/>
                                  </p:stCondLst>
                                  <p:childTnLst>
                                    <p:set>
                                      <p:cBhvr>
                                        <p:cTn id="54" dur="1" fill="hold">
                                          <p:stCondLst>
                                            <p:cond delay="0"/>
                                          </p:stCondLst>
                                        </p:cTn>
                                        <p:tgtEl>
                                          <p:spTgt spid="2050"/>
                                        </p:tgtEl>
                                        <p:attrNameLst>
                                          <p:attrName>style.visibility</p:attrName>
                                        </p:attrNameLst>
                                      </p:cBhvr>
                                      <p:to>
                                        <p:strVal val="visible"/>
                                      </p:to>
                                    </p:set>
                                    <p:animEffect transition="in" filter="box(out)">
                                      <p:cBhvr>
                                        <p:cTn id="55" dur="4000"/>
                                        <p:tgtEl>
                                          <p:spTgt spid="2050"/>
                                        </p:tgtEl>
                                      </p:cBhvr>
                                    </p:animEffect>
                                  </p:childTnLst>
                                </p:cTn>
                              </p:par>
                              <p:par>
                                <p:cTn id="56" presetID="16" presetClass="entr" presetSubtype="42" fill="hold" nodeType="withEffect">
                                  <p:stCondLst>
                                    <p:cond delay="0"/>
                                  </p:stCondLst>
                                  <p:childTnLst>
                                    <p:set>
                                      <p:cBhvr>
                                        <p:cTn id="57" dur="1" fill="hold">
                                          <p:stCondLst>
                                            <p:cond delay="0"/>
                                          </p:stCondLst>
                                        </p:cTn>
                                        <p:tgtEl>
                                          <p:spTgt spid="2050"/>
                                        </p:tgtEl>
                                        <p:attrNameLst>
                                          <p:attrName>style.visibility</p:attrName>
                                        </p:attrNameLst>
                                      </p:cBhvr>
                                      <p:to>
                                        <p:strVal val="visible"/>
                                      </p:to>
                                    </p:set>
                                    <p:animEffect transition="in" filter="barn(outHorizontal)">
                                      <p:cBhvr>
                                        <p:cTn id="58" dur="4000"/>
                                        <p:tgtEl>
                                          <p:spTgt spid="2050"/>
                                        </p:tgtEl>
                                      </p:cBhvr>
                                    </p:animEffect>
                                  </p:childTnLst>
                                </p:cTn>
                              </p:par>
                              <p:par>
                                <p:cTn id="59" presetID="23" presetClass="entr" presetSubtype="272" fill="hold" nodeType="withEffect">
                                  <p:stCondLst>
                                    <p:cond delay="0"/>
                                  </p:stCondLst>
                                  <p:childTnLst>
                                    <p:set>
                                      <p:cBhvr>
                                        <p:cTn id="60" dur="1" fill="hold">
                                          <p:stCondLst>
                                            <p:cond delay="0"/>
                                          </p:stCondLst>
                                        </p:cTn>
                                        <p:tgtEl>
                                          <p:spTgt spid="2050"/>
                                        </p:tgtEl>
                                        <p:attrNameLst>
                                          <p:attrName>style.visibility</p:attrName>
                                        </p:attrNameLst>
                                      </p:cBhvr>
                                      <p:to>
                                        <p:strVal val="visible"/>
                                      </p:to>
                                    </p:set>
                                    <p:anim calcmode="lin" valueType="num">
                                      <p:cBhvr>
                                        <p:cTn id="61" dur="4000" fill="hold"/>
                                        <p:tgtEl>
                                          <p:spTgt spid="2050"/>
                                        </p:tgtEl>
                                        <p:attrNameLst>
                                          <p:attrName>ppt_w</p:attrName>
                                        </p:attrNameLst>
                                      </p:cBhvr>
                                      <p:tavLst>
                                        <p:tav tm="0">
                                          <p:val>
                                            <p:strVal val="2/3*#ppt_w"/>
                                          </p:val>
                                        </p:tav>
                                        <p:tav tm="100000">
                                          <p:val>
                                            <p:strVal val="#ppt_w"/>
                                          </p:val>
                                        </p:tav>
                                      </p:tavLst>
                                    </p:anim>
                                    <p:anim calcmode="lin" valueType="num">
                                      <p:cBhvr>
                                        <p:cTn id="62" dur="4000" fill="hold"/>
                                        <p:tgtEl>
                                          <p:spTgt spid="2050"/>
                                        </p:tgtEl>
                                        <p:attrNameLst>
                                          <p:attrName>ppt_h</p:attrName>
                                        </p:attrNameLst>
                                      </p:cBhvr>
                                      <p:tavLst>
                                        <p:tav tm="0">
                                          <p:val>
                                            <p:strVal val="2/3*#ppt_h"/>
                                          </p:val>
                                        </p:tav>
                                        <p:tav tm="100000">
                                          <p:val>
                                            <p:strVal val="#ppt_h"/>
                                          </p:val>
                                        </p:tav>
                                      </p:tavLst>
                                    </p:anim>
                                  </p:childTnLst>
                                </p:cTn>
                              </p:par>
                            </p:childTnLst>
                          </p:cTn>
                        </p:par>
                        <p:par>
                          <p:cTn id="63" fill="hold">
                            <p:stCondLst>
                              <p:cond delay="4000"/>
                            </p:stCondLst>
                            <p:childTnLst>
                              <p:par>
                                <p:cTn id="64" presetID="40" presetClass="entr" presetSubtype="0" fill="hold" grpId="0" nodeType="afterEffect">
                                  <p:stCondLst>
                                    <p:cond delay="0"/>
                                  </p:stCondLst>
                                  <p:iterate type="lt">
                                    <p:tmPct val="10000"/>
                                  </p:iterate>
                                  <p:childTnLst>
                                    <p:set>
                                      <p:cBhvr>
                                        <p:cTn id="65" dur="1" fill="hold">
                                          <p:stCondLst>
                                            <p:cond delay="0"/>
                                          </p:stCondLst>
                                        </p:cTn>
                                        <p:tgtEl>
                                          <p:spTgt spid="13"/>
                                        </p:tgtEl>
                                        <p:attrNameLst>
                                          <p:attrName>style.visibility</p:attrName>
                                        </p:attrNameLst>
                                      </p:cBhvr>
                                      <p:to>
                                        <p:strVal val="visible"/>
                                      </p:to>
                                    </p:set>
                                    <p:animEffect transition="in" filter="fade">
                                      <p:cBhvr>
                                        <p:cTn id="66" dur="1000"/>
                                        <p:tgtEl>
                                          <p:spTgt spid="13"/>
                                        </p:tgtEl>
                                      </p:cBhvr>
                                    </p:animEffect>
                                    <p:anim calcmode="lin" valueType="num">
                                      <p:cBhvr>
                                        <p:cTn id="67" dur="1000" fill="hold"/>
                                        <p:tgtEl>
                                          <p:spTgt spid="13"/>
                                        </p:tgtEl>
                                        <p:attrNameLst>
                                          <p:attrName>ppt_x</p:attrName>
                                        </p:attrNameLst>
                                      </p:cBhvr>
                                      <p:tavLst>
                                        <p:tav tm="0">
                                          <p:val>
                                            <p:strVal val="#ppt_x-.1"/>
                                          </p:val>
                                        </p:tav>
                                        <p:tav tm="100000">
                                          <p:val>
                                            <p:strVal val="#ppt_x"/>
                                          </p:val>
                                        </p:tav>
                                      </p:tavLst>
                                    </p:anim>
                                    <p:anim calcmode="lin" valueType="num">
                                      <p:cBhvr>
                                        <p:cTn id="6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171_digital_quality_2.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14314" y="161449"/>
            <a:ext cx="8715375" cy="4822031"/>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500064" y="483518"/>
            <a:ext cx="8143875" cy="4176464"/>
          </a:xfrm>
          <a:prstGeom prst="rect">
            <a:avLst/>
          </a:prstGeom>
          <a:solidFill>
            <a:srgbClr val="FF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23528" y="4083918"/>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mediados de abril, según las memorias del político liberal Alcalá Galiano (hijo del marino muerto en </a:t>
            </a:r>
            <a:r>
              <a:rPr lang="es-ES" i="1" dirty="0" smtClean="0">
                <a:effectLst>
                  <a:glow rad="101600">
                    <a:srgbClr val="C00000">
                      <a:alpha val="60000"/>
                    </a:srgbClr>
                  </a:glow>
                  <a:outerShdw blurRad="38100" dist="38100" dir="2700000" algn="tl">
                    <a:srgbClr val="000000">
                      <a:alpha val="43137"/>
                    </a:srgbClr>
                  </a:outerShdw>
                </a:effectLst>
              </a:rPr>
              <a:t>Trafalgar</a:t>
            </a:r>
            <a:r>
              <a:rPr lang="es-ES" i="1" dirty="0" smtClean="0">
                <a:effectLst>
                  <a:glow rad="101600">
                    <a:srgbClr val="C00000">
                      <a:alpha val="60000"/>
                    </a:srgbClr>
                  </a:glow>
                  <a:outerShdw blurRad="38100" dist="38100" dir="2700000" algn="tl">
                    <a:srgbClr val="000000">
                      <a:alpha val="43137"/>
                    </a:srgbClr>
                  </a:outerShdw>
                </a:effectLst>
              </a:rPr>
              <a:t>), circulaban por Madrid numerosos pasquines que llamaban a estar alertados ante una pronta sublevación popular.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ferris dir="l"/>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4000"/>
                                        <p:tgtEl>
                                          <p:spTgt spid="4"/>
                                        </p:tgtEl>
                                      </p:cBhvr>
                                    </p:animEffect>
                                  </p:childTnLst>
                                </p:cTn>
                              </p:par>
                              <p:par>
                                <p:cTn id="14" presetID="5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ppt_w*0.70"/>
                                          </p:val>
                                        </p:tav>
                                        <p:tav tm="100000">
                                          <p:val>
                                            <p:strVal val="#ppt_w"/>
                                          </p:val>
                                        </p:tav>
                                      </p:tavLst>
                                    </p:anim>
                                    <p:anim calcmode="lin" valueType="num">
                                      <p:cBhvr>
                                        <p:cTn id="17" dur="4000" fill="hold"/>
                                        <p:tgtEl>
                                          <p:spTgt spid="4"/>
                                        </p:tgtEl>
                                        <p:attrNameLst>
                                          <p:attrName>ppt_h</p:attrName>
                                        </p:attrNameLst>
                                      </p:cBhvr>
                                      <p:tavLst>
                                        <p:tav tm="0">
                                          <p:val>
                                            <p:strVal val="#ppt_h"/>
                                          </p:val>
                                        </p:tav>
                                        <p:tav tm="100000">
                                          <p:val>
                                            <p:strVal val="#ppt_h"/>
                                          </p:val>
                                        </p:tav>
                                      </p:tavLst>
                                    </p:anim>
                                    <p:animEffect transition="in" filter="fade">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88916147_4b728d1b18_b.jpg"/>
          <p:cNvPicPr>
            <a:picLocks noChangeAspect="1"/>
          </p:cNvPicPr>
          <p:nvPr/>
        </p:nvPicPr>
        <p:blipFill>
          <a:blip r:embed="rId2" cstate="print"/>
          <a:stretch>
            <a:fillRect/>
          </a:stretch>
        </p:blipFill>
        <p:spPr bwMode="auto">
          <a:xfrm>
            <a:off x="2051720" y="0"/>
            <a:ext cx="4968552"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051720" cy="51435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020272" y="0"/>
            <a:ext cx="2123728" cy="51435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7" name="16 Imagen" descr="6688916147_4b728d1b18_b.jpg"/>
          <p:cNvPicPr>
            <a:picLocks noChangeAspect="1"/>
          </p:cNvPicPr>
          <p:nvPr/>
        </p:nvPicPr>
        <p:blipFill>
          <a:blip r:embed="rId2" cstate="print"/>
          <a:stretch>
            <a:fillRect/>
          </a:stretch>
        </p:blipFill>
        <p:spPr bwMode="auto">
          <a:xfrm>
            <a:off x="2051720" y="0"/>
            <a:ext cx="4968551" cy="552407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2051720" y="0"/>
            <a:ext cx="4968552" cy="5143500"/>
          </a:xfrm>
          <a:prstGeom prst="rect">
            <a:avLst/>
          </a:prstGeom>
          <a:solidFill>
            <a:schemeClr val="tx1">
              <a:lumMod val="95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Decisión"/>
          <p:cNvSpPr/>
          <p:nvPr/>
        </p:nvSpPr>
        <p:spPr>
          <a:xfrm>
            <a:off x="7884368" y="699542"/>
            <a:ext cx="503238" cy="540068"/>
          </a:xfrm>
          <a:prstGeom prst="flowChartDecision">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Decisión"/>
          <p:cNvSpPr/>
          <p:nvPr/>
        </p:nvSpPr>
        <p:spPr>
          <a:xfrm>
            <a:off x="683568" y="699542"/>
            <a:ext cx="503237" cy="540068"/>
          </a:xfrm>
          <a:prstGeom prst="flowChartDecision">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Decisión"/>
          <p:cNvSpPr/>
          <p:nvPr/>
        </p:nvSpPr>
        <p:spPr>
          <a:xfrm>
            <a:off x="7884368" y="1779662"/>
            <a:ext cx="503238" cy="540068"/>
          </a:xfrm>
          <a:prstGeom prst="flowChartDecision">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Decisión"/>
          <p:cNvSpPr/>
          <p:nvPr/>
        </p:nvSpPr>
        <p:spPr>
          <a:xfrm>
            <a:off x="683568" y="1779662"/>
            <a:ext cx="503237" cy="540068"/>
          </a:xfrm>
          <a:prstGeom prst="flowChartDecision">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Decisión"/>
          <p:cNvSpPr/>
          <p:nvPr/>
        </p:nvSpPr>
        <p:spPr>
          <a:xfrm>
            <a:off x="7812360" y="2715766"/>
            <a:ext cx="503238" cy="541496"/>
          </a:xfrm>
          <a:prstGeom prst="flowChartDecision">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Decisión"/>
          <p:cNvSpPr/>
          <p:nvPr/>
        </p:nvSpPr>
        <p:spPr>
          <a:xfrm>
            <a:off x="683568" y="2787774"/>
            <a:ext cx="503237" cy="540068"/>
          </a:xfrm>
          <a:prstGeom prst="flowChartDecision">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Decisión"/>
          <p:cNvSpPr/>
          <p:nvPr/>
        </p:nvSpPr>
        <p:spPr>
          <a:xfrm>
            <a:off x="7812360" y="3723878"/>
            <a:ext cx="503238" cy="540068"/>
          </a:xfrm>
          <a:prstGeom prst="flowChartDecision">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Decisión"/>
          <p:cNvSpPr/>
          <p:nvPr/>
        </p:nvSpPr>
        <p:spPr>
          <a:xfrm>
            <a:off x="683568" y="3795886"/>
            <a:ext cx="503237" cy="541496"/>
          </a:xfrm>
          <a:prstGeom prst="flowChartDecision">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uadroTexto"/>
          <p:cNvSpPr txBox="1"/>
          <p:nvPr/>
        </p:nvSpPr>
        <p:spPr>
          <a:xfrm>
            <a:off x="467544" y="401191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testimonios que insisten en que, por esos días, una serie de individuos se dedicaban en las tabernas a agitar a la clientela contra los franceses y se mostraban muy generosos con los parroquianos a la hora de invitarles a vino.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ferris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3000"/>
                                        <p:tgtEl>
                                          <p:spTgt spid="17"/>
                                        </p:tgtEl>
                                        <p:attrNameLst>
                                          <p:attrName>ppt_w</p:attrName>
                                        </p:attrNameLst>
                                      </p:cBhvr>
                                      <p:tavLst>
                                        <p:tav tm="0">
                                          <p:val>
                                            <p:strVal val="ppt_w"/>
                                          </p:val>
                                        </p:tav>
                                        <p:tav tm="100000">
                                          <p:val>
                                            <p:fltVal val="0"/>
                                          </p:val>
                                        </p:tav>
                                      </p:tavLst>
                                    </p:anim>
                                    <p:anim calcmode="lin" valueType="num">
                                      <p:cBhvr>
                                        <p:cTn id="10" dur="3000"/>
                                        <p:tgtEl>
                                          <p:spTgt spid="17"/>
                                        </p:tgtEl>
                                        <p:attrNameLst>
                                          <p:attrName>ppt_h</p:attrName>
                                        </p:attrNameLst>
                                      </p:cBhvr>
                                      <p:tavLst>
                                        <p:tav tm="0">
                                          <p:val>
                                            <p:strVal val="ppt_h"/>
                                          </p:val>
                                        </p:tav>
                                        <p:tav tm="100000">
                                          <p:val>
                                            <p:fltVal val="0"/>
                                          </p:val>
                                        </p:tav>
                                      </p:tavLst>
                                    </p:anim>
                                    <p:set>
                                      <p:cBhvr>
                                        <p:cTn id="11" dur="1" fill="hold">
                                          <p:stCondLst>
                                            <p:cond delay="2999"/>
                                          </p:stCondLst>
                                        </p:cTn>
                                        <p:tgtEl>
                                          <p:spTgt spid="17"/>
                                        </p:tgtEl>
                                        <p:attrNameLst>
                                          <p:attrName>style.visibility</p:attrName>
                                        </p:attrNameLst>
                                      </p:cBhvr>
                                      <p:to>
                                        <p:strVal val="hidden"/>
                                      </p:to>
                                    </p:set>
                                  </p:childTnLst>
                                </p:cTn>
                              </p:par>
                              <p:par>
                                <p:cTn id="12" presetID="10" presetClass="exit" presetSubtype="0" fill="hold" nodeType="withEffect">
                                  <p:stCondLst>
                                    <p:cond delay="0"/>
                                  </p:stCondLst>
                                  <p:childTnLst>
                                    <p:animEffect transition="out" filter="fade">
                                      <p:cBhvr>
                                        <p:cTn id="13" dur="3000"/>
                                        <p:tgtEl>
                                          <p:spTgt spid="17"/>
                                        </p:tgtEl>
                                      </p:cBhvr>
                                    </p:animEffect>
                                    <p:set>
                                      <p:cBhvr>
                                        <p:cTn id="14" dur="1" fill="hold">
                                          <p:stCondLst>
                                            <p:cond delay="2999"/>
                                          </p:stCondLst>
                                        </p:cTn>
                                        <p:tgtEl>
                                          <p:spTgt spid="17"/>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6" presetClass="entr" presetSubtype="2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3000"/>
                                        <p:tgtEl>
                                          <p:spTgt spid="4"/>
                                        </p:tgtEl>
                                      </p:cBhvr>
                                    </p:animEffect>
                                  </p:childTnLst>
                                </p:cTn>
                              </p:par>
                              <p:par>
                                <p:cTn id="22" presetID="13" presetClass="entr" presetSubtype="16"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plus(in)">
                                      <p:cBhvr>
                                        <p:cTn id="24" dur="3000"/>
                                        <p:tgtEl>
                                          <p:spTgt spid="6"/>
                                        </p:tgtEl>
                                      </p:cBhvr>
                                    </p:animEffect>
                                  </p:childTnLst>
                                </p:cTn>
                              </p:par>
                              <p:par>
                                <p:cTn id="25" presetID="13" presetClass="entr" presetSubtype="16"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plus(in)">
                                      <p:cBhvr>
                                        <p:cTn id="27" dur="3000"/>
                                        <p:tgtEl>
                                          <p:spTgt spid="5"/>
                                        </p:tgtEl>
                                      </p:cBhvr>
                                    </p:animEffect>
                                  </p:childTnLst>
                                </p:cTn>
                              </p:par>
                              <p:par>
                                <p:cTn id="28" presetID="35" presetClass="entr" presetSubtype="0" repeatCount="indefinite" fill="hold" nodeType="withEffect">
                                  <p:stCondLst>
                                    <p:cond delay="25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3000"/>
                                        <p:tgtEl>
                                          <p:spTgt spid="9"/>
                                        </p:tgtEl>
                                      </p:cBhvr>
                                    </p:animEffect>
                                    <p:anim calcmode="lin" valueType="num">
                                      <p:cBhvr>
                                        <p:cTn id="31" dur="3000" fill="hold"/>
                                        <p:tgtEl>
                                          <p:spTgt spid="9"/>
                                        </p:tgtEl>
                                        <p:attrNameLst>
                                          <p:attrName>style.rotation</p:attrName>
                                        </p:attrNameLst>
                                      </p:cBhvr>
                                      <p:tavLst>
                                        <p:tav tm="0">
                                          <p:val>
                                            <p:fltVal val="720"/>
                                          </p:val>
                                        </p:tav>
                                        <p:tav tm="100000">
                                          <p:val>
                                            <p:fltVal val="0"/>
                                          </p:val>
                                        </p:tav>
                                      </p:tavLst>
                                    </p:anim>
                                    <p:anim calcmode="lin" valueType="num">
                                      <p:cBhvr>
                                        <p:cTn id="32" dur="3000" fill="hold"/>
                                        <p:tgtEl>
                                          <p:spTgt spid="9"/>
                                        </p:tgtEl>
                                        <p:attrNameLst>
                                          <p:attrName>ppt_h</p:attrName>
                                        </p:attrNameLst>
                                      </p:cBhvr>
                                      <p:tavLst>
                                        <p:tav tm="0">
                                          <p:val>
                                            <p:fltVal val="0"/>
                                          </p:val>
                                        </p:tav>
                                        <p:tav tm="100000">
                                          <p:val>
                                            <p:strVal val="#ppt_h"/>
                                          </p:val>
                                        </p:tav>
                                      </p:tavLst>
                                    </p:anim>
                                    <p:anim calcmode="lin" valueType="num">
                                      <p:cBhvr>
                                        <p:cTn id="33" dur="3000" fill="hold"/>
                                        <p:tgtEl>
                                          <p:spTgt spid="9"/>
                                        </p:tgtEl>
                                        <p:attrNameLst>
                                          <p:attrName>ppt_w</p:attrName>
                                        </p:attrNameLst>
                                      </p:cBhvr>
                                      <p:tavLst>
                                        <p:tav tm="0">
                                          <p:val>
                                            <p:fltVal val="0"/>
                                          </p:val>
                                        </p:tav>
                                        <p:tav tm="100000">
                                          <p:val>
                                            <p:strVal val="#ppt_w"/>
                                          </p:val>
                                        </p:tav>
                                      </p:tavLst>
                                    </p:anim>
                                  </p:childTnLst>
                                </p:cTn>
                              </p:par>
                              <p:par>
                                <p:cTn id="34" presetID="35" presetClass="entr" presetSubtype="0" repeatCount="indefinite" fill="hold" nodeType="withEffect">
                                  <p:stCondLst>
                                    <p:cond delay="250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3000"/>
                                        <p:tgtEl>
                                          <p:spTgt spid="10"/>
                                        </p:tgtEl>
                                      </p:cBhvr>
                                    </p:animEffect>
                                    <p:anim calcmode="lin" valueType="num">
                                      <p:cBhvr>
                                        <p:cTn id="37" dur="3000" fill="hold"/>
                                        <p:tgtEl>
                                          <p:spTgt spid="10"/>
                                        </p:tgtEl>
                                        <p:attrNameLst>
                                          <p:attrName>style.rotation</p:attrName>
                                        </p:attrNameLst>
                                      </p:cBhvr>
                                      <p:tavLst>
                                        <p:tav tm="0">
                                          <p:val>
                                            <p:fltVal val="720"/>
                                          </p:val>
                                        </p:tav>
                                        <p:tav tm="100000">
                                          <p:val>
                                            <p:fltVal val="0"/>
                                          </p:val>
                                        </p:tav>
                                      </p:tavLst>
                                    </p:anim>
                                    <p:anim calcmode="lin" valueType="num">
                                      <p:cBhvr>
                                        <p:cTn id="38" dur="3000" fill="hold"/>
                                        <p:tgtEl>
                                          <p:spTgt spid="10"/>
                                        </p:tgtEl>
                                        <p:attrNameLst>
                                          <p:attrName>ppt_h</p:attrName>
                                        </p:attrNameLst>
                                      </p:cBhvr>
                                      <p:tavLst>
                                        <p:tav tm="0">
                                          <p:val>
                                            <p:fltVal val="0"/>
                                          </p:val>
                                        </p:tav>
                                        <p:tav tm="100000">
                                          <p:val>
                                            <p:strVal val="#ppt_h"/>
                                          </p:val>
                                        </p:tav>
                                      </p:tavLst>
                                    </p:anim>
                                    <p:anim calcmode="lin" valueType="num">
                                      <p:cBhvr>
                                        <p:cTn id="39" dur="3000" fill="hold"/>
                                        <p:tgtEl>
                                          <p:spTgt spid="10"/>
                                        </p:tgtEl>
                                        <p:attrNameLst>
                                          <p:attrName>ppt_w</p:attrName>
                                        </p:attrNameLst>
                                      </p:cBhvr>
                                      <p:tavLst>
                                        <p:tav tm="0">
                                          <p:val>
                                            <p:fltVal val="0"/>
                                          </p:val>
                                        </p:tav>
                                        <p:tav tm="100000">
                                          <p:val>
                                            <p:strVal val="#ppt_w"/>
                                          </p:val>
                                        </p:tav>
                                      </p:tavLst>
                                    </p:anim>
                                  </p:childTnLst>
                                </p:cTn>
                              </p:par>
                              <p:par>
                                <p:cTn id="40" presetID="35" presetClass="entr" presetSubtype="0" repeatCount="indefinite" fill="hold" nodeType="withEffect">
                                  <p:stCondLst>
                                    <p:cond delay="250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3000"/>
                                        <p:tgtEl>
                                          <p:spTgt spid="11"/>
                                        </p:tgtEl>
                                      </p:cBhvr>
                                    </p:animEffect>
                                    <p:anim calcmode="lin" valueType="num">
                                      <p:cBhvr>
                                        <p:cTn id="43" dur="3000" fill="hold"/>
                                        <p:tgtEl>
                                          <p:spTgt spid="11"/>
                                        </p:tgtEl>
                                        <p:attrNameLst>
                                          <p:attrName>style.rotation</p:attrName>
                                        </p:attrNameLst>
                                      </p:cBhvr>
                                      <p:tavLst>
                                        <p:tav tm="0">
                                          <p:val>
                                            <p:fltVal val="720"/>
                                          </p:val>
                                        </p:tav>
                                        <p:tav tm="100000">
                                          <p:val>
                                            <p:fltVal val="0"/>
                                          </p:val>
                                        </p:tav>
                                      </p:tavLst>
                                    </p:anim>
                                    <p:anim calcmode="lin" valueType="num">
                                      <p:cBhvr>
                                        <p:cTn id="44" dur="3000" fill="hold"/>
                                        <p:tgtEl>
                                          <p:spTgt spid="11"/>
                                        </p:tgtEl>
                                        <p:attrNameLst>
                                          <p:attrName>ppt_h</p:attrName>
                                        </p:attrNameLst>
                                      </p:cBhvr>
                                      <p:tavLst>
                                        <p:tav tm="0">
                                          <p:val>
                                            <p:fltVal val="0"/>
                                          </p:val>
                                        </p:tav>
                                        <p:tav tm="100000">
                                          <p:val>
                                            <p:strVal val="#ppt_h"/>
                                          </p:val>
                                        </p:tav>
                                      </p:tavLst>
                                    </p:anim>
                                    <p:anim calcmode="lin" valueType="num">
                                      <p:cBhvr>
                                        <p:cTn id="45" dur="3000" fill="hold"/>
                                        <p:tgtEl>
                                          <p:spTgt spid="11"/>
                                        </p:tgtEl>
                                        <p:attrNameLst>
                                          <p:attrName>ppt_w</p:attrName>
                                        </p:attrNameLst>
                                      </p:cBhvr>
                                      <p:tavLst>
                                        <p:tav tm="0">
                                          <p:val>
                                            <p:fltVal val="0"/>
                                          </p:val>
                                        </p:tav>
                                        <p:tav tm="100000">
                                          <p:val>
                                            <p:strVal val="#ppt_w"/>
                                          </p:val>
                                        </p:tav>
                                      </p:tavLst>
                                    </p:anim>
                                  </p:childTnLst>
                                </p:cTn>
                              </p:par>
                              <p:par>
                                <p:cTn id="46" presetID="35" presetClass="entr" presetSubtype="0" repeatCount="indefinite" fill="hold" nodeType="withEffect">
                                  <p:stCondLst>
                                    <p:cond delay="250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3000"/>
                                        <p:tgtEl>
                                          <p:spTgt spid="12"/>
                                        </p:tgtEl>
                                      </p:cBhvr>
                                    </p:animEffect>
                                    <p:anim calcmode="lin" valueType="num">
                                      <p:cBhvr>
                                        <p:cTn id="49" dur="3000" fill="hold"/>
                                        <p:tgtEl>
                                          <p:spTgt spid="12"/>
                                        </p:tgtEl>
                                        <p:attrNameLst>
                                          <p:attrName>style.rotation</p:attrName>
                                        </p:attrNameLst>
                                      </p:cBhvr>
                                      <p:tavLst>
                                        <p:tav tm="0">
                                          <p:val>
                                            <p:fltVal val="720"/>
                                          </p:val>
                                        </p:tav>
                                        <p:tav tm="100000">
                                          <p:val>
                                            <p:fltVal val="0"/>
                                          </p:val>
                                        </p:tav>
                                      </p:tavLst>
                                    </p:anim>
                                    <p:anim calcmode="lin" valueType="num">
                                      <p:cBhvr>
                                        <p:cTn id="50" dur="3000" fill="hold"/>
                                        <p:tgtEl>
                                          <p:spTgt spid="12"/>
                                        </p:tgtEl>
                                        <p:attrNameLst>
                                          <p:attrName>ppt_h</p:attrName>
                                        </p:attrNameLst>
                                      </p:cBhvr>
                                      <p:tavLst>
                                        <p:tav tm="0">
                                          <p:val>
                                            <p:fltVal val="0"/>
                                          </p:val>
                                        </p:tav>
                                        <p:tav tm="100000">
                                          <p:val>
                                            <p:strVal val="#ppt_h"/>
                                          </p:val>
                                        </p:tav>
                                      </p:tavLst>
                                    </p:anim>
                                    <p:anim calcmode="lin" valueType="num">
                                      <p:cBhvr>
                                        <p:cTn id="51" dur="3000" fill="hold"/>
                                        <p:tgtEl>
                                          <p:spTgt spid="12"/>
                                        </p:tgtEl>
                                        <p:attrNameLst>
                                          <p:attrName>ppt_w</p:attrName>
                                        </p:attrNameLst>
                                      </p:cBhvr>
                                      <p:tavLst>
                                        <p:tav tm="0">
                                          <p:val>
                                            <p:fltVal val="0"/>
                                          </p:val>
                                        </p:tav>
                                        <p:tav tm="100000">
                                          <p:val>
                                            <p:strVal val="#ppt_w"/>
                                          </p:val>
                                        </p:tav>
                                      </p:tavLst>
                                    </p:anim>
                                  </p:childTnLst>
                                </p:cTn>
                              </p:par>
                              <p:par>
                                <p:cTn id="52" presetID="35" presetClass="entr" presetSubtype="0" repeatCount="indefinite" fill="hold" nodeType="withEffect">
                                  <p:stCondLst>
                                    <p:cond delay="250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3000"/>
                                        <p:tgtEl>
                                          <p:spTgt spid="13"/>
                                        </p:tgtEl>
                                      </p:cBhvr>
                                    </p:animEffect>
                                    <p:anim calcmode="lin" valueType="num">
                                      <p:cBhvr>
                                        <p:cTn id="55" dur="3000" fill="hold"/>
                                        <p:tgtEl>
                                          <p:spTgt spid="13"/>
                                        </p:tgtEl>
                                        <p:attrNameLst>
                                          <p:attrName>style.rotation</p:attrName>
                                        </p:attrNameLst>
                                      </p:cBhvr>
                                      <p:tavLst>
                                        <p:tav tm="0">
                                          <p:val>
                                            <p:fltVal val="720"/>
                                          </p:val>
                                        </p:tav>
                                        <p:tav tm="100000">
                                          <p:val>
                                            <p:fltVal val="0"/>
                                          </p:val>
                                        </p:tav>
                                      </p:tavLst>
                                    </p:anim>
                                    <p:anim calcmode="lin" valueType="num">
                                      <p:cBhvr>
                                        <p:cTn id="56" dur="3000" fill="hold"/>
                                        <p:tgtEl>
                                          <p:spTgt spid="13"/>
                                        </p:tgtEl>
                                        <p:attrNameLst>
                                          <p:attrName>ppt_h</p:attrName>
                                        </p:attrNameLst>
                                      </p:cBhvr>
                                      <p:tavLst>
                                        <p:tav tm="0">
                                          <p:val>
                                            <p:fltVal val="0"/>
                                          </p:val>
                                        </p:tav>
                                        <p:tav tm="100000">
                                          <p:val>
                                            <p:strVal val="#ppt_h"/>
                                          </p:val>
                                        </p:tav>
                                      </p:tavLst>
                                    </p:anim>
                                    <p:anim calcmode="lin" valueType="num">
                                      <p:cBhvr>
                                        <p:cTn id="57" dur="3000" fill="hold"/>
                                        <p:tgtEl>
                                          <p:spTgt spid="13"/>
                                        </p:tgtEl>
                                        <p:attrNameLst>
                                          <p:attrName>ppt_w</p:attrName>
                                        </p:attrNameLst>
                                      </p:cBhvr>
                                      <p:tavLst>
                                        <p:tav tm="0">
                                          <p:val>
                                            <p:fltVal val="0"/>
                                          </p:val>
                                        </p:tav>
                                        <p:tav tm="100000">
                                          <p:val>
                                            <p:strVal val="#ppt_w"/>
                                          </p:val>
                                        </p:tav>
                                      </p:tavLst>
                                    </p:anim>
                                  </p:childTnLst>
                                </p:cTn>
                              </p:par>
                              <p:par>
                                <p:cTn id="58" presetID="35" presetClass="entr" presetSubtype="0" repeatCount="indefinite" fill="hold" nodeType="withEffect">
                                  <p:stCondLst>
                                    <p:cond delay="2500"/>
                                  </p:stCondLst>
                                  <p:childTnLst>
                                    <p:set>
                                      <p:cBhvr>
                                        <p:cTn id="59" dur="1" fill="hold">
                                          <p:stCondLst>
                                            <p:cond delay="0"/>
                                          </p:stCondLst>
                                        </p:cTn>
                                        <p:tgtEl>
                                          <p:spTgt spid="14"/>
                                        </p:tgtEl>
                                        <p:attrNameLst>
                                          <p:attrName>style.visibility</p:attrName>
                                        </p:attrNameLst>
                                      </p:cBhvr>
                                      <p:to>
                                        <p:strVal val="visible"/>
                                      </p:to>
                                    </p:set>
                                    <p:animEffect transition="in" filter="fade">
                                      <p:cBhvr>
                                        <p:cTn id="60" dur="3000"/>
                                        <p:tgtEl>
                                          <p:spTgt spid="14"/>
                                        </p:tgtEl>
                                      </p:cBhvr>
                                    </p:animEffect>
                                    <p:anim calcmode="lin" valueType="num">
                                      <p:cBhvr>
                                        <p:cTn id="61" dur="3000" fill="hold"/>
                                        <p:tgtEl>
                                          <p:spTgt spid="14"/>
                                        </p:tgtEl>
                                        <p:attrNameLst>
                                          <p:attrName>style.rotation</p:attrName>
                                        </p:attrNameLst>
                                      </p:cBhvr>
                                      <p:tavLst>
                                        <p:tav tm="0">
                                          <p:val>
                                            <p:fltVal val="720"/>
                                          </p:val>
                                        </p:tav>
                                        <p:tav tm="100000">
                                          <p:val>
                                            <p:fltVal val="0"/>
                                          </p:val>
                                        </p:tav>
                                      </p:tavLst>
                                    </p:anim>
                                    <p:anim calcmode="lin" valueType="num">
                                      <p:cBhvr>
                                        <p:cTn id="62" dur="3000" fill="hold"/>
                                        <p:tgtEl>
                                          <p:spTgt spid="14"/>
                                        </p:tgtEl>
                                        <p:attrNameLst>
                                          <p:attrName>ppt_h</p:attrName>
                                        </p:attrNameLst>
                                      </p:cBhvr>
                                      <p:tavLst>
                                        <p:tav tm="0">
                                          <p:val>
                                            <p:fltVal val="0"/>
                                          </p:val>
                                        </p:tav>
                                        <p:tav tm="100000">
                                          <p:val>
                                            <p:strVal val="#ppt_h"/>
                                          </p:val>
                                        </p:tav>
                                      </p:tavLst>
                                    </p:anim>
                                    <p:anim calcmode="lin" valueType="num">
                                      <p:cBhvr>
                                        <p:cTn id="63" dur="3000" fill="hold"/>
                                        <p:tgtEl>
                                          <p:spTgt spid="14"/>
                                        </p:tgtEl>
                                        <p:attrNameLst>
                                          <p:attrName>ppt_w</p:attrName>
                                        </p:attrNameLst>
                                      </p:cBhvr>
                                      <p:tavLst>
                                        <p:tav tm="0">
                                          <p:val>
                                            <p:fltVal val="0"/>
                                          </p:val>
                                        </p:tav>
                                        <p:tav tm="100000">
                                          <p:val>
                                            <p:strVal val="#ppt_w"/>
                                          </p:val>
                                        </p:tav>
                                      </p:tavLst>
                                    </p:anim>
                                  </p:childTnLst>
                                </p:cTn>
                              </p:par>
                              <p:par>
                                <p:cTn id="64" presetID="35" presetClass="entr" presetSubtype="0" repeatCount="indefinite" fill="hold" nodeType="withEffect">
                                  <p:stCondLst>
                                    <p:cond delay="2500"/>
                                  </p:stCondLst>
                                  <p:childTnLst>
                                    <p:set>
                                      <p:cBhvr>
                                        <p:cTn id="65" dur="1" fill="hold">
                                          <p:stCondLst>
                                            <p:cond delay="0"/>
                                          </p:stCondLst>
                                        </p:cTn>
                                        <p:tgtEl>
                                          <p:spTgt spid="15"/>
                                        </p:tgtEl>
                                        <p:attrNameLst>
                                          <p:attrName>style.visibility</p:attrName>
                                        </p:attrNameLst>
                                      </p:cBhvr>
                                      <p:to>
                                        <p:strVal val="visible"/>
                                      </p:to>
                                    </p:set>
                                    <p:animEffect transition="in" filter="fade">
                                      <p:cBhvr>
                                        <p:cTn id="66" dur="3000"/>
                                        <p:tgtEl>
                                          <p:spTgt spid="15"/>
                                        </p:tgtEl>
                                      </p:cBhvr>
                                    </p:animEffect>
                                    <p:anim calcmode="lin" valueType="num">
                                      <p:cBhvr>
                                        <p:cTn id="67" dur="3000" fill="hold"/>
                                        <p:tgtEl>
                                          <p:spTgt spid="15"/>
                                        </p:tgtEl>
                                        <p:attrNameLst>
                                          <p:attrName>style.rotation</p:attrName>
                                        </p:attrNameLst>
                                      </p:cBhvr>
                                      <p:tavLst>
                                        <p:tav tm="0">
                                          <p:val>
                                            <p:fltVal val="720"/>
                                          </p:val>
                                        </p:tav>
                                        <p:tav tm="100000">
                                          <p:val>
                                            <p:fltVal val="0"/>
                                          </p:val>
                                        </p:tav>
                                      </p:tavLst>
                                    </p:anim>
                                    <p:anim calcmode="lin" valueType="num">
                                      <p:cBhvr>
                                        <p:cTn id="68" dur="3000" fill="hold"/>
                                        <p:tgtEl>
                                          <p:spTgt spid="15"/>
                                        </p:tgtEl>
                                        <p:attrNameLst>
                                          <p:attrName>ppt_h</p:attrName>
                                        </p:attrNameLst>
                                      </p:cBhvr>
                                      <p:tavLst>
                                        <p:tav tm="0">
                                          <p:val>
                                            <p:fltVal val="0"/>
                                          </p:val>
                                        </p:tav>
                                        <p:tav tm="100000">
                                          <p:val>
                                            <p:strVal val="#ppt_h"/>
                                          </p:val>
                                        </p:tav>
                                      </p:tavLst>
                                    </p:anim>
                                    <p:anim calcmode="lin" valueType="num">
                                      <p:cBhvr>
                                        <p:cTn id="69" dur="3000" fill="hold"/>
                                        <p:tgtEl>
                                          <p:spTgt spid="15"/>
                                        </p:tgtEl>
                                        <p:attrNameLst>
                                          <p:attrName>ppt_w</p:attrName>
                                        </p:attrNameLst>
                                      </p:cBhvr>
                                      <p:tavLst>
                                        <p:tav tm="0">
                                          <p:val>
                                            <p:fltVal val="0"/>
                                          </p:val>
                                        </p:tav>
                                        <p:tav tm="100000">
                                          <p:val>
                                            <p:strVal val="#ppt_w"/>
                                          </p:val>
                                        </p:tav>
                                      </p:tavLst>
                                    </p:anim>
                                  </p:childTnLst>
                                </p:cTn>
                              </p:par>
                              <p:par>
                                <p:cTn id="70" presetID="35" presetClass="entr" presetSubtype="0" repeatCount="indefinite" fill="hold" nodeType="withEffect">
                                  <p:stCondLst>
                                    <p:cond delay="250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3000"/>
                                        <p:tgtEl>
                                          <p:spTgt spid="16"/>
                                        </p:tgtEl>
                                      </p:cBhvr>
                                    </p:animEffect>
                                    <p:anim calcmode="lin" valueType="num">
                                      <p:cBhvr>
                                        <p:cTn id="73" dur="3000" fill="hold"/>
                                        <p:tgtEl>
                                          <p:spTgt spid="16"/>
                                        </p:tgtEl>
                                        <p:attrNameLst>
                                          <p:attrName>style.rotation</p:attrName>
                                        </p:attrNameLst>
                                      </p:cBhvr>
                                      <p:tavLst>
                                        <p:tav tm="0">
                                          <p:val>
                                            <p:fltVal val="720"/>
                                          </p:val>
                                        </p:tav>
                                        <p:tav tm="100000">
                                          <p:val>
                                            <p:fltVal val="0"/>
                                          </p:val>
                                        </p:tav>
                                      </p:tavLst>
                                    </p:anim>
                                    <p:anim calcmode="lin" valueType="num">
                                      <p:cBhvr>
                                        <p:cTn id="74" dur="3000" fill="hold"/>
                                        <p:tgtEl>
                                          <p:spTgt spid="16"/>
                                        </p:tgtEl>
                                        <p:attrNameLst>
                                          <p:attrName>ppt_h</p:attrName>
                                        </p:attrNameLst>
                                      </p:cBhvr>
                                      <p:tavLst>
                                        <p:tav tm="0">
                                          <p:val>
                                            <p:fltVal val="0"/>
                                          </p:val>
                                        </p:tav>
                                        <p:tav tm="100000">
                                          <p:val>
                                            <p:strVal val="#ppt_h"/>
                                          </p:val>
                                        </p:tav>
                                      </p:tavLst>
                                    </p:anim>
                                    <p:anim calcmode="lin" valueType="num">
                                      <p:cBhvr>
                                        <p:cTn id="75" dur="3000" fill="hold"/>
                                        <p:tgtEl>
                                          <p:spTgt spid="16"/>
                                        </p:tgtEl>
                                        <p:attrNameLst>
                                          <p:attrName>ppt_w</p:attrName>
                                        </p:attrNameLst>
                                      </p:cBhvr>
                                      <p:tavLst>
                                        <p:tav tm="0">
                                          <p:val>
                                            <p:fltVal val="0"/>
                                          </p:val>
                                        </p:tav>
                                        <p:tav tm="100000">
                                          <p:val>
                                            <p:strVal val="#ppt_w"/>
                                          </p:val>
                                        </p:tav>
                                      </p:tavLst>
                                    </p:anim>
                                  </p:childTnLst>
                                </p:cTn>
                              </p:par>
                            </p:childTnLst>
                          </p:cTn>
                        </p:par>
                        <p:par>
                          <p:cTn id="76" fill="hold">
                            <p:stCondLst>
                              <p:cond delay="5500"/>
                            </p:stCondLst>
                            <p:childTnLst>
                              <p:par>
                                <p:cTn id="77" presetID="40" presetClass="entr" presetSubtype="0" fill="hold" grpId="0" nodeType="afterEffect">
                                  <p:stCondLst>
                                    <p:cond delay="0"/>
                                  </p:stCondLst>
                                  <p:iterate type="lt">
                                    <p:tmPct val="10000"/>
                                  </p:iterate>
                                  <p:childTnLst>
                                    <p:set>
                                      <p:cBhvr>
                                        <p:cTn id="78" dur="1" fill="hold">
                                          <p:stCondLst>
                                            <p:cond delay="0"/>
                                          </p:stCondLst>
                                        </p:cTn>
                                        <p:tgtEl>
                                          <p:spTgt spid="18"/>
                                        </p:tgtEl>
                                        <p:attrNameLst>
                                          <p:attrName>style.visibility</p:attrName>
                                        </p:attrNameLst>
                                      </p:cBhvr>
                                      <p:to>
                                        <p:strVal val="visible"/>
                                      </p:to>
                                    </p:set>
                                    <p:animEffect transition="in" filter="fade">
                                      <p:cBhvr>
                                        <p:cTn id="79" dur="1000"/>
                                        <p:tgtEl>
                                          <p:spTgt spid="18"/>
                                        </p:tgtEl>
                                      </p:cBhvr>
                                    </p:animEffect>
                                    <p:anim calcmode="lin" valueType="num">
                                      <p:cBhvr>
                                        <p:cTn id="80" dur="1000" fill="hold"/>
                                        <p:tgtEl>
                                          <p:spTgt spid="18"/>
                                        </p:tgtEl>
                                        <p:attrNameLst>
                                          <p:attrName>ppt_x</p:attrName>
                                        </p:attrNameLst>
                                      </p:cBhvr>
                                      <p:tavLst>
                                        <p:tav tm="0">
                                          <p:val>
                                            <p:strVal val="#ppt_x-.1"/>
                                          </p:val>
                                        </p:tav>
                                        <p:tav tm="100000">
                                          <p:val>
                                            <p:strVal val="#ppt_x"/>
                                          </p:val>
                                        </p:tav>
                                      </p:tavLst>
                                    </p:anim>
                                    <p:anim calcmode="lin" valueType="num">
                                      <p:cBhvr>
                                        <p:cTn id="81"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122011025b.jpg"/>
          <p:cNvPicPr>
            <a:picLocks noChangeAspect="1"/>
          </p:cNvPicPr>
          <p:nvPr/>
        </p:nvPicPr>
        <p:blipFill>
          <a:blip r:embed="rId2" cstate="print"/>
          <a:stretch>
            <a:fillRect/>
          </a:stretch>
        </p:blipFill>
        <p:spPr bwMode="auto">
          <a:xfrm>
            <a:off x="2123728" y="1"/>
            <a:ext cx="4824535" cy="517430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 y="0"/>
            <a:ext cx="683567" cy="5143500"/>
          </a:xfrm>
          <a:prstGeom prst="rect">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83568" y="0"/>
            <a:ext cx="860673" cy="5143500"/>
          </a:xfrm>
          <a:prstGeom prst="rect">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547664" y="0"/>
            <a:ext cx="576064" cy="5143500"/>
          </a:xfrm>
          <a:prstGeom prst="rect">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6948265" y="0"/>
            <a:ext cx="576063" cy="5143500"/>
          </a:xfrm>
          <a:prstGeom prst="rect">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7524328" y="0"/>
            <a:ext cx="936103" cy="5143500"/>
          </a:xfrm>
          <a:prstGeom prst="rect">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8460432" y="0"/>
            <a:ext cx="683569" cy="5143500"/>
          </a:xfrm>
          <a:prstGeom prst="rect">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339753" y="1"/>
            <a:ext cx="4320480" cy="4983480"/>
          </a:xfrm>
          <a:prstGeom prst="rect">
            <a:avLst/>
          </a:prstGeom>
          <a:solidFill>
            <a:schemeClr val="tx1">
              <a:lumMod val="9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4" name="13 Imagen" descr="01122011025b.jpg"/>
          <p:cNvPicPr>
            <a:picLocks noChangeAspect="1"/>
          </p:cNvPicPr>
          <p:nvPr/>
        </p:nvPicPr>
        <p:blipFill>
          <a:blip r:embed="rId2" cstate="print"/>
          <a:stretch>
            <a:fillRect/>
          </a:stretch>
        </p:blipFill>
        <p:spPr bwMode="auto">
          <a:xfrm>
            <a:off x="2699791" y="267494"/>
            <a:ext cx="3600401" cy="43924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Rectángulo"/>
          <p:cNvSpPr/>
          <p:nvPr/>
        </p:nvSpPr>
        <p:spPr>
          <a:xfrm>
            <a:off x="2915816" y="555526"/>
            <a:ext cx="3096344" cy="3816424"/>
          </a:xfrm>
          <a:prstGeom prst="rect">
            <a:avLst/>
          </a:prstGeom>
          <a:solidFill>
            <a:schemeClr val="tx1">
              <a:lumMod val="9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539552" y="3795886"/>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el 24 de abril estaban prohibidas las concentraciones de gente en las calles, lo que demostraría que muchos sabían que algo se preparaba y que ello había transcendido tanto a las autoridades francesas como a las españolas colaboracionistas.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14:ferris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4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4000"/>
                                        <p:tgtEl>
                                          <p:spTgt spid="7"/>
                                        </p:tgtEl>
                                      </p:cBhvr>
                                    </p:animEffect>
                                  </p:childTnLst>
                                </p:cTn>
                              </p:par>
                              <p:par>
                                <p:cTn id="11" presetID="3" presetClass="entr" presetSubtype="1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4000"/>
                                        <p:tgtEl>
                                          <p:spTgt spid="8"/>
                                        </p:tgtEl>
                                      </p:cBhvr>
                                    </p:animEffect>
                                  </p:childTnLst>
                                </p:cTn>
                              </p:par>
                              <p:par>
                                <p:cTn id="14" presetID="3"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4000"/>
                                        <p:tgtEl>
                                          <p:spTgt spid="9"/>
                                        </p:tgtEl>
                                      </p:cBhvr>
                                    </p:animEffect>
                                  </p:childTnLst>
                                </p:cTn>
                              </p:par>
                              <p:par>
                                <p:cTn id="17" presetID="3" presetClass="entr" presetSubtype="5"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vertical)">
                                      <p:cBhvr>
                                        <p:cTn id="19" dur="4000"/>
                                        <p:tgtEl>
                                          <p:spTgt spid="10"/>
                                        </p:tgtEl>
                                      </p:cBhvr>
                                    </p:animEffect>
                                  </p:childTnLst>
                                </p:cTn>
                              </p:par>
                              <p:par>
                                <p:cTn id="20" presetID="3" presetClass="entr" presetSubtype="10"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4000"/>
                                        <p:tgtEl>
                                          <p:spTgt spid="12"/>
                                        </p:tgtEl>
                                      </p:cBhvr>
                                    </p:animEffect>
                                  </p:childTnLst>
                                </p:cTn>
                              </p:par>
                              <p:par>
                                <p:cTn id="23" presetID="3" presetClass="exit" presetSubtype="5" fill="hold" nodeType="withEffect">
                                  <p:stCondLst>
                                    <p:cond delay="0"/>
                                  </p:stCondLst>
                                  <p:childTnLst>
                                    <p:animEffect transition="out" filter="blinds(vertical)">
                                      <p:cBhvr>
                                        <p:cTn id="24" dur="4000"/>
                                        <p:tgtEl>
                                          <p:spTgt spid="15"/>
                                        </p:tgtEl>
                                      </p:cBhvr>
                                    </p:animEffect>
                                    <p:set>
                                      <p:cBhvr>
                                        <p:cTn id="25" dur="1" fill="hold">
                                          <p:stCondLst>
                                            <p:cond delay="3999"/>
                                          </p:stCondLst>
                                        </p:cTn>
                                        <p:tgtEl>
                                          <p:spTgt spid="15"/>
                                        </p:tgtEl>
                                        <p:attrNameLst>
                                          <p:attrName>style.visibility</p:attrName>
                                        </p:attrNameLst>
                                      </p:cBhvr>
                                      <p:to>
                                        <p:strVal val="hidden"/>
                                      </p:to>
                                    </p:set>
                                  </p:childTnLst>
                                </p:cTn>
                              </p:par>
                              <p:par>
                                <p:cTn id="26" presetID="16" presetClass="exit" presetSubtype="42" fill="hold" nodeType="withEffect">
                                  <p:stCondLst>
                                    <p:cond delay="0"/>
                                  </p:stCondLst>
                                  <p:childTnLst>
                                    <p:animEffect transition="out" filter="barn(outHorizontal)">
                                      <p:cBhvr>
                                        <p:cTn id="27" dur="4000"/>
                                        <p:tgtEl>
                                          <p:spTgt spid="14"/>
                                        </p:tgtEl>
                                      </p:cBhvr>
                                    </p:animEffect>
                                    <p:set>
                                      <p:cBhvr>
                                        <p:cTn id="28" dur="1" fill="hold">
                                          <p:stCondLst>
                                            <p:cond delay="3999"/>
                                          </p:stCondLst>
                                        </p:cTn>
                                        <p:tgtEl>
                                          <p:spTgt spid="14"/>
                                        </p:tgtEl>
                                        <p:attrNameLst>
                                          <p:attrName>style.visibility</p:attrName>
                                        </p:attrNameLst>
                                      </p:cBhvr>
                                      <p:to>
                                        <p:strVal val="hidden"/>
                                      </p:to>
                                    </p:set>
                                  </p:childTnLst>
                                </p:cTn>
                              </p:par>
                              <p:par>
                                <p:cTn id="29" presetID="13" presetClass="exit" presetSubtype="32" fill="hold" nodeType="withEffect">
                                  <p:stCondLst>
                                    <p:cond delay="0"/>
                                  </p:stCondLst>
                                  <p:childTnLst>
                                    <p:animEffect transition="out" filter="plus(out)">
                                      <p:cBhvr>
                                        <p:cTn id="30" dur="4000"/>
                                        <p:tgtEl>
                                          <p:spTgt spid="13"/>
                                        </p:tgtEl>
                                      </p:cBhvr>
                                    </p:animEffect>
                                    <p:set>
                                      <p:cBhvr>
                                        <p:cTn id="31" dur="1" fill="hold">
                                          <p:stCondLst>
                                            <p:cond delay="3999"/>
                                          </p:stCondLst>
                                        </p:cTn>
                                        <p:tgtEl>
                                          <p:spTgt spid="13"/>
                                        </p:tgtEl>
                                        <p:attrNameLst>
                                          <p:attrName>style.visibility</p:attrName>
                                        </p:attrNameLst>
                                      </p:cBhvr>
                                      <p:to>
                                        <p:strVal val="hidden"/>
                                      </p:to>
                                    </p:set>
                                  </p:childTnLst>
                                </p:cTn>
                              </p:par>
                              <p:par>
                                <p:cTn id="32" presetID="23" presetClass="entr" presetSubtype="16"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fltVal val="0"/>
                                          </p:val>
                                        </p:tav>
                                        <p:tav tm="100000">
                                          <p:val>
                                            <p:strVal val="#ppt_w"/>
                                          </p:val>
                                        </p:tav>
                                      </p:tavLst>
                                    </p:anim>
                                    <p:anim calcmode="lin" valueType="num">
                                      <p:cBhvr>
                                        <p:cTn id="35" dur="4000" fill="hold"/>
                                        <p:tgtEl>
                                          <p:spTgt spid="4"/>
                                        </p:tgtEl>
                                        <p:attrNameLst>
                                          <p:attrName>ppt_h</p:attrName>
                                        </p:attrNameLst>
                                      </p:cBhvr>
                                      <p:tavLst>
                                        <p:tav tm="0">
                                          <p:val>
                                            <p:fltVal val="0"/>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6"/>
                                        </p:tgtEl>
                                        <p:attrNameLst>
                                          <p:attrName>style.visibility</p:attrName>
                                        </p:attrNameLst>
                                      </p:cBhvr>
                                      <p:to>
                                        <p:strVal val="visible"/>
                                      </p:to>
                                    </p:set>
                                    <p:animEffect transition="in" filter="fade">
                                      <p:cBhvr>
                                        <p:cTn id="39" dur="1000"/>
                                        <p:tgtEl>
                                          <p:spTgt spid="16"/>
                                        </p:tgtEl>
                                      </p:cBhvr>
                                    </p:animEffect>
                                    <p:anim calcmode="lin" valueType="num">
                                      <p:cBhvr>
                                        <p:cTn id="40" dur="1000" fill="hold"/>
                                        <p:tgtEl>
                                          <p:spTgt spid="16"/>
                                        </p:tgtEl>
                                        <p:attrNameLst>
                                          <p:attrName>ppt_x</p:attrName>
                                        </p:attrNameLst>
                                      </p:cBhvr>
                                      <p:tavLst>
                                        <p:tav tm="0">
                                          <p:val>
                                            <p:strVal val="#ppt_x-.1"/>
                                          </p:val>
                                        </p:tav>
                                        <p:tav tm="100000">
                                          <p:val>
                                            <p:strVal val="#ppt_x"/>
                                          </p:val>
                                        </p:tav>
                                      </p:tavLst>
                                    </p:anim>
                                    <p:anim calcmode="lin" valueType="num">
                                      <p:cBhvr>
                                        <p:cTn id="41"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08.jpg"/>
          <p:cNvPicPr>
            <a:picLocks noChangeAspect="1"/>
          </p:cNvPicPr>
          <p:nvPr/>
        </p:nvPicPr>
        <p:blipFill>
          <a:blip r:embed="rId2" cstate="print"/>
          <a:stretch>
            <a:fillRect/>
          </a:stretch>
        </p:blipFill>
        <p:spPr>
          <a:xfrm>
            <a:off x="0" y="-596602"/>
            <a:ext cx="9144000" cy="5740102"/>
          </a:xfrm>
          <a:prstGeom prst="rect">
            <a:avLst/>
          </a:prstGeom>
        </p:spPr>
      </p:pic>
      <p:sp>
        <p:nvSpPr>
          <p:cNvPr id="8" name="7 Rectángulo"/>
          <p:cNvSpPr/>
          <p:nvPr/>
        </p:nvSpPr>
        <p:spPr>
          <a:xfrm>
            <a:off x="0" y="-596602"/>
            <a:ext cx="9144000" cy="5740102"/>
          </a:xfrm>
          <a:prstGeom prst="rect">
            <a:avLst/>
          </a:pr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691680" y="0"/>
            <a:ext cx="5400600" cy="707886"/>
          </a:xfrm>
          <a:prstGeom prst="rect">
            <a:avLst/>
          </a:prstGeom>
          <a:noFill/>
        </p:spPr>
        <p:txBody>
          <a:bodyPr wrap="none" lIns="91440" tIns="45720" rIns="91440" bIns="45720">
            <a:prstTxWarp prst="textDeflateTop">
              <a:avLst>
                <a:gd name="adj" fmla="val 32059"/>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CONCLUSIÓN:</a:t>
            </a: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5" name="4 CuadroTexto"/>
          <p:cNvSpPr txBox="1"/>
          <p:nvPr/>
        </p:nvSpPr>
        <p:spPr>
          <a:xfrm>
            <a:off x="323528" y="771550"/>
            <a:ext cx="8568952"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latin typeface="Lucida Bright" pitchFamily="18" charset="0"/>
              </a:rPr>
              <a:t>Durante este tiempo, Fernando VII partió hacia Bayona al encuentro de Napoleón tras aceptar su convocatoria, con la ilusión de que le apoyase en el trono. También lo hizo días después su padre con la misma esperanza, así como buena parte de la familia real. Una vez en Bayona, la familia real conoció los verdaderos planes de Napoleón que era de desposeer a Fernando del trono. </a:t>
            </a:r>
            <a:endParaRPr lang="es-ES"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323528" y="2643758"/>
            <a:ext cx="8568952" cy="2308324"/>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latin typeface="Lucida Bright" pitchFamily="18" charset="0"/>
              </a:rPr>
              <a:t>Éste, indignado, se vio en la trampa, pero logró informar a la Junta de Gobierno en Madrid de los acontecimientos. El 1 de Mayo se produjo la última escena del drama: Carlos y Fernando se enfrentaban ante Bonaparte. Días después, conocida la insurrección, Carlos IV, otra vez en público, reprocharía a su hijo haber sido el responsable, al tiempo que su madre le abofeteaba y le llamaba “bastardo”. El día 6 Fernando renunciaba a la Corona a favor de su padre, que cedía de inmediato los derechos a Napoleón.</a:t>
            </a:r>
            <a:endParaRPr lang="es-ES"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85000">
        <p14:vortex dir="r"/>
      </p:transition>
    </mc:Choice>
    <mc:Fallback xmlns="">
      <p:transition spd="slow" advTm="8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1"/>
                                          </p:val>
                                        </p:tav>
                                        <p:tav tm="100000">
                                          <p:val>
                                            <p:strVal val="#ppt_x"/>
                                          </p:val>
                                        </p:tav>
                                      </p:tavLst>
                                    </p:anim>
                                    <p:anim calcmode="lin" valueType="num">
                                      <p:cBhvr>
                                        <p:cTn id="14" dur="10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346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WordArt 2"/>
          <p:cNvSpPr>
            <a:spLocks noChangeArrowheads="1" noChangeShapeType="1" noTextEdit="1"/>
          </p:cNvSpPr>
          <p:nvPr/>
        </p:nvSpPr>
        <p:spPr bwMode="auto">
          <a:xfrm>
            <a:off x="1115616" y="109076"/>
            <a:ext cx="6409134" cy="907301"/>
          </a:xfrm>
          <a:prstGeom prst="rect">
            <a:avLst/>
          </a:prstGeom>
        </p:spPr>
        <p:txBody>
          <a:bodyPr wrap="none" fromWordArt="1">
            <a:prstTxWarp prst="textCanUp">
              <a:avLst>
                <a:gd name="adj" fmla="val 75111"/>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7044" name="WordArt 4"/>
          <p:cNvSpPr>
            <a:spLocks noChangeArrowheads="1" noChangeShapeType="1" noTextEdit="1"/>
          </p:cNvSpPr>
          <p:nvPr/>
        </p:nvSpPr>
        <p:spPr bwMode="auto">
          <a:xfrm>
            <a:off x="1835696" y="1145992"/>
            <a:ext cx="4681538" cy="485775"/>
          </a:xfrm>
          <a:prstGeom prst="rect">
            <a:avLst/>
          </a:prstGeom>
        </p:spPr>
        <p:txBody>
          <a:bodyPr wrap="none" fromWordArt="1">
            <a:prstTxWarp prst="textFadeUp">
              <a:avLst>
                <a:gd name="adj" fmla="val 9991"/>
              </a:avLst>
            </a:prstTxWarp>
            <a:scene3d>
              <a:camera prst="perspectiveAbove"/>
              <a:lightRig rig="threePt" dir="t"/>
            </a:scene3d>
            <a:sp3d extrusionH="57150">
              <a:bevelT w="38100" h="38100" prst="angle"/>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Títulos:</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p>
        </p:txBody>
      </p:sp>
      <p:sp>
        <p:nvSpPr>
          <p:cNvPr id="87045" name="WordArt 5"/>
          <p:cNvSpPr>
            <a:spLocks noChangeArrowheads="1" noChangeShapeType="1" noTextEdit="1"/>
          </p:cNvSpPr>
          <p:nvPr/>
        </p:nvSpPr>
        <p:spPr bwMode="auto">
          <a:xfrm>
            <a:off x="1259632" y="2571750"/>
            <a:ext cx="6048672" cy="707514"/>
          </a:xfrm>
          <a:prstGeom prst="rect">
            <a:avLst/>
          </a:prstGeom>
        </p:spPr>
        <p:txBody>
          <a:bodyPr wrap="none" fromWordArt="1">
            <a:prstTxWarp prst="textDeflateBottom">
              <a:avLst>
                <a:gd name="adj" fmla="val 100000"/>
              </a:avLst>
            </a:prstTxWarp>
            <a:scene3d>
              <a:camera prst="orthographicFront"/>
              <a:lightRig rig="legacyNormal3" dir="t"/>
            </a:scene3d>
            <a:sp3d extrusionH="887400" prstMaterial="legacyMatte">
              <a:bevelT w="38100" h="38100" prst="angle"/>
              <a:extrusionClr>
                <a:srgbClr val="939676"/>
              </a:extrusionClr>
            </a:sp3d>
          </a:bodyPr>
          <a:lstStyle/>
          <a:p>
            <a:pPr algn="ctr">
              <a:defRPr/>
            </a:pPr>
            <a:r>
              <a:rPr lang="es-ES" sz="3600" b="1" kern="10" dirty="0">
                <a:ln w="9525">
                  <a:round/>
                  <a:headEnd/>
                  <a:tailEnd/>
                </a:ln>
                <a:gradFill rotWithShape="1">
                  <a:gsLst>
                    <a:gs pos="0">
                      <a:srgbClr val="707070"/>
                    </a:gs>
                    <a:gs pos="50000">
                      <a:srgbClr val="FFFFFF"/>
                    </a:gs>
                    <a:gs pos="100000">
                      <a:srgbClr val="707070"/>
                    </a:gs>
                  </a:gsLst>
                  <a:lin ang="2700000" scaled="1"/>
                </a:gradFill>
                <a:latin typeface="Margaret"/>
              </a:rPr>
              <a:t> </a:t>
            </a:r>
            <a:r>
              <a:rPr lang="es-ES" sz="3600" b="1"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rPr>
              <a:t>- </a:t>
            </a:r>
            <a:r>
              <a:rPr lang="es-ES" sz="3600" b="1"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rPr>
              <a:t>Quiero pasar mi vida amándote  </a:t>
            </a:r>
          </a:p>
        </p:txBody>
      </p:sp>
      <p:sp>
        <p:nvSpPr>
          <p:cNvPr id="87046" name="WordArt 6"/>
          <p:cNvSpPr>
            <a:spLocks noChangeArrowheads="1" noChangeShapeType="1" noTextEdit="1"/>
          </p:cNvSpPr>
          <p:nvPr/>
        </p:nvSpPr>
        <p:spPr bwMode="auto">
          <a:xfrm>
            <a:off x="1043608" y="3363838"/>
            <a:ext cx="5904656" cy="706086"/>
          </a:xfrm>
          <a:prstGeom prst="rect">
            <a:avLst/>
          </a:prstGeom>
        </p:spPr>
        <p:txBody>
          <a:bodyPr wrap="none" fromWordArt="1">
            <a:prstTxWarp prst="textDeflateBottom">
              <a:avLst>
                <a:gd name="adj" fmla="val 100000"/>
              </a:avLst>
            </a:prstTxWarp>
            <a:scene3d>
              <a:camera prst="orthographicFront"/>
              <a:lightRig rig="legacyNormal3" dir="t"/>
            </a:scene3d>
            <a:sp3d extrusionH="887400" prstMaterial="legacyMatte">
              <a:bevelT w="38100" h="38100" prst="angle"/>
              <a:extrusionClr>
                <a:srgbClr val="939676"/>
              </a:extrusionClr>
            </a:sp3d>
          </a:bodyPr>
          <a:lstStyle/>
          <a:p>
            <a:pPr algn="ctr">
              <a:defRPr/>
            </a:pPr>
            <a:r>
              <a:rPr lang="es-ES" sz="3600" b="1" kern="10" dirty="0">
                <a:ln w="9525">
                  <a:round/>
                  <a:headEnd/>
                  <a:tailEnd/>
                </a:ln>
                <a:gradFill rotWithShape="1">
                  <a:gsLst>
                    <a:gs pos="0">
                      <a:srgbClr val="707070"/>
                    </a:gs>
                    <a:gs pos="50000">
                      <a:srgbClr val="FFFFFF"/>
                    </a:gs>
                    <a:gs pos="100000">
                      <a:srgbClr val="707070"/>
                    </a:gs>
                  </a:gsLst>
                  <a:lin ang="2700000" scaled="1"/>
                </a:gradFill>
                <a:latin typeface="Margaret"/>
              </a:rPr>
              <a:t> </a:t>
            </a:r>
            <a:r>
              <a:rPr lang="es-ES" sz="3600" b="1"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rPr>
              <a:t> </a:t>
            </a:r>
            <a:r>
              <a:rPr lang="es-ES" sz="3600" b="1"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rPr>
              <a:t>- </a:t>
            </a:r>
            <a:r>
              <a:rPr lang="es-ES" sz="3600" b="1" kern="10" dirty="0" err="1">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rPr>
              <a:t>Diego`s</a:t>
            </a:r>
            <a:r>
              <a:rPr lang="es-ES" sz="3600" b="1"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rPr>
              <a:t> </a:t>
            </a:r>
            <a:r>
              <a:rPr lang="es-ES" sz="3600" b="1" kern="10" dirty="0" err="1"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rPr>
              <a:t>Good</a:t>
            </a:r>
            <a:r>
              <a:rPr lang="es-ES" sz="3600" b="1"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rPr>
              <a:t> </a:t>
            </a:r>
            <a:r>
              <a:rPr lang="es-ES" sz="3600" b="1" kern="10" dirty="0" err="1"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rPr>
              <a:t>Bye</a:t>
            </a:r>
            <a:r>
              <a:rPr lang="es-ES" sz="3600" b="1"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rPr>
              <a:t>  </a:t>
            </a:r>
            <a:endParaRPr lang="es-ES" sz="3600" b="1"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endParaRPr>
          </a:p>
        </p:txBody>
      </p:sp>
      <p:sp>
        <p:nvSpPr>
          <p:cNvPr id="87047" name="WordArt 7"/>
          <p:cNvSpPr>
            <a:spLocks noChangeArrowheads="1" noChangeShapeType="1" noTextEdit="1"/>
          </p:cNvSpPr>
          <p:nvPr/>
        </p:nvSpPr>
        <p:spPr bwMode="auto">
          <a:xfrm>
            <a:off x="971600" y="4155926"/>
            <a:ext cx="5688632" cy="707514"/>
          </a:xfrm>
          <a:prstGeom prst="rect">
            <a:avLst/>
          </a:prstGeom>
        </p:spPr>
        <p:txBody>
          <a:bodyPr wrap="none" fromWordArt="1">
            <a:prstTxWarp prst="textDeflateBottom">
              <a:avLst>
                <a:gd name="adj" fmla="val 100000"/>
              </a:avLst>
            </a:prstTxWarp>
            <a:scene3d>
              <a:camera prst="orthographicFront"/>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707070"/>
                    </a:gs>
                    <a:gs pos="50000">
                      <a:srgbClr val="FFFFFF"/>
                    </a:gs>
                    <a:gs pos="100000">
                      <a:srgbClr val="707070"/>
                    </a:gs>
                  </a:gsLst>
                  <a:lin ang="2700000" scaled="1"/>
                </a:gradFill>
                <a:effectLst>
                  <a:prstShdw prst="shdw17" dist="17961" dir="2700000">
                    <a:srgbClr val="999999"/>
                  </a:prstShdw>
                </a:effectLst>
                <a:latin typeface="Margaret"/>
              </a:rPr>
              <a:t> </a:t>
            </a:r>
            <a:r>
              <a:rPr lang="es-ES" sz="3600" kern="10" dirty="0" smtClean="0">
                <a:ln w="9525">
                  <a:noFill/>
                  <a:round/>
                  <a:headEnd/>
                  <a:tailEnd/>
                </a:ln>
                <a:gradFill rotWithShape="1">
                  <a:gsLst>
                    <a:gs pos="0">
                      <a:srgbClr val="707070"/>
                    </a:gs>
                    <a:gs pos="50000">
                      <a:srgbClr val="FFFFFF"/>
                    </a:gs>
                    <a:gs pos="100000">
                      <a:srgbClr val="707070"/>
                    </a:gs>
                  </a:gsLst>
                  <a:lin ang="2700000" scaled="1"/>
                </a:gradFill>
                <a:effectLst>
                  <a:prstShdw prst="shdw17" dist="17961" dir="2700000">
                    <a:srgbClr val="999999"/>
                  </a:prstShdw>
                  <a:reflection blurRad="6350" stA="60000" endA="900" endPos="58000" dir="5400000" sy="-100000" algn="bl" rotWithShape="0"/>
                </a:effectLst>
                <a:latin typeface="Margaret"/>
              </a:rPr>
              <a:t> </a:t>
            </a:r>
            <a:r>
              <a:rPr lang="es-ES" sz="3600" kern="10" dirty="0">
                <a:ln w="9525">
                  <a:noFill/>
                  <a:round/>
                  <a:headEnd/>
                  <a:tailEnd/>
                </a:ln>
                <a:gradFill rotWithShape="1">
                  <a:gsLst>
                    <a:gs pos="0">
                      <a:srgbClr val="707070"/>
                    </a:gs>
                    <a:gs pos="50000">
                      <a:srgbClr val="FFFFFF"/>
                    </a:gs>
                    <a:gs pos="100000">
                      <a:srgbClr val="707070"/>
                    </a:gs>
                  </a:gsLst>
                  <a:lin ang="2700000" scaled="1"/>
                </a:gradFill>
                <a:effectLst>
                  <a:prstShdw prst="shdw17" dist="17961" dir="2700000">
                    <a:srgbClr val="999999"/>
                  </a:prstShdw>
                  <a:reflection blurRad="6350" stA="60000" endA="900" endPos="58000" dir="5400000" sy="-100000" algn="bl" rotWithShape="0"/>
                </a:effectLst>
                <a:latin typeface="Margaret"/>
              </a:rPr>
              <a:t>- </a:t>
            </a:r>
            <a:r>
              <a:rPr lang="es-ES" sz="3600" kern="10" dirty="0" err="1">
                <a:ln w="9525">
                  <a:noFill/>
                  <a:round/>
                  <a:headEnd/>
                  <a:tailEnd/>
                </a:ln>
                <a:gradFill rotWithShape="1">
                  <a:gsLst>
                    <a:gs pos="0">
                      <a:srgbClr val="707070"/>
                    </a:gs>
                    <a:gs pos="50000">
                      <a:srgbClr val="FFFFFF"/>
                    </a:gs>
                    <a:gs pos="100000">
                      <a:srgbClr val="707070"/>
                    </a:gs>
                  </a:gsLst>
                  <a:lin ang="2700000" scaled="1"/>
                </a:gradFill>
                <a:effectLst>
                  <a:prstShdw prst="shdw17" dist="17961" dir="2700000">
                    <a:srgbClr val="999999"/>
                  </a:prstShdw>
                  <a:reflection blurRad="6350" stA="60000" endA="900" endPos="58000" dir="5400000" sy="-100000" algn="bl" rotWithShape="0"/>
                </a:effectLst>
                <a:latin typeface="Margaret"/>
              </a:rPr>
              <a:t>Zorro`s</a:t>
            </a:r>
            <a:r>
              <a:rPr lang="es-ES" sz="3600" kern="10" dirty="0">
                <a:ln w="9525">
                  <a:noFill/>
                  <a:round/>
                  <a:headEnd/>
                  <a:tailEnd/>
                </a:ln>
                <a:gradFill rotWithShape="1">
                  <a:gsLst>
                    <a:gs pos="0">
                      <a:srgbClr val="707070"/>
                    </a:gs>
                    <a:gs pos="50000">
                      <a:srgbClr val="FFFFFF"/>
                    </a:gs>
                    <a:gs pos="100000">
                      <a:srgbClr val="707070"/>
                    </a:gs>
                  </a:gsLst>
                  <a:lin ang="2700000" scaled="1"/>
                </a:gradFill>
                <a:effectLst>
                  <a:prstShdw prst="shdw17" dist="17961" dir="2700000">
                    <a:srgbClr val="999999"/>
                  </a:prstShdw>
                  <a:reflection blurRad="6350" stA="60000" endA="900" endPos="58000" dir="5400000" sy="-100000" algn="bl" rotWithShape="0"/>
                </a:effectLst>
                <a:latin typeface="Margaret"/>
              </a:rPr>
              <a:t> </a:t>
            </a:r>
            <a:r>
              <a:rPr lang="es-ES" sz="3600" kern="10" dirty="0" err="1">
                <a:ln w="9525">
                  <a:noFill/>
                  <a:round/>
                  <a:headEnd/>
                  <a:tailEnd/>
                </a:ln>
                <a:gradFill rotWithShape="1">
                  <a:gsLst>
                    <a:gs pos="0">
                      <a:srgbClr val="707070"/>
                    </a:gs>
                    <a:gs pos="50000">
                      <a:srgbClr val="FFFFFF"/>
                    </a:gs>
                    <a:gs pos="100000">
                      <a:srgbClr val="707070"/>
                    </a:gs>
                  </a:gsLst>
                  <a:lin ang="2700000" scaled="1"/>
                </a:gradFill>
                <a:effectLst>
                  <a:prstShdw prst="shdw17" dist="17961" dir="2700000">
                    <a:srgbClr val="999999"/>
                  </a:prstShdw>
                  <a:reflection blurRad="6350" stA="60000" endA="900" endPos="58000" dir="5400000" sy="-100000" algn="bl" rotWithShape="0"/>
                </a:effectLst>
                <a:latin typeface="Margaret"/>
              </a:rPr>
              <a:t>Theme</a:t>
            </a:r>
            <a:r>
              <a:rPr lang="es-ES" sz="3600" kern="10" dirty="0">
                <a:ln w="9525">
                  <a:noFill/>
                  <a:round/>
                  <a:headEnd/>
                  <a:tailEnd/>
                </a:ln>
                <a:gradFill rotWithShape="1">
                  <a:gsLst>
                    <a:gs pos="0">
                      <a:srgbClr val="707070"/>
                    </a:gs>
                    <a:gs pos="50000">
                      <a:srgbClr val="FFFFFF"/>
                    </a:gs>
                    <a:gs pos="100000">
                      <a:srgbClr val="707070"/>
                    </a:gs>
                  </a:gsLst>
                  <a:lin ang="2700000" scaled="1"/>
                </a:gradFill>
                <a:effectLst>
                  <a:prstShdw prst="shdw17" dist="17961" dir="2700000">
                    <a:srgbClr val="999999"/>
                  </a:prstShdw>
                  <a:reflection blurRad="6350" stA="60000" endA="900" endPos="58000" dir="5400000" sy="-100000" algn="bl" rotWithShape="0"/>
                </a:effectLst>
                <a:latin typeface="Margaret"/>
              </a:rPr>
              <a:t>  </a:t>
            </a:r>
          </a:p>
        </p:txBody>
      </p:sp>
      <p:sp>
        <p:nvSpPr>
          <p:cNvPr id="7" name="WordArt 5"/>
          <p:cNvSpPr>
            <a:spLocks noChangeArrowheads="1" noChangeShapeType="1" noTextEdit="1"/>
          </p:cNvSpPr>
          <p:nvPr/>
        </p:nvSpPr>
        <p:spPr bwMode="auto">
          <a:xfrm>
            <a:off x="1331640" y="1779662"/>
            <a:ext cx="6768752" cy="779522"/>
          </a:xfrm>
          <a:prstGeom prst="rect">
            <a:avLst/>
          </a:prstGeom>
        </p:spPr>
        <p:txBody>
          <a:bodyPr wrap="none" fromWordArt="1">
            <a:prstTxWarp prst="textDeflateBottom">
              <a:avLst>
                <a:gd name="adj" fmla="val 100000"/>
              </a:avLst>
            </a:prstTxWarp>
            <a:scene3d>
              <a:camera prst="orthographicFront"/>
              <a:lightRig rig="legacyNormal3" dir="t"/>
            </a:scene3d>
            <a:sp3d extrusionH="887400" prstMaterial="legacyMatte">
              <a:bevelT w="38100" h="38100" prst="angle"/>
              <a:extrusionClr>
                <a:srgbClr val="939676"/>
              </a:extrusionClr>
            </a:sp3d>
          </a:bodyPr>
          <a:lstStyle/>
          <a:p>
            <a:pPr algn="ctr">
              <a:defRPr/>
            </a:pPr>
            <a:r>
              <a:rPr lang="es-ES" sz="3600" b="1" kern="10" dirty="0">
                <a:ln w="9525">
                  <a:round/>
                  <a:headEnd/>
                  <a:tailEnd/>
                </a:ln>
                <a:gradFill rotWithShape="1">
                  <a:gsLst>
                    <a:gs pos="0">
                      <a:srgbClr val="707070"/>
                    </a:gs>
                    <a:gs pos="50000">
                      <a:srgbClr val="FFFFFF"/>
                    </a:gs>
                    <a:gs pos="100000">
                      <a:srgbClr val="707070"/>
                    </a:gs>
                  </a:gsLst>
                  <a:lin ang="2700000" scaled="1"/>
                </a:gradFill>
                <a:latin typeface="Margaret"/>
              </a:rPr>
              <a:t> </a:t>
            </a:r>
            <a:r>
              <a:rPr lang="es-ES" sz="3600" b="1"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rPr>
              <a:t>-  Estudiantina madrileña y La Aurora ( Tuna de medicina )  </a:t>
            </a:r>
            <a:endParaRPr lang="es-ES" sz="3600" b="1"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Margaret"/>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fade">
                                      <p:cBhvr>
                                        <p:cTn id="7" dur="2000"/>
                                        <p:tgtEl>
                                          <p:spTgt spid="56322"/>
                                        </p:tgtEl>
                                      </p:cBhvr>
                                    </p:animEffect>
                                    <p:anim calcmode="lin" valueType="num">
                                      <p:cBhvr>
                                        <p:cTn id="8" dur="2000" fill="hold"/>
                                        <p:tgtEl>
                                          <p:spTgt spid="56322"/>
                                        </p:tgtEl>
                                        <p:attrNameLst>
                                          <p:attrName>ppt_x</p:attrName>
                                        </p:attrNameLst>
                                      </p:cBhvr>
                                      <p:tavLst>
                                        <p:tav tm="0">
                                          <p:val>
                                            <p:strVal val="#ppt_x"/>
                                          </p:val>
                                        </p:tav>
                                        <p:tav tm="100000">
                                          <p:val>
                                            <p:strVal val="#ppt_x"/>
                                          </p:val>
                                        </p:tav>
                                      </p:tavLst>
                                    </p:anim>
                                    <p:anim calcmode="lin" valueType="num">
                                      <p:cBhvr>
                                        <p:cTn id="9" dur="2000" fill="hold"/>
                                        <p:tgtEl>
                                          <p:spTgt spid="563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500"/>
                                  </p:stCondLst>
                                  <p:childTnLst>
                                    <p:set>
                                      <p:cBhvr>
                                        <p:cTn id="12" dur="1" fill="hold">
                                          <p:stCondLst>
                                            <p:cond delay="0"/>
                                          </p:stCondLst>
                                        </p:cTn>
                                        <p:tgtEl>
                                          <p:spTgt spid="87044"/>
                                        </p:tgtEl>
                                        <p:attrNameLst>
                                          <p:attrName>style.visibility</p:attrName>
                                        </p:attrNameLst>
                                      </p:cBhvr>
                                      <p:to>
                                        <p:strVal val="visible"/>
                                      </p:to>
                                    </p:set>
                                    <p:animEffect transition="in" filter="fade">
                                      <p:cBhvr>
                                        <p:cTn id="13" dur="2000"/>
                                        <p:tgtEl>
                                          <p:spTgt spid="87044"/>
                                        </p:tgtEl>
                                      </p:cBhvr>
                                    </p:animEffect>
                                    <p:anim calcmode="lin" valueType="num">
                                      <p:cBhvr>
                                        <p:cTn id="14" dur="2000" fill="hold"/>
                                        <p:tgtEl>
                                          <p:spTgt spid="87044"/>
                                        </p:tgtEl>
                                        <p:attrNameLst>
                                          <p:attrName>ppt_x</p:attrName>
                                        </p:attrNameLst>
                                      </p:cBhvr>
                                      <p:tavLst>
                                        <p:tav tm="0">
                                          <p:val>
                                            <p:strVal val="#ppt_x"/>
                                          </p:val>
                                        </p:tav>
                                        <p:tav tm="100000">
                                          <p:val>
                                            <p:strVal val="#ppt_x"/>
                                          </p:val>
                                        </p:tav>
                                      </p:tavLst>
                                    </p:anim>
                                    <p:anim calcmode="lin" valueType="num">
                                      <p:cBhvr>
                                        <p:cTn id="15" dur="2000" fill="hold"/>
                                        <p:tgtEl>
                                          <p:spTgt spid="87044"/>
                                        </p:tgtEl>
                                        <p:attrNameLst>
                                          <p:attrName>ppt_y</p:attrName>
                                        </p:attrNameLst>
                                      </p:cBhvr>
                                      <p:tavLst>
                                        <p:tav tm="0">
                                          <p:val>
                                            <p:strVal val="#ppt_y+.1"/>
                                          </p:val>
                                        </p:tav>
                                        <p:tav tm="100000">
                                          <p:val>
                                            <p:strVal val="#ppt_y"/>
                                          </p:val>
                                        </p:tav>
                                      </p:tavLst>
                                    </p:anim>
                                  </p:childTnLst>
                                </p:cTn>
                              </p:par>
                            </p:childTnLst>
                          </p:cTn>
                        </p:par>
                        <p:par>
                          <p:cTn id="16" fill="hold">
                            <p:stCondLst>
                              <p:cond delay="4500"/>
                            </p:stCondLst>
                            <p:childTnLst>
                              <p:par>
                                <p:cTn id="17" presetID="23" presetClass="entr" presetSubtype="16" fill="hold" nodeType="afterEffect">
                                  <p:stCondLst>
                                    <p:cond delay="50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p:val>
                                            <p:fltVal val="0"/>
                                          </p:val>
                                        </p:tav>
                                        <p:tav tm="100000">
                                          <p:val>
                                            <p:strVal val="#ppt_w"/>
                                          </p:val>
                                        </p:tav>
                                      </p:tavLst>
                                    </p:anim>
                                    <p:anim calcmode="lin" valueType="num">
                                      <p:cBhvr>
                                        <p:cTn id="20" dur="2000" fill="hold"/>
                                        <p:tgtEl>
                                          <p:spTgt spid="7"/>
                                        </p:tgtEl>
                                        <p:attrNameLst>
                                          <p:attrName>ppt_h</p:attrName>
                                        </p:attrNameLst>
                                      </p:cBhvr>
                                      <p:tavLst>
                                        <p:tav tm="0">
                                          <p:val>
                                            <p:fltVal val="0"/>
                                          </p:val>
                                        </p:tav>
                                        <p:tav tm="100000">
                                          <p:val>
                                            <p:strVal val="#ppt_h"/>
                                          </p:val>
                                        </p:tav>
                                      </p:tavLst>
                                    </p:anim>
                                  </p:childTnLst>
                                </p:cTn>
                              </p:par>
                            </p:childTnLst>
                          </p:cTn>
                        </p:par>
                        <p:par>
                          <p:cTn id="21" fill="hold">
                            <p:stCondLst>
                              <p:cond delay="7000"/>
                            </p:stCondLst>
                            <p:childTnLst>
                              <p:par>
                                <p:cTn id="22" presetID="23" presetClass="entr" presetSubtype="16" fill="hold" nodeType="afterEffect">
                                  <p:stCondLst>
                                    <p:cond delay="500"/>
                                  </p:stCondLst>
                                  <p:childTnLst>
                                    <p:set>
                                      <p:cBhvr>
                                        <p:cTn id="23" dur="1" fill="hold">
                                          <p:stCondLst>
                                            <p:cond delay="0"/>
                                          </p:stCondLst>
                                        </p:cTn>
                                        <p:tgtEl>
                                          <p:spTgt spid="87045"/>
                                        </p:tgtEl>
                                        <p:attrNameLst>
                                          <p:attrName>style.visibility</p:attrName>
                                        </p:attrNameLst>
                                      </p:cBhvr>
                                      <p:to>
                                        <p:strVal val="visible"/>
                                      </p:to>
                                    </p:set>
                                    <p:anim calcmode="lin" valueType="num">
                                      <p:cBhvr>
                                        <p:cTn id="24" dur="2000" fill="hold"/>
                                        <p:tgtEl>
                                          <p:spTgt spid="87045"/>
                                        </p:tgtEl>
                                        <p:attrNameLst>
                                          <p:attrName>ppt_w</p:attrName>
                                        </p:attrNameLst>
                                      </p:cBhvr>
                                      <p:tavLst>
                                        <p:tav tm="0">
                                          <p:val>
                                            <p:fltVal val="0"/>
                                          </p:val>
                                        </p:tav>
                                        <p:tav tm="100000">
                                          <p:val>
                                            <p:strVal val="#ppt_w"/>
                                          </p:val>
                                        </p:tav>
                                      </p:tavLst>
                                    </p:anim>
                                    <p:anim calcmode="lin" valueType="num">
                                      <p:cBhvr>
                                        <p:cTn id="25" dur="2000" fill="hold"/>
                                        <p:tgtEl>
                                          <p:spTgt spid="87045"/>
                                        </p:tgtEl>
                                        <p:attrNameLst>
                                          <p:attrName>ppt_h</p:attrName>
                                        </p:attrNameLst>
                                      </p:cBhvr>
                                      <p:tavLst>
                                        <p:tav tm="0">
                                          <p:val>
                                            <p:fltVal val="0"/>
                                          </p:val>
                                        </p:tav>
                                        <p:tav tm="100000">
                                          <p:val>
                                            <p:strVal val="#ppt_h"/>
                                          </p:val>
                                        </p:tav>
                                      </p:tavLst>
                                    </p:anim>
                                  </p:childTnLst>
                                </p:cTn>
                              </p:par>
                            </p:childTnLst>
                          </p:cTn>
                        </p:par>
                        <p:par>
                          <p:cTn id="26" fill="hold">
                            <p:stCondLst>
                              <p:cond delay="9500"/>
                            </p:stCondLst>
                            <p:childTnLst>
                              <p:par>
                                <p:cTn id="27" presetID="23" presetClass="entr" presetSubtype="16" fill="hold" nodeType="afterEffect">
                                  <p:stCondLst>
                                    <p:cond delay="500"/>
                                  </p:stCondLst>
                                  <p:childTnLst>
                                    <p:set>
                                      <p:cBhvr>
                                        <p:cTn id="28" dur="1" fill="hold">
                                          <p:stCondLst>
                                            <p:cond delay="0"/>
                                          </p:stCondLst>
                                        </p:cTn>
                                        <p:tgtEl>
                                          <p:spTgt spid="87046"/>
                                        </p:tgtEl>
                                        <p:attrNameLst>
                                          <p:attrName>style.visibility</p:attrName>
                                        </p:attrNameLst>
                                      </p:cBhvr>
                                      <p:to>
                                        <p:strVal val="visible"/>
                                      </p:to>
                                    </p:set>
                                    <p:anim calcmode="lin" valueType="num">
                                      <p:cBhvr>
                                        <p:cTn id="29" dur="2000" fill="hold"/>
                                        <p:tgtEl>
                                          <p:spTgt spid="87046"/>
                                        </p:tgtEl>
                                        <p:attrNameLst>
                                          <p:attrName>ppt_w</p:attrName>
                                        </p:attrNameLst>
                                      </p:cBhvr>
                                      <p:tavLst>
                                        <p:tav tm="0">
                                          <p:val>
                                            <p:fltVal val="0"/>
                                          </p:val>
                                        </p:tav>
                                        <p:tav tm="100000">
                                          <p:val>
                                            <p:strVal val="#ppt_w"/>
                                          </p:val>
                                        </p:tav>
                                      </p:tavLst>
                                    </p:anim>
                                    <p:anim calcmode="lin" valueType="num">
                                      <p:cBhvr>
                                        <p:cTn id="30" dur="2000" fill="hold"/>
                                        <p:tgtEl>
                                          <p:spTgt spid="87046"/>
                                        </p:tgtEl>
                                        <p:attrNameLst>
                                          <p:attrName>ppt_h</p:attrName>
                                        </p:attrNameLst>
                                      </p:cBhvr>
                                      <p:tavLst>
                                        <p:tav tm="0">
                                          <p:val>
                                            <p:fltVal val="0"/>
                                          </p:val>
                                        </p:tav>
                                        <p:tav tm="100000">
                                          <p:val>
                                            <p:strVal val="#ppt_h"/>
                                          </p:val>
                                        </p:tav>
                                      </p:tavLst>
                                    </p:anim>
                                  </p:childTnLst>
                                </p:cTn>
                              </p:par>
                            </p:childTnLst>
                          </p:cTn>
                        </p:par>
                        <p:par>
                          <p:cTn id="31" fill="hold">
                            <p:stCondLst>
                              <p:cond delay="12000"/>
                            </p:stCondLst>
                            <p:childTnLst>
                              <p:par>
                                <p:cTn id="32" presetID="55" presetClass="entr" presetSubtype="0" fill="hold" nodeType="afterEffect">
                                  <p:stCondLst>
                                    <p:cond delay="500"/>
                                  </p:stCondLst>
                                  <p:childTnLst>
                                    <p:set>
                                      <p:cBhvr>
                                        <p:cTn id="33" dur="1" fill="hold">
                                          <p:stCondLst>
                                            <p:cond delay="0"/>
                                          </p:stCondLst>
                                        </p:cTn>
                                        <p:tgtEl>
                                          <p:spTgt spid="87047"/>
                                        </p:tgtEl>
                                        <p:attrNameLst>
                                          <p:attrName>style.visibility</p:attrName>
                                        </p:attrNameLst>
                                      </p:cBhvr>
                                      <p:to>
                                        <p:strVal val="visible"/>
                                      </p:to>
                                    </p:set>
                                    <p:anim calcmode="lin" valueType="num">
                                      <p:cBhvr>
                                        <p:cTn id="34" dur="2000" fill="hold"/>
                                        <p:tgtEl>
                                          <p:spTgt spid="87047"/>
                                        </p:tgtEl>
                                        <p:attrNameLst>
                                          <p:attrName>ppt_w</p:attrName>
                                        </p:attrNameLst>
                                      </p:cBhvr>
                                      <p:tavLst>
                                        <p:tav tm="0">
                                          <p:val>
                                            <p:strVal val="#ppt_w*0.70"/>
                                          </p:val>
                                        </p:tav>
                                        <p:tav tm="100000">
                                          <p:val>
                                            <p:strVal val="#ppt_w"/>
                                          </p:val>
                                        </p:tav>
                                      </p:tavLst>
                                    </p:anim>
                                    <p:anim calcmode="lin" valueType="num">
                                      <p:cBhvr>
                                        <p:cTn id="35" dur="2000" fill="hold"/>
                                        <p:tgtEl>
                                          <p:spTgt spid="87047"/>
                                        </p:tgtEl>
                                        <p:attrNameLst>
                                          <p:attrName>ppt_h</p:attrName>
                                        </p:attrNameLst>
                                      </p:cBhvr>
                                      <p:tavLst>
                                        <p:tav tm="0">
                                          <p:val>
                                            <p:strVal val="#ppt_h"/>
                                          </p:val>
                                        </p:tav>
                                        <p:tav tm="100000">
                                          <p:val>
                                            <p:strVal val="#ppt_h"/>
                                          </p:val>
                                        </p:tav>
                                      </p:tavLst>
                                    </p:anim>
                                    <p:animEffect transition="in" filter="fade">
                                      <p:cBhvr>
                                        <p:cTn id="36" dur="2000"/>
                                        <p:tgtEl>
                                          <p:spTgt spid="870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822960" eaLnBrk="1" hangingPunct="1"/>
            <a:endParaRPr lang="es-ES" alt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endParaRPr lang="es-ES" altLang="es-ES" sz="162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0280" y="0"/>
            <a:ext cx="438912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457200" y="1428750"/>
            <a:ext cx="8229600" cy="21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 altLang="es-ES" sz="5400" b="1">
                <a:solidFill>
                  <a:srgbClr val="000000"/>
                </a:solidFill>
                <a:latin typeface="Kristen ITC" panose="03050502040202030202" pitchFamily="66" charset="0"/>
              </a:rPr>
              <a:t>¿Te ha gustado?</a:t>
            </a:r>
            <a:r>
              <a:rPr lang="es-ES" altLang="es-ES" sz="4320">
                <a:solidFill>
                  <a:srgbClr val="000000"/>
                </a:solidFill>
                <a:latin typeface="Kristen ITC" panose="03050502040202030202" pitchFamily="66" charset="0"/>
              </a:rPr>
              <a:t> </a:t>
            </a:r>
            <a:br>
              <a:rPr lang="es-ES" altLang="es-ES" sz="4320">
                <a:solidFill>
                  <a:srgbClr val="000000"/>
                </a:solidFill>
                <a:latin typeface="Kristen ITC" panose="03050502040202030202" pitchFamily="66" charset="0"/>
              </a:rPr>
            </a:br>
            <a:r>
              <a:rPr lang="es-ES" altLang="es-ES" sz="3960">
                <a:solidFill>
                  <a:srgbClr val="000000"/>
                </a:solidFill>
                <a:latin typeface="Kristen ITC" panose="03050502040202030202" pitchFamily="66" charset="0"/>
              </a:rPr>
              <a:t>Puedes ver más entrando </a:t>
            </a:r>
            <a:br>
              <a:rPr lang="es-ES" altLang="es-ES" sz="3960">
                <a:solidFill>
                  <a:srgbClr val="000000"/>
                </a:solidFill>
                <a:latin typeface="Kristen ITC" panose="03050502040202030202" pitchFamily="66" charset="0"/>
              </a:rPr>
            </a:br>
            <a:r>
              <a:rPr lang="es-ES" altLang="es-ES" sz="3960" b="1">
                <a:solidFill>
                  <a:srgbClr val="40F903"/>
                </a:solidFill>
                <a:latin typeface="Kristen ITC" panose="03050502040202030202" pitchFamily="66" charset="0"/>
                <a:hlinkClick r:id="rId2"/>
              </a:rPr>
              <a:t>Aquí</a:t>
            </a:r>
            <a:endParaRPr lang="es-ES" altLang="es-ES" sz="396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_tradnl" altLang="es-ES" sz="1620" b="1">
                <a:solidFill>
                  <a:srgbClr val="000000"/>
                </a:solidFill>
                <a:latin typeface="Kristen ITC" panose="03050502040202030202" pitchFamily="66" charset="0"/>
              </a:rPr>
              <a:t>Además puedes recibir powerpoints en tu correo electrónico suscribiéndote aquí:</a:t>
            </a:r>
            <a:r>
              <a:rPr lang="es-ES_tradnl" altLang="es-ES" sz="1620" b="1">
                <a:solidFill>
                  <a:srgbClr val="0066FF"/>
                </a:solidFill>
              </a:rPr>
              <a:t> </a:t>
            </a:r>
          </a:p>
          <a:p>
            <a:pPr defTabSz="822960" eaLnBrk="1" hangingPunct="1">
              <a:spcBef>
                <a:spcPct val="50000"/>
              </a:spcBef>
            </a:pPr>
            <a:endParaRPr lang="es-ES" altLang="es-ES" sz="1620"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2120" y="3143250"/>
            <a:ext cx="212598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91940" y="3657600"/>
            <a:ext cx="109728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7200" y="22288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7200" y="26289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7200" y="30289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7200" y="34290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4384674"/>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5129</TotalTime>
  <Words>2615</Words>
  <Application>Microsoft Office PowerPoint</Application>
  <PresentationFormat>Presentación en pantalla (16:9)</PresentationFormat>
  <Paragraphs>76</Paragraphs>
  <Slides>60</Slides>
  <Notes>0</Notes>
  <HiddenSlides>0</HiddenSlides>
  <MMClips>0</MMClips>
  <ScaleCrop>false</ScaleCrop>
  <HeadingPairs>
    <vt:vector size="6" baseType="variant">
      <vt:variant>
        <vt:lpstr>Fuentes usadas</vt:lpstr>
      </vt:variant>
      <vt:variant>
        <vt:i4>12</vt:i4>
      </vt:variant>
      <vt:variant>
        <vt:lpstr>Tema</vt:lpstr>
      </vt:variant>
      <vt:variant>
        <vt:i4>2</vt:i4>
      </vt:variant>
      <vt:variant>
        <vt:lpstr>Títulos de diapositiva</vt:lpstr>
      </vt:variant>
      <vt:variant>
        <vt:i4>60</vt:i4>
      </vt:variant>
    </vt:vector>
  </HeadingPairs>
  <TitlesOfParts>
    <vt:vector size="74" baseType="lpstr">
      <vt:lpstr>AR JULIAN</vt:lpstr>
      <vt:lpstr>Arial</vt:lpstr>
      <vt:lpstr>Arial Black</vt:lpstr>
      <vt:lpstr>Calibri</vt:lpstr>
      <vt:lpstr>Harrington</vt:lpstr>
      <vt:lpstr>High Tower Text</vt:lpstr>
      <vt:lpstr>Iskoola Pota</vt:lpstr>
      <vt:lpstr>Kristen ITC</vt:lpstr>
      <vt:lpstr>Lucida Bright</vt:lpstr>
      <vt:lpstr>Lucida Calligraphy</vt:lpstr>
      <vt:lpstr>Margaret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552</cp:revision>
  <dcterms:created xsi:type="dcterms:W3CDTF">2014-03-31T22:50:58Z</dcterms:created>
  <dcterms:modified xsi:type="dcterms:W3CDTF">2024-04-25T11:27:37Z</dcterms:modified>
</cp:coreProperties>
</file>