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36" r:id="rId3"/>
    <p:sldId id="329" r:id="rId4"/>
    <p:sldId id="257" r:id="rId5"/>
    <p:sldId id="258" r:id="rId6"/>
    <p:sldId id="259" r:id="rId7"/>
    <p:sldId id="260" r:id="rId8"/>
    <p:sldId id="261" r:id="rId9"/>
    <p:sldId id="262" r:id="rId10"/>
    <p:sldId id="263" r:id="rId11"/>
    <p:sldId id="264" r:id="rId12"/>
    <p:sldId id="265" r:id="rId13"/>
    <p:sldId id="266" r:id="rId14"/>
    <p:sldId id="330" r:id="rId15"/>
    <p:sldId id="269" r:id="rId16"/>
    <p:sldId id="270" r:id="rId17"/>
    <p:sldId id="271" r:id="rId18"/>
    <p:sldId id="331" r:id="rId19"/>
    <p:sldId id="273" r:id="rId20"/>
    <p:sldId id="274" r:id="rId21"/>
    <p:sldId id="275" r:id="rId22"/>
    <p:sldId id="276" r:id="rId23"/>
    <p:sldId id="332" r:id="rId24"/>
    <p:sldId id="278" r:id="rId25"/>
    <p:sldId id="290" r:id="rId26"/>
    <p:sldId id="279" r:id="rId27"/>
    <p:sldId id="281" r:id="rId28"/>
    <p:sldId id="282" r:id="rId29"/>
    <p:sldId id="283" r:id="rId30"/>
    <p:sldId id="284" r:id="rId31"/>
    <p:sldId id="285" r:id="rId32"/>
    <p:sldId id="286" r:id="rId33"/>
    <p:sldId id="287" r:id="rId34"/>
    <p:sldId id="333" r:id="rId35"/>
    <p:sldId id="289" r:id="rId36"/>
    <p:sldId id="291" r:id="rId37"/>
    <p:sldId id="292" r:id="rId38"/>
    <p:sldId id="294" r:id="rId39"/>
    <p:sldId id="334" r:id="rId40"/>
    <p:sldId id="296" r:id="rId41"/>
    <p:sldId id="300" r:id="rId42"/>
    <p:sldId id="328" r:id="rId43"/>
    <p:sldId id="299" r:id="rId44"/>
    <p:sldId id="302" r:id="rId45"/>
    <p:sldId id="303" r:id="rId46"/>
    <p:sldId id="305" r:id="rId47"/>
    <p:sldId id="327" r:id="rId48"/>
    <p:sldId id="307" r:id="rId49"/>
    <p:sldId id="326" r:id="rId50"/>
    <p:sldId id="309" r:id="rId51"/>
    <p:sldId id="311" r:id="rId52"/>
    <p:sldId id="312" r:id="rId53"/>
    <p:sldId id="313" r:id="rId54"/>
    <p:sldId id="318" r:id="rId55"/>
    <p:sldId id="316" r:id="rId56"/>
    <p:sldId id="319" r:id="rId57"/>
    <p:sldId id="335" r:id="rId58"/>
    <p:sldId id="321" r:id="rId59"/>
    <p:sldId id="323" r:id="rId60"/>
    <p:sldId id="325" r:id="rId61"/>
    <p:sldId id="337" r:id="rId62"/>
    <p:sldId id="338" r:id="rId63"/>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68AW/ZPR/v4bwRxw4wTZ1A==" hashData="E+Hby59Os9VKLztBlom3wvCj2RkOjyFcviAG+p+en5LEAfJS3/euA9wxj4sWvurG6c0ZzYlZZGwBVHkh4U1SE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71" autoAdjust="0"/>
    <p:restoredTop sz="94660"/>
  </p:normalViewPr>
  <p:slideViewPr>
    <p:cSldViewPr>
      <p:cViewPr>
        <p:scale>
          <a:sx n="60" d="100"/>
          <a:sy n="60" d="100"/>
        </p:scale>
        <p:origin x="667" y="480"/>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BDA154F4-B3EC-46EE-884C-2256F293B7B9}" type="datetimeFigureOut">
              <a:rPr lang="es-ES"/>
              <a:pPr>
                <a:defRPr/>
              </a:pPr>
              <a:t>25/04/2023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anose="020F0502020204030204" pitchFamily="34" charset="0"/>
              </a:defRPr>
            </a:lvl1pPr>
          </a:lstStyle>
          <a:p>
            <a:fld id="{0D7AD020-B61C-4741-9A78-99959652B44C}" type="slidenum">
              <a:rPr lang="es-ES" altLang="es-ES"/>
              <a:pPr/>
              <a:t>‹Nº›</a:t>
            </a:fld>
            <a:endParaRPr lang="es-ES" alt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6563"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s-ES" altLang="es-ES" smtClean="0"/>
          </a:p>
        </p:txBody>
      </p:sp>
      <p:sp>
        <p:nvSpPr>
          <p:cNvPr id="66564" name="3 Marcador de número de diapositiva"/>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E6D6BF91-E8DF-4666-AA29-724217C35A89}" type="slidenum">
              <a:rPr lang="es-ES" altLang="es-ES"/>
              <a:pPr eaLnBrk="1" hangingPunct="1"/>
              <a:t>39</a:t>
            </a:fld>
            <a:endParaRPr lang="es-ES" alt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64"/>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B5A415B-4114-4602-A8FF-37CFA863FB85}" type="datetimeFigureOut">
              <a:rPr lang="es-ES"/>
              <a:pPr>
                <a:defRPr/>
              </a:pPr>
              <a:t>25/04/2023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1D07E92D-FEA1-45A5-BEAD-5E8F8513189F}" type="slidenum">
              <a:rPr lang="es-ES" altLang="es-ES"/>
              <a:pPr/>
              <a:t>‹Nº›</a:t>
            </a:fld>
            <a:endParaRPr lang="es-ES" altLang="es-ES"/>
          </a:p>
        </p:txBody>
      </p:sp>
    </p:spTree>
    <p:extLst>
      <p:ext uri="{BB962C8B-B14F-4D97-AF65-F5344CB8AC3E}">
        <p14:creationId xmlns:p14="http://schemas.microsoft.com/office/powerpoint/2010/main" val="854043711"/>
      </p:ext>
    </p:extLst>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6CF5296-E60D-4FE3-9425-FB6ADFC2F865}" type="datetimeFigureOut">
              <a:rPr lang="es-ES"/>
              <a:pPr>
                <a:defRPr/>
              </a:pPr>
              <a:t>25/04/2023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AFDC6FB0-3CB5-4C96-A7EA-0C5A5CD8AF0C}" type="slidenum">
              <a:rPr lang="es-ES" altLang="es-ES"/>
              <a:pPr/>
              <a:t>‹Nº›</a:t>
            </a:fld>
            <a:endParaRPr lang="es-ES" altLang="es-ES"/>
          </a:p>
        </p:txBody>
      </p:sp>
    </p:spTree>
    <p:extLst>
      <p:ext uri="{BB962C8B-B14F-4D97-AF65-F5344CB8AC3E}">
        <p14:creationId xmlns:p14="http://schemas.microsoft.com/office/powerpoint/2010/main" val="1159182118"/>
      </p:ext>
    </p:extLst>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26"/>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059140DB-E60A-4690-9D93-5861B39CE0D3}" type="datetimeFigureOut">
              <a:rPr lang="es-ES"/>
              <a:pPr>
                <a:defRPr/>
              </a:pPr>
              <a:t>25/04/2023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3F115D74-B6C8-4830-A50F-200EB4272322}" type="slidenum">
              <a:rPr lang="es-ES" altLang="es-ES"/>
              <a:pPr/>
              <a:t>‹Nº›</a:t>
            </a:fld>
            <a:endParaRPr lang="es-ES" altLang="es-ES"/>
          </a:p>
        </p:txBody>
      </p:sp>
    </p:spTree>
    <p:extLst>
      <p:ext uri="{BB962C8B-B14F-4D97-AF65-F5344CB8AC3E}">
        <p14:creationId xmlns:p14="http://schemas.microsoft.com/office/powerpoint/2010/main" val="1132845368"/>
      </p:ext>
    </p:extLst>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DE145E8-5291-40A2-9D7D-FA81579D0DB2}" type="datetimeFigureOut">
              <a:rPr lang="es-ES"/>
              <a:pPr>
                <a:defRPr/>
              </a:pPr>
              <a:t>25/04/2023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8CBEB4B3-0F9F-4771-AF63-669A66F4F313}" type="slidenum">
              <a:rPr lang="es-ES" altLang="es-ES"/>
              <a:pPr/>
              <a:t>‹Nº›</a:t>
            </a:fld>
            <a:endParaRPr lang="es-ES" altLang="es-ES"/>
          </a:p>
        </p:txBody>
      </p:sp>
    </p:spTree>
    <p:extLst>
      <p:ext uri="{BB962C8B-B14F-4D97-AF65-F5344CB8AC3E}">
        <p14:creationId xmlns:p14="http://schemas.microsoft.com/office/powerpoint/2010/main" val="145582187"/>
      </p:ext>
    </p:extLst>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33"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33"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5635651-B1D8-435F-B996-8D6E1FCBCD2D}" type="datetimeFigureOut">
              <a:rPr lang="es-ES"/>
              <a:pPr>
                <a:defRPr/>
              </a:pPr>
              <a:t>25/04/2023</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fld id="{0AD415CE-B5EA-46A4-9343-EDBEDB815ED7}" type="slidenum">
              <a:rPr lang="es-ES" altLang="es-ES"/>
              <a:pPr/>
              <a:t>‹Nº›</a:t>
            </a:fld>
            <a:endParaRPr lang="es-ES" altLang="es-ES"/>
          </a:p>
        </p:txBody>
      </p:sp>
    </p:spTree>
    <p:extLst>
      <p:ext uri="{BB962C8B-B14F-4D97-AF65-F5344CB8AC3E}">
        <p14:creationId xmlns:p14="http://schemas.microsoft.com/office/powerpoint/2010/main" val="3618369647"/>
      </p:ext>
    </p:extLst>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F97CF1AE-C085-4954-8A06-F54DCD415294}" type="datetimeFigureOut">
              <a:rPr lang="es-ES"/>
              <a:pPr>
                <a:defRPr/>
              </a:pPr>
              <a:t>25/04/2023</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fld id="{ADC3FEDA-4046-4C3E-B0AA-3AABF25B7425}" type="slidenum">
              <a:rPr lang="es-ES" altLang="es-ES"/>
              <a:pPr/>
              <a:t>‹Nº›</a:t>
            </a:fld>
            <a:endParaRPr lang="es-ES" altLang="es-ES"/>
          </a:p>
        </p:txBody>
      </p:sp>
    </p:spTree>
    <p:extLst>
      <p:ext uri="{BB962C8B-B14F-4D97-AF65-F5344CB8AC3E}">
        <p14:creationId xmlns:p14="http://schemas.microsoft.com/office/powerpoint/2010/main" val="2533172108"/>
      </p:ext>
    </p:extLst>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034B7C2E-C49B-4B77-8F1E-09FD08A45D61}" type="datetimeFigureOut">
              <a:rPr lang="es-ES"/>
              <a:pPr>
                <a:defRPr/>
              </a:pPr>
              <a:t>25/04/2023</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fld id="{3B4F6905-8C12-4C31-8FE6-2F1406298A69}" type="slidenum">
              <a:rPr lang="es-ES" altLang="es-ES"/>
              <a:pPr/>
              <a:t>‹Nº›</a:t>
            </a:fld>
            <a:endParaRPr lang="es-ES" altLang="es-ES"/>
          </a:p>
        </p:txBody>
      </p:sp>
    </p:spTree>
    <p:extLst>
      <p:ext uri="{BB962C8B-B14F-4D97-AF65-F5344CB8AC3E}">
        <p14:creationId xmlns:p14="http://schemas.microsoft.com/office/powerpoint/2010/main" val="3879972135"/>
      </p:ext>
    </p:extLst>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17" y="227542"/>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17" y="1195920"/>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02A0F75B-15FC-4A2E-8F9B-0D1992A30DF6}" type="datetimeFigureOut">
              <a:rPr lang="es-ES"/>
              <a:pPr>
                <a:defRPr/>
              </a:pPr>
              <a:t>25/04/2023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6FA2A1B5-CF3C-40ED-8301-54D18ADA23F1}" type="slidenum">
              <a:rPr lang="es-ES" altLang="es-ES"/>
              <a:pPr/>
              <a:t>‹Nº›</a:t>
            </a:fld>
            <a:endParaRPr lang="es-ES" altLang="es-ES"/>
          </a:p>
        </p:txBody>
      </p:sp>
    </p:spTree>
    <p:extLst>
      <p:ext uri="{BB962C8B-B14F-4D97-AF65-F5344CB8AC3E}">
        <p14:creationId xmlns:p14="http://schemas.microsoft.com/office/powerpoint/2010/main" val="3679550085"/>
      </p:ext>
    </p:extLst>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51D783F1-413B-47E3-A0DE-4207E2DF670C}" type="datetimeFigureOut">
              <a:rPr lang="es-ES"/>
              <a:pPr>
                <a:defRPr/>
              </a:pPr>
              <a:t>25/04/2023</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03AADBB3-BBD7-435F-AD35-AB4464304F03}" type="slidenum">
              <a:rPr lang="es-ES" altLang="es-ES"/>
              <a:pPr/>
              <a:t>‹Nº›</a:t>
            </a:fld>
            <a:endParaRPr lang="es-ES" altLang="es-ES"/>
          </a:p>
        </p:txBody>
      </p:sp>
    </p:spTree>
    <p:extLst>
      <p:ext uri="{BB962C8B-B14F-4D97-AF65-F5344CB8AC3E}">
        <p14:creationId xmlns:p14="http://schemas.microsoft.com/office/powerpoint/2010/main" val="2616477649"/>
      </p:ext>
    </p:extLst>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E08D4A62-6B3A-4349-82ED-60F6E83C9173}" type="datetimeFigureOut">
              <a:rPr lang="es-ES"/>
              <a:pPr>
                <a:defRPr/>
              </a:pPr>
              <a:t>25/04/2023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CF01D5EA-F78C-4C37-935A-B33D11EF2F60}" type="slidenum">
              <a:rPr lang="es-ES" altLang="es-ES"/>
              <a:pPr/>
              <a:t>‹Nº›</a:t>
            </a:fld>
            <a:endParaRPr lang="es-ES" altLang="es-ES"/>
          </a:p>
        </p:txBody>
      </p:sp>
    </p:spTree>
    <p:extLst>
      <p:ext uri="{BB962C8B-B14F-4D97-AF65-F5344CB8AC3E}">
        <p14:creationId xmlns:p14="http://schemas.microsoft.com/office/powerpoint/2010/main" val="3539215321"/>
      </p:ext>
    </p:extLst>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70"/>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70"/>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B21F3CE5-B016-4115-953A-C1A734AF4FD7}" type="datetimeFigureOut">
              <a:rPr lang="es-ES"/>
              <a:pPr>
                <a:defRPr/>
              </a:pPr>
              <a:t>25/04/2023</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7D6A8515-6036-47B5-9F17-9CAC19371D96}" type="slidenum">
              <a:rPr lang="es-ES" altLang="es-ES"/>
              <a:pPr/>
              <a:t>‹Nº›</a:t>
            </a:fld>
            <a:endParaRPr lang="es-ES" altLang="es-ES"/>
          </a:p>
        </p:txBody>
      </p:sp>
    </p:spTree>
    <p:extLst>
      <p:ext uri="{BB962C8B-B14F-4D97-AF65-F5344CB8AC3E}">
        <p14:creationId xmlns:p14="http://schemas.microsoft.com/office/powerpoint/2010/main" val="465141314"/>
      </p:ext>
    </p:extLst>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extLst>
      <p:ext uri="{BB962C8B-B14F-4D97-AF65-F5344CB8AC3E}">
        <p14:creationId xmlns:p14="http://schemas.microsoft.com/office/powerpoint/2010/main" val="23169955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28FD883-2925-4007-B932-2784E05624F2}" type="datetimeFigureOut">
              <a:rPr lang="es-ES"/>
              <a:pPr>
                <a:defRPr/>
              </a:pPr>
              <a:t>25/04/2023</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anose="020F0502020204030204" pitchFamily="34" charset="0"/>
              </a:defRPr>
            </a:lvl1pPr>
          </a:lstStyle>
          <a:p>
            <a:fld id="{C008DDD2-BBA8-45AA-A7DF-0A9D4E63DD80}" type="slidenum">
              <a:rPr lang="es-ES" altLang="es-ES"/>
              <a:pPr/>
              <a:t>‹Nº›</a:t>
            </a:fld>
            <a:endParaRPr lang="es-ES" alt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hyperlink" Target="https://vk.com/mispps" TargetMode="External"/><Relationship Id="rId3" Type="http://schemas.openxmlformats.org/officeDocument/2006/relationships/image" Target="../media/image61.png"/><Relationship Id="rId7" Type="http://schemas.openxmlformats.org/officeDocument/2006/relationships/hyperlink" Target="https://www.facebook.com/mispps" TargetMode="External"/><Relationship Id="rId12" Type="http://schemas.openxmlformats.org/officeDocument/2006/relationships/image" Target="../media/image6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3.png"/><Relationship Id="rId11" Type="http://schemas.openxmlformats.org/officeDocument/2006/relationships/hyperlink" Target="https://plus.google.com/+Mispps/" TargetMode="External"/><Relationship Id="rId5" Type="http://schemas.openxmlformats.org/officeDocument/2006/relationships/image" Target="../media/image62.png"/><Relationship Id="rId10" Type="http://schemas.openxmlformats.org/officeDocument/2006/relationships/image" Target="../media/image6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1" name="WordArt 3"/>
          <p:cNvSpPr>
            <a:spLocks noChangeArrowheads="1" noChangeShapeType="1" noTextEdit="1"/>
          </p:cNvSpPr>
          <p:nvPr/>
        </p:nvSpPr>
        <p:spPr bwMode="auto">
          <a:xfrm>
            <a:off x="971600" y="121196"/>
            <a:ext cx="7345363" cy="1480831"/>
          </a:xfrm>
          <a:prstGeom prst="rect">
            <a:avLst/>
          </a:prstGeom>
        </p:spPr>
        <p:txBody>
          <a:bodyPr wrap="none" fromWordArt="1">
            <a:prstTxWarp prst="textTriangle">
              <a:avLst>
                <a:gd name="adj" fmla="val 50000"/>
              </a:avLst>
            </a:prstTxWarp>
            <a:scene3d>
              <a:camera prst="perspectiveRelaxedModerately"/>
              <a:lightRig rig="legacyNormal3" dir="t"/>
            </a:scene3d>
            <a:sp3d extrusionH="887400" prstMaterial="legacyMatte">
              <a:bevelT w="82550" h="38100" prst="coolSlant"/>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Recorriendo Sevilla </a:t>
            </a:r>
          </a:p>
        </p:txBody>
      </p:sp>
      <p:sp>
        <p:nvSpPr>
          <p:cNvPr id="73732" name="WordArt 4"/>
          <p:cNvSpPr>
            <a:spLocks noChangeArrowheads="1" noChangeShapeType="1" noTextEdit="1"/>
          </p:cNvSpPr>
          <p:nvPr/>
        </p:nvSpPr>
        <p:spPr bwMode="auto">
          <a:xfrm>
            <a:off x="971600" y="1849388"/>
            <a:ext cx="7429500" cy="863268"/>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82550" h="38100" prst="coolSlant"/>
            </a:sp3d>
          </a:bodyPr>
          <a:lstStyle/>
          <a:p>
            <a:pPr algn="ctr">
              <a:defRPr/>
            </a:pPr>
            <a:r>
              <a:rPr lang="es-ES" sz="36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cs typeface="Arial" charset="0"/>
              </a:rPr>
              <a:t> Fotografía recopilada de internet </a:t>
            </a:r>
          </a:p>
        </p:txBody>
      </p:sp>
      <p:sp>
        <p:nvSpPr>
          <p:cNvPr id="73734" name="WordArt 6"/>
          <p:cNvSpPr>
            <a:spLocks noChangeArrowheads="1" noChangeShapeType="1" noTextEdit="1"/>
          </p:cNvSpPr>
          <p:nvPr/>
        </p:nvSpPr>
        <p:spPr bwMode="auto">
          <a:xfrm>
            <a:off x="971600" y="3001516"/>
            <a:ext cx="7200900" cy="864101"/>
          </a:xfrm>
          <a:prstGeom prst="rect">
            <a:avLst/>
          </a:prstGeom>
        </p:spPr>
        <p:txBody>
          <a:bodyPr wrap="none" fromWordArt="1">
            <a:prstTxWarp prst="textFadeUp">
              <a:avLst>
                <a:gd name="adj" fmla="val 6995"/>
              </a:avLst>
            </a:prstTxWarp>
            <a:scene3d>
              <a:camera prst="perspectiveRelaxedModerately"/>
              <a:lightRig rig="threePt" dir="t"/>
            </a:scene3d>
            <a:sp3d extrusionH="57150">
              <a:bevelT w="82550" h="38100" prst="coolSlant"/>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cs typeface="Arial" charset="0"/>
              </a:rPr>
              <a:t>Creación y Diseño:</a:t>
            </a:r>
          </a:p>
        </p:txBody>
      </p:sp>
      <p:sp>
        <p:nvSpPr>
          <p:cNvPr id="73735" name="WordArt 7"/>
          <p:cNvSpPr>
            <a:spLocks noChangeArrowheads="1" noChangeShapeType="1" noTextEdit="1"/>
          </p:cNvSpPr>
          <p:nvPr/>
        </p:nvSpPr>
        <p:spPr bwMode="auto">
          <a:xfrm>
            <a:off x="1835696" y="4081636"/>
            <a:ext cx="5545138" cy="672356"/>
          </a:xfrm>
          <a:prstGeom prst="rect">
            <a:avLst/>
          </a:prstGeom>
        </p:spPr>
        <p:txBody>
          <a:bodyPr wrap="none" fromWordArt="1">
            <a:prstTxWarp prst="textInflateTop">
              <a:avLst>
                <a:gd name="adj" fmla="val 31917"/>
              </a:avLst>
            </a:prstTxWarp>
            <a:scene3d>
              <a:camera prst="perspectiveRelaxedModerately"/>
              <a:lightRig rig="threePt" dir="t"/>
            </a:scene3d>
            <a:sp3d extrusionH="57150">
              <a:bevelT w="82550" h="38100" prst="coolSlant"/>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Arial" charset="0"/>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cs typeface="Arial" charset="0"/>
            </a:endParaRPr>
          </a:p>
        </p:txBody>
      </p:sp>
      <p:sp>
        <p:nvSpPr>
          <p:cNvPr id="73736" name="WordArt 8"/>
          <p:cNvSpPr>
            <a:spLocks noChangeArrowheads="1" noChangeShapeType="1" noTextEdit="1"/>
          </p:cNvSpPr>
          <p:nvPr/>
        </p:nvSpPr>
        <p:spPr bwMode="auto">
          <a:xfrm>
            <a:off x="2915816" y="4945732"/>
            <a:ext cx="3671987" cy="45155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82550" h="38100" prst="coolSlant"/>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cs typeface="Arial" charset="0"/>
              </a:rPr>
              <a:t> Automático </a:t>
            </a:r>
          </a:p>
        </p:txBody>
      </p:sp>
    </p:spTree>
  </p:cSld>
  <p:clrMapOvr>
    <a:masterClrMapping/>
  </p:clrMapOvr>
  <p:transition spd="med" advTm="15000">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3731"/>
                                        </p:tgtEl>
                                        <p:attrNameLst>
                                          <p:attrName>style.visibility</p:attrName>
                                        </p:attrNameLst>
                                      </p:cBhvr>
                                      <p:to>
                                        <p:strVal val="visible"/>
                                      </p:to>
                                    </p:set>
                                    <p:anim calcmode="lin" valueType="num">
                                      <p:cBhvr>
                                        <p:cTn id="7" dur="2000" fill="hold"/>
                                        <p:tgtEl>
                                          <p:spTgt spid="73731"/>
                                        </p:tgtEl>
                                        <p:attrNameLst>
                                          <p:attrName>ppt_w</p:attrName>
                                        </p:attrNameLst>
                                      </p:cBhvr>
                                      <p:tavLst>
                                        <p:tav tm="0">
                                          <p:val>
                                            <p:strVal val="4*#ppt_w"/>
                                          </p:val>
                                        </p:tav>
                                        <p:tav tm="100000">
                                          <p:val>
                                            <p:strVal val="#ppt_w"/>
                                          </p:val>
                                        </p:tav>
                                      </p:tavLst>
                                    </p:anim>
                                    <p:anim calcmode="lin" valueType="num">
                                      <p:cBhvr>
                                        <p:cTn id="8" dur="2000" fill="hold"/>
                                        <p:tgtEl>
                                          <p:spTgt spid="73731"/>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73732"/>
                                        </p:tgtEl>
                                        <p:attrNameLst>
                                          <p:attrName>style.visibility</p:attrName>
                                        </p:attrNameLst>
                                      </p:cBhvr>
                                      <p:to>
                                        <p:strVal val="visible"/>
                                      </p:to>
                                    </p:set>
                                    <p:anim calcmode="lin" valueType="num">
                                      <p:cBhvr>
                                        <p:cTn id="12" dur="2000" fill="hold"/>
                                        <p:tgtEl>
                                          <p:spTgt spid="73732"/>
                                        </p:tgtEl>
                                        <p:attrNameLst>
                                          <p:attrName>ppt_w</p:attrName>
                                        </p:attrNameLst>
                                      </p:cBhvr>
                                      <p:tavLst>
                                        <p:tav tm="0">
                                          <p:val>
                                            <p:strVal val="#ppt_w*0.70"/>
                                          </p:val>
                                        </p:tav>
                                        <p:tav tm="100000">
                                          <p:val>
                                            <p:strVal val="#ppt_w"/>
                                          </p:val>
                                        </p:tav>
                                      </p:tavLst>
                                    </p:anim>
                                    <p:anim calcmode="lin" valueType="num">
                                      <p:cBhvr>
                                        <p:cTn id="13" dur="2000" fill="hold"/>
                                        <p:tgtEl>
                                          <p:spTgt spid="73732"/>
                                        </p:tgtEl>
                                        <p:attrNameLst>
                                          <p:attrName>ppt_h</p:attrName>
                                        </p:attrNameLst>
                                      </p:cBhvr>
                                      <p:tavLst>
                                        <p:tav tm="0">
                                          <p:val>
                                            <p:strVal val="#ppt_h"/>
                                          </p:val>
                                        </p:tav>
                                        <p:tav tm="100000">
                                          <p:val>
                                            <p:strVal val="#ppt_h"/>
                                          </p:val>
                                        </p:tav>
                                      </p:tavLst>
                                    </p:anim>
                                    <p:animEffect transition="in" filter="fade">
                                      <p:cBhvr>
                                        <p:cTn id="14" dur="2000"/>
                                        <p:tgtEl>
                                          <p:spTgt spid="73732"/>
                                        </p:tgtEl>
                                      </p:cBhvr>
                                    </p:animEffect>
                                  </p:childTnLst>
                                </p:cTn>
                              </p:par>
                            </p:childTnLst>
                          </p:cTn>
                        </p:par>
                        <p:par>
                          <p:cTn id="15" fill="hold" nodeType="afterGroup">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73734"/>
                                        </p:tgtEl>
                                        <p:attrNameLst>
                                          <p:attrName>style.visibility</p:attrName>
                                        </p:attrNameLst>
                                      </p:cBhvr>
                                      <p:to>
                                        <p:strVal val="visible"/>
                                      </p:to>
                                    </p:set>
                                    <p:animEffect transition="in" filter="fade">
                                      <p:cBhvr>
                                        <p:cTn id="18" dur="2000"/>
                                        <p:tgtEl>
                                          <p:spTgt spid="73734"/>
                                        </p:tgtEl>
                                      </p:cBhvr>
                                    </p:animEffect>
                                    <p:anim calcmode="lin" valueType="num">
                                      <p:cBhvr>
                                        <p:cTn id="19" dur="2000" fill="hold"/>
                                        <p:tgtEl>
                                          <p:spTgt spid="73734"/>
                                        </p:tgtEl>
                                        <p:attrNameLst>
                                          <p:attrName>ppt_x</p:attrName>
                                        </p:attrNameLst>
                                      </p:cBhvr>
                                      <p:tavLst>
                                        <p:tav tm="0">
                                          <p:val>
                                            <p:strVal val="#ppt_x"/>
                                          </p:val>
                                        </p:tav>
                                        <p:tav tm="100000">
                                          <p:val>
                                            <p:strVal val="#ppt_x"/>
                                          </p:val>
                                        </p:tav>
                                      </p:tavLst>
                                    </p:anim>
                                    <p:anim calcmode="lin" valueType="num">
                                      <p:cBhvr>
                                        <p:cTn id="20" dur="2000" fill="hold"/>
                                        <p:tgtEl>
                                          <p:spTgt spid="73734"/>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73735"/>
                                        </p:tgtEl>
                                        <p:attrNameLst>
                                          <p:attrName>style.visibility</p:attrName>
                                        </p:attrNameLst>
                                      </p:cBhvr>
                                      <p:to>
                                        <p:strVal val="visible"/>
                                      </p:to>
                                    </p:set>
                                    <p:anim from="(-#ppt_w/2)" to="(#ppt_x)" calcmode="lin" valueType="num">
                                      <p:cBhvr>
                                        <p:cTn id="24" dur="1200" fill="hold">
                                          <p:stCondLst>
                                            <p:cond delay="0"/>
                                          </p:stCondLst>
                                        </p:cTn>
                                        <p:tgtEl>
                                          <p:spTgt spid="73735"/>
                                        </p:tgtEl>
                                        <p:attrNameLst>
                                          <p:attrName>ppt_x</p:attrName>
                                        </p:attrNameLst>
                                      </p:cBhvr>
                                    </p:anim>
                                    <p:anim from="0" to="-1.0" calcmode="lin" valueType="num">
                                      <p:cBhvr>
                                        <p:cTn id="25" dur="400" decel="50000" autoRev="1" fill="hold">
                                          <p:stCondLst>
                                            <p:cond delay="1200"/>
                                          </p:stCondLst>
                                        </p:cTn>
                                        <p:tgtEl>
                                          <p:spTgt spid="73735"/>
                                        </p:tgtEl>
                                        <p:attrNameLst>
                                          <p:attrName>xshear</p:attrName>
                                        </p:attrNameLst>
                                      </p:cBhvr>
                                    </p:anim>
                                    <p:animScale>
                                      <p:cBhvr>
                                        <p:cTn id="26" dur="400" decel="100000" autoRev="1" fill="hold">
                                          <p:stCondLst>
                                            <p:cond delay="1200"/>
                                          </p:stCondLst>
                                        </p:cTn>
                                        <p:tgtEl>
                                          <p:spTgt spid="73735"/>
                                        </p:tgtEl>
                                      </p:cBhvr>
                                      <p:from x="100000" y="100000"/>
                                      <p:to x="80000" y="100000"/>
                                    </p:animScale>
                                    <p:anim by="(#ppt_h/3+#ppt_w*0.1)" calcmode="lin" valueType="num">
                                      <p:cBhvr additive="sum">
                                        <p:cTn id="27" dur="400" decel="100000" autoRev="1" fill="hold">
                                          <p:stCondLst>
                                            <p:cond delay="1200"/>
                                          </p:stCondLst>
                                        </p:cTn>
                                        <p:tgtEl>
                                          <p:spTgt spid="73735"/>
                                        </p:tgtEl>
                                        <p:attrNameLst>
                                          <p:attrName>ppt_x</p:attrName>
                                        </p:attrNameLst>
                                      </p:cBhvr>
                                    </p:anim>
                                  </p:childTnLst>
                                </p:cTn>
                              </p:par>
                            </p:childTnLst>
                          </p:cTn>
                        </p:par>
                        <p:par>
                          <p:cTn id="28" fill="hold" nodeType="afterGroup">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73736"/>
                                        </p:tgtEl>
                                        <p:attrNameLst>
                                          <p:attrName>style.visibility</p:attrName>
                                        </p:attrNameLst>
                                      </p:cBhvr>
                                      <p:to>
                                        <p:strVal val="visible"/>
                                      </p:to>
                                    </p:set>
                                    <p:anim calcmode="lin" valueType="num">
                                      <p:cBhvr>
                                        <p:cTn id="31" dur="1000" fill="hold"/>
                                        <p:tgtEl>
                                          <p:spTgt spid="73736"/>
                                        </p:tgtEl>
                                        <p:attrNameLst>
                                          <p:attrName>ppt_w</p:attrName>
                                        </p:attrNameLst>
                                      </p:cBhvr>
                                      <p:tavLst>
                                        <p:tav tm="0">
                                          <p:val>
                                            <p:fltVal val="0"/>
                                          </p:val>
                                        </p:tav>
                                        <p:tav tm="100000">
                                          <p:val>
                                            <p:strVal val="#ppt_w"/>
                                          </p:val>
                                        </p:tav>
                                      </p:tavLst>
                                    </p:anim>
                                    <p:anim calcmode="lin" valueType="num">
                                      <p:cBhvr>
                                        <p:cTn id="32" dur="1000" fill="hold"/>
                                        <p:tgtEl>
                                          <p:spTgt spid="73736"/>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CuadroTexto"/>
          <p:cNvSpPr txBox="1"/>
          <p:nvPr/>
        </p:nvSpPr>
        <p:spPr>
          <a:xfrm>
            <a:off x="468313" y="1128713"/>
            <a:ext cx="8351837" cy="2124075"/>
          </a:xfrm>
          <a:prstGeom prst="rect">
            <a:avLst/>
          </a:prstGeom>
          <a:noFill/>
        </p:spPr>
        <p:txBody>
          <a:bodyPr>
            <a:spAutoFit/>
            <a:scene3d>
              <a:camera prst="perspectiveAbove"/>
              <a:lightRig rig="threePt" dir="t"/>
            </a:scene3d>
            <a:sp3d extrusionH="57150">
              <a:bevelT w="82550" h="38100" prst="coolSlant"/>
            </a:sp3d>
          </a:bodyPr>
          <a:lstStyle/>
          <a:p>
            <a:pPr>
              <a:defRPr/>
            </a:pPr>
            <a:r>
              <a:rPr lang="es-ES" sz="2200"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Sevilla comienza durante la Edad Antigua con el surgimiento en el actual centro de Sevilla de un primer núcleo de población identificado con la cultura </a:t>
            </a:r>
            <a:r>
              <a:rPr lang="es-ES" sz="2200" dirty="0" err="1">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tartésica</a:t>
            </a:r>
            <a:r>
              <a:rPr lang="es-ES" sz="2200"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 el cual, tras su destrucción atribuida a los cartagineses, dio paso a la ciudad romana de Híspalis. Durante el reino visigodo alojó en algunas ocasiones la corte.</a:t>
            </a:r>
          </a:p>
        </p:txBody>
      </p:sp>
      <p:sp>
        <p:nvSpPr>
          <p:cNvPr id="3" name="2 Rectángulo"/>
          <p:cNvSpPr/>
          <p:nvPr/>
        </p:nvSpPr>
        <p:spPr>
          <a:xfrm>
            <a:off x="1691680" y="2"/>
            <a:ext cx="5688632" cy="923330"/>
          </a:xfrm>
          <a:prstGeom prst="rect">
            <a:avLst/>
          </a:prstGeom>
          <a:noFill/>
        </p:spPr>
        <p:txBody>
          <a:bodyPr wrap="none">
            <a:prstTxWarp prst="textDeflateTop">
              <a:avLst/>
            </a:prstTxWarp>
            <a:spAutoFit/>
            <a:scene3d>
              <a:camera prst="perspectiveRelaxedModerately"/>
              <a:lightRig rig="brightRoom" dir="t"/>
            </a:scene3d>
            <a:sp3d extrusionH="57150" contourW="6350" prstMaterial="plastic">
              <a:bevelT w="20320" h="20320" prst="softRound"/>
              <a:contourClr>
                <a:schemeClr val="accent1">
                  <a:tint val="100000"/>
                  <a:shade val="100000"/>
                  <a:hueMod val="100000"/>
                  <a:satMod val="100000"/>
                </a:schemeClr>
              </a:contourClr>
            </a:sp3d>
          </a:bodyPr>
          <a:lstStyle/>
          <a:p>
            <a:pPr algn="ctr">
              <a:defRPr/>
            </a:pPr>
            <a:r>
              <a:rPr lang="es-ES" sz="5400" b="1" cap="all"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latin typeface="Arial" charset="0"/>
                <a:cs typeface="Arial" charset="0"/>
              </a:rPr>
              <a:t> S e v i l </a:t>
            </a:r>
            <a:r>
              <a:rPr lang="es-ES" sz="5400" b="1" cap="all" dirty="0" err="1">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latin typeface="Arial" charset="0"/>
                <a:cs typeface="Arial" charset="0"/>
              </a:rPr>
              <a:t>l</a:t>
            </a:r>
            <a:r>
              <a:rPr lang="es-ES" sz="5400" b="1" cap="all"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latin typeface="Arial" charset="0"/>
                <a:cs typeface="Arial" charset="0"/>
              </a:rPr>
              <a:t> a </a:t>
            </a:r>
          </a:p>
        </p:txBody>
      </p:sp>
      <p:sp>
        <p:nvSpPr>
          <p:cNvPr id="4" name="3 CuadroTexto"/>
          <p:cNvSpPr txBox="1"/>
          <p:nvPr/>
        </p:nvSpPr>
        <p:spPr>
          <a:xfrm>
            <a:off x="468313" y="3794125"/>
            <a:ext cx="8135937" cy="1446213"/>
          </a:xfrm>
          <a:prstGeom prst="rect">
            <a:avLst/>
          </a:prstGeom>
          <a:noFill/>
        </p:spPr>
        <p:txBody>
          <a:bodyPr>
            <a:spAutoFit/>
            <a:scene3d>
              <a:camera prst="perspectiveAbove"/>
              <a:lightRig rig="threePt" dir="t"/>
            </a:scene3d>
            <a:sp3d extrusionH="57150">
              <a:bevelT w="82550" h="38100" prst="coolSlant"/>
            </a:sp3d>
          </a:bodyPr>
          <a:lstStyle/>
          <a:p>
            <a:pPr>
              <a:defRPr/>
            </a:pPr>
            <a:r>
              <a:rPr lang="es-ES" sz="2200"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En Al-Ándalus (</a:t>
            </a:r>
            <a:r>
              <a:rPr lang="es-ES"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la España musulmana</a:t>
            </a:r>
            <a:r>
              <a:rPr lang="es-ES" sz="2200"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 Sevilla fue primero sede de una </a:t>
            </a:r>
            <a:r>
              <a:rPr lang="es-ES" sz="2200" dirty="0" err="1">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cora</a:t>
            </a:r>
            <a:r>
              <a:rPr lang="es-ES" sz="2200" dirty="0">
                <a:effectLst>
                  <a:glow rad="63500">
                    <a:schemeClr val="accent5">
                      <a:satMod val="175000"/>
                      <a:alpha val="40000"/>
                    </a:schemeClr>
                  </a:glow>
                  <a:outerShdw blurRad="38100" dist="38100" dir="2700000" algn="tl">
                    <a:srgbClr val="000000">
                      <a:alpha val="43137"/>
                    </a:srgbClr>
                  </a:outerShdw>
                </a:effectLst>
                <a:latin typeface="Lucida Bright" pitchFamily="18" charset="0"/>
                <a:cs typeface="Arial" charset="0"/>
              </a:rPr>
              <a:t> y después capital de un reino de taifas, que fue incorporado a la cristiana Castilla bajo Fernando III el Santo en 1248.</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52000">
        <p15:prstTrans prst="wind"/>
      </p:transition>
    </mc:Choice>
    <mc:Fallback>
      <p:transition spd="slow" advTm="5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2000" fill="hold"/>
                                        <p:tgtEl>
                                          <p:spTgt spid="3"/>
                                        </p:tgtEl>
                                        <p:attrNameLst>
                                          <p:attrName>ppt_w</p:attrName>
                                        </p:attrNameLst>
                                      </p:cBhvr>
                                      <p:tavLst>
                                        <p:tav tm="0">
                                          <p:val>
                                            <p:fltVal val="0"/>
                                          </p:val>
                                        </p:tav>
                                        <p:tav tm="100000">
                                          <p:val>
                                            <p:strVal val="#ppt_w"/>
                                          </p:val>
                                        </p:tav>
                                      </p:tavLst>
                                    </p:anim>
                                    <p:anim calcmode="lin" valueType="num">
                                      <p:cBhvr>
                                        <p:cTn id="8" dur="2000" fill="hold"/>
                                        <p:tgtEl>
                                          <p:spTgt spid="3"/>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40" presetClass="entr" presetSubtype="0" fill="hold" nodeType="afterEffect">
                                  <p:stCondLst>
                                    <p:cond delay="500"/>
                                  </p:stCondLst>
                                  <p:iterate type="lt">
                                    <p:tmPct val="10000"/>
                                  </p:iterate>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1"/>
                                          </p:val>
                                        </p:tav>
                                        <p:tav tm="100000">
                                          <p:val>
                                            <p:strVal val="#ppt_x"/>
                                          </p:val>
                                        </p:tav>
                                      </p:tavLst>
                                    </p:anim>
                                    <p:anim calcmode="lin" valueType="num">
                                      <p:cBhvr>
                                        <p:cTn id="14" dur="1000" fill="hold"/>
                                        <p:tgtEl>
                                          <p:spTgt spid="2"/>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30700"/>
                            </p:stCondLst>
                            <p:childTnLst>
                              <p:par>
                                <p:cTn id="16" presetID="40" presetClass="entr" presetSubtype="0" fill="hold" nodeType="afterEffect">
                                  <p:stCondLst>
                                    <p:cond delay="500"/>
                                  </p:stCondLst>
                                  <p:iterate type="lt">
                                    <p:tmPct val="10000"/>
                                  </p:iterate>
                                  <p:childTnLst>
                                    <p:set>
                                      <p:cBhvr>
                                        <p:cTn id="17" dur="1" fill="hold">
                                          <p:stCondLst>
                                            <p:cond delay="0"/>
                                          </p:stCondLst>
                                        </p:cTn>
                                        <p:tgtEl>
                                          <p:spTgt spid="4"/>
                                        </p:tgtEl>
                                        <p:attrNameLst>
                                          <p:attrName>style.visibility</p:attrName>
                                        </p:attrNameLst>
                                      </p:cBhvr>
                                      <p:to>
                                        <p:strVal val="visible"/>
                                      </p:to>
                                    </p:set>
                                    <p:animEffect transition="in" filter="fade">
                                      <p:cBhvr>
                                        <p:cTn id="18" dur="1000"/>
                                        <p:tgtEl>
                                          <p:spTgt spid="4"/>
                                        </p:tgtEl>
                                      </p:cBhvr>
                                    </p:animEffect>
                                    <p:anim calcmode="lin" valueType="num">
                                      <p:cBhvr>
                                        <p:cTn id="19" dur="1000" fill="hold"/>
                                        <p:tgtEl>
                                          <p:spTgt spid="4"/>
                                        </p:tgtEl>
                                        <p:attrNameLst>
                                          <p:attrName>ppt_x</p:attrName>
                                        </p:attrNameLst>
                                      </p:cBhvr>
                                      <p:tavLst>
                                        <p:tav tm="0">
                                          <p:val>
                                            <p:strVal val="#ppt_x-.1"/>
                                          </p:val>
                                        </p:tav>
                                        <p:tav tm="100000">
                                          <p:val>
                                            <p:strVal val="#ppt_x"/>
                                          </p:val>
                                        </p:tav>
                                      </p:tavLst>
                                    </p:anim>
                                    <p:anim calcmode="lin" valueType="num">
                                      <p:cBhvr>
                                        <p:cTn id="20"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na María\Escritorio\guacamayo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riángulo isósceles"/>
          <p:cNvSpPr/>
          <p:nvPr/>
        </p:nvSpPr>
        <p:spPr>
          <a:xfrm rot="5400000">
            <a:off x="-482600" y="720725"/>
            <a:ext cx="5180013" cy="4214813"/>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rot="5400000">
            <a:off x="-964406" y="1262856"/>
            <a:ext cx="5000625" cy="3071813"/>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rot="5400000">
            <a:off x="-1345406" y="1702594"/>
            <a:ext cx="4762500" cy="2071688"/>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5400000" flipV="1">
            <a:off x="4315619" y="708819"/>
            <a:ext cx="5299075" cy="4357687"/>
          </a:xfrm>
          <a:prstGeom prst="triangle">
            <a:avLst>
              <a:gd name="adj" fmla="val 48783"/>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rot="5400000" flipV="1">
            <a:off x="5042693" y="1256507"/>
            <a:ext cx="5059363" cy="3143250"/>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5400000" flipV="1">
            <a:off x="5726907" y="1762919"/>
            <a:ext cx="4762500" cy="2071687"/>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rot="10800000">
            <a:off x="285750" y="179388"/>
            <a:ext cx="8501063" cy="2500312"/>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isósceles"/>
          <p:cNvSpPr/>
          <p:nvPr/>
        </p:nvSpPr>
        <p:spPr>
          <a:xfrm rot="10800000">
            <a:off x="285750" y="179388"/>
            <a:ext cx="8358188" cy="1905000"/>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isósceles"/>
          <p:cNvSpPr/>
          <p:nvPr/>
        </p:nvSpPr>
        <p:spPr>
          <a:xfrm rot="10800000">
            <a:off x="500063" y="179388"/>
            <a:ext cx="8001000" cy="1249362"/>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isósceles"/>
          <p:cNvSpPr/>
          <p:nvPr/>
        </p:nvSpPr>
        <p:spPr>
          <a:xfrm rot="10800000" flipV="1">
            <a:off x="285750" y="2976563"/>
            <a:ext cx="8501063" cy="2581275"/>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isósceles"/>
          <p:cNvSpPr/>
          <p:nvPr/>
        </p:nvSpPr>
        <p:spPr>
          <a:xfrm rot="10800000" flipV="1">
            <a:off x="571500" y="3690938"/>
            <a:ext cx="7786688" cy="1866900"/>
          </a:xfrm>
          <a:prstGeom prst="triangle">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isósceles"/>
          <p:cNvSpPr/>
          <p:nvPr/>
        </p:nvSpPr>
        <p:spPr>
          <a:xfrm rot="10800000" flipV="1">
            <a:off x="714375" y="4237038"/>
            <a:ext cx="7643813" cy="1320800"/>
          </a:xfrm>
          <a:prstGeom prst="triangle">
            <a:avLst>
              <a:gd name="adj" fmla="val 50498"/>
            </a:avLst>
          </a:pr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CuadroTexto"/>
          <p:cNvSpPr txBox="1"/>
          <p:nvPr/>
        </p:nvSpPr>
        <p:spPr>
          <a:xfrm>
            <a:off x="323850"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uno de los lugares más espectaculares de Sevilla debido a su majestuosidad. Desde el año 1929 en el que se construyó para la Exposición Iberoamericana, ha acogido a millones de turistas que hacen un largo camino para poder ver este lugar que concentra toda la historia de España. </a:t>
            </a:r>
            <a:endParaRPr lang="es-ES"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p:txBody>
      </p:sp>
      <p:sp>
        <p:nvSpPr>
          <p:cNvPr id="19" name="18 CuadroTexto"/>
          <p:cNvSpPr txBox="1"/>
          <p:nvPr/>
        </p:nvSpPr>
        <p:spPr>
          <a:xfrm>
            <a:off x="2843213" y="336550"/>
            <a:ext cx="2989262"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 ESPAÑA</a:t>
            </a:r>
          </a:p>
        </p:txBody>
      </p:sp>
    </p:spTree>
  </p:cSld>
  <p:clrMapOvr>
    <a:masterClrMapping/>
  </p:clrMapOvr>
  <mc:AlternateContent xmlns:mc="http://schemas.openxmlformats.org/markup-compatibility/2006">
    <mc:Choice xmlns:p14="http://schemas.microsoft.com/office/powerpoint/2010/main" Requires="p14">
      <p:transition spd="slow" p14:dur="2500" advTm="36000">
        <p14:vortex dir="r"/>
        <p:sndAc>
          <p:stSnd loop="1">
            <p:snd r:embed="rId2" name="Sevilla-Nostalgia sevillana-Rosa Maria.wav"/>
          </p:stSnd>
        </p:sndAc>
      </p:transition>
    </mc:Choice>
    <mc:Fallback>
      <p:transition spd="slow" advTm="36000">
        <p:fade/>
        <p:sndAc>
          <p:stSnd loop="1">
            <p:snd r:embed="rId2" name="Sevilla-Nostalgia sevillana-Rosa Maria.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7"/>
                                        </p:tgtEl>
                                        <p:attrNameLst>
                                          <p:attrName>ppt_x</p:attrName>
                                        </p:attrNameLst>
                                      </p:cBhvr>
                                      <p:tavLst>
                                        <p:tav tm="0">
                                          <p:val>
                                            <p:strVal val="ppt_x"/>
                                          </p:val>
                                        </p:tav>
                                        <p:tav tm="100000">
                                          <p:val>
                                            <p:strVal val="ppt_x-ppt_w/2"/>
                                          </p:val>
                                        </p:tav>
                                      </p:tavLst>
                                    </p:anim>
                                    <p:anim calcmode="lin" valueType="num">
                                      <p:cBhvr>
                                        <p:cTn id="7" dur="3000"/>
                                        <p:tgtEl>
                                          <p:spTgt spid="7"/>
                                        </p:tgtEl>
                                        <p:attrNameLst>
                                          <p:attrName>ppt_y</p:attrName>
                                        </p:attrNameLst>
                                      </p:cBhvr>
                                      <p:tavLst>
                                        <p:tav tm="0">
                                          <p:val>
                                            <p:strVal val="ppt_y"/>
                                          </p:val>
                                        </p:tav>
                                        <p:tav tm="100000">
                                          <p:val>
                                            <p:strVal val="ppt_y"/>
                                          </p:val>
                                        </p:tav>
                                      </p:tavLst>
                                    </p:anim>
                                    <p:anim calcmode="lin" valueType="num">
                                      <p:cBhvr>
                                        <p:cTn id="8" dur="3000"/>
                                        <p:tgtEl>
                                          <p:spTgt spid="7"/>
                                        </p:tgtEl>
                                        <p:attrNameLst>
                                          <p:attrName>ppt_w</p:attrName>
                                        </p:attrNameLst>
                                      </p:cBhvr>
                                      <p:tavLst>
                                        <p:tav tm="0">
                                          <p:val>
                                            <p:strVal val="ppt_w"/>
                                          </p:val>
                                        </p:tav>
                                        <p:tav tm="100000">
                                          <p:val>
                                            <p:fltVal val="0"/>
                                          </p:val>
                                        </p:tav>
                                      </p:tavLst>
                                    </p:anim>
                                    <p:anim calcmode="lin" valueType="num">
                                      <p:cBhvr>
                                        <p:cTn id="9" dur="3000"/>
                                        <p:tgtEl>
                                          <p:spTgt spid="7"/>
                                        </p:tgtEl>
                                        <p:attrNameLst>
                                          <p:attrName>ppt_h</p:attrName>
                                        </p:attrNameLst>
                                      </p:cBhvr>
                                      <p:tavLst>
                                        <p:tav tm="0">
                                          <p:val>
                                            <p:strVal val="ppt_h"/>
                                          </p:val>
                                        </p:tav>
                                        <p:tav tm="100000">
                                          <p:val>
                                            <p:strVal val="ppt_h"/>
                                          </p:val>
                                        </p:tav>
                                      </p:tavLst>
                                    </p:anim>
                                    <p:set>
                                      <p:cBhvr>
                                        <p:cTn id="10" dur="1" fill="hold">
                                          <p:stCondLst>
                                            <p:cond delay="2999"/>
                                          </p:stCondLst>
                                        </p:cTn>
                                        <p:tgtEl>
                                          <p:spTgt spid="7"/>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17" presetClass="exit" presetSubtype="8" fill="hold" nodeType="withEffect">
                                  <p:stCondLst>
                                    <p:cond delay="1000"/>
                                  </p:stCondLst>
                                  <p:childTnLst>
                                    <p:anim calcmode="lin" valueType="num">
                                      <p:cBhvr>
                                        <p:cTn id="15" dur="3000"/>
                                        <p:tgtEl>
                                          <p:spTgt spid="6"/>
                                        </p:tgtEl>
                                        <p:attrNameLst>
                                          <p:attrName>ppt_x</p:attrName>
                                        </p:attrNameLst>
                                      </p:cBhvr>
                                      <p:tavLst>
                                        <p:tav tm="0">
                                          <p:val>
                                            <p:strVal val="ppt_x"/>
                                          </p:val>
                                        </p:tav>
                                        <p:tav tm="100000">
                                          <p:val>
                                            <p:strVal val="ppt_x-ppt_w/2"/>
                                          </p:val>
                                        </p:tav>
                                      </p:tavLst>
                                    </p:anim>
                                    <p:anim calcmode="lin" valueType="num">
                                      <p:cBhvr>
                                        <p:cTn id="16" dur="3000"/>
                                        <p:tgtEl>
                                          <p:spTgt spid="6"/>
                                        </p:tgtEl>
                                        <p:attrNameLst>
                                          <p:attrName>ppt_y</p:attrName>
                                        </p:attrNameLst>
                                      </p:cBhvr>
                                      <p:tavLst>
                                        <p:tav tm="0">
                                          <p:val>
                                            <p:strVal val="ppt_y"/>
                                          </p:val>
                                        </p:tav>
                                        <p:tav tm="100000">
                                          <p:val>
                                            <p:strVal val="ppt_y"/>
                                          </p:val>
                                        </p:tav>
                                      </p:tavLst>
                                    </p:anim>
                                    <p:anim calcmode="lin" valueType="num">
                                      <p:cBhvr>
                                        <p:cTn id="17" dur="3000"/>
                                        <p:tgtEl>
                                          <p:spTgt spid="6"/>
                                        </p:tgtEl>
                                        <p:attrNameLst>
                                          <p:attrName>ppt_w</p:attrName>
                                        </p:attrNameLst>
                                      </p:cBhvr>
                                      <p:tavLst>
                                        <p:tav tm="0">
                                          <p:val>
                                            <p:strVal val="ppt_w"/>
                                          </p:val>
                                        </p:tav>
                                        <p:tav tm="100000">
                                          <p:val>
                                            <p:fltVal val="0"/>
                                          </p:val>
                                        </p:tav>
                                      </p:tavLst>
                                    </p:anim>
                                    <p:anim calcmode="lin" valueType="num">
                                      <p:cBhvr>
                                        <p:cTn id="18" dur="3000"/>
                                        <p:tgtEl>
                                          <p:spTgt spid="6"/>
                                        </p:tgtEl>
                                        <p:attrNameLst>
                                          <p:attrName>ppt_h</p:attrName>
                                        </p:attrNameLst>
                                      </p:cBhvr>
                                      <p:tavLst>
                                        <p:tav tm="0">
                                          <p:val>
                                            <p:strVal val="ppt_h"/>
                                          </p:val>
                                        </p:tav>
                                        <p:tav tm="100000">
                                          <p:val>
                                            <p:strVal val="ppt_h"/>
                                          </p:val>
                                        </p:tav>
                                      </p:tavLst>
                                    </p:anim>
                                    <p:set>
                                      <p:cBhvr>
                                        <p:cTn id="19" dur="1" fill="hold">
                                          <p:stCondLst>
                                            <p:cond delay="2999"/>
                                          </p:stCondLst>
                                        </p:cTn>
                                        <p:tgtEl>
                                          <p:spTgt spid="6"/>
                                        </p:tgtEl>
                                        <p:attrNameLst>
                                          <p:attrName>style.visibility</p:attrName>
                                        </p:attrNameLst>
                                      </p:cBhvr>
                                      <p:to>
                                        <p:strVal val="hidden"/>
                                      </p:to>
                                    </p:set>
                                  </p:childTnLst>
                                </p:cTn>
                              </p:par>
                              <p:par>
                                <p:cTn id="20" presetID="3" presetClass="exit" presetSubtype="5" fill="hold" nodeType="withEffect">
                                  <p:stCondLst>
                                    <p:cond delay="1000"/>
                                  </p:stCondLst>
                                  <p:childTnLst>
                                    <p:animEffect transition="out" filter="blinds(vertical)">
                                      <p:cBhvr>
                                        <p:cTn id="21" dur="3000"/>
                                        <p:tgtEl>
                                          <p:spTgt spid="6"/>
                                        </p:tgtEl>
                                      </p:cBhvr>
                                    </p:animEffect>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nodeType="withEffect">
                                  <p:stCondLst>
                                    <p:cond delay="2000"/>
                                  </p:stCondLst>
                                  <p:childTnLst>
                                    <p:anim calcmode="lin" valueType="num">
                                      <p:cBhvr>
                                        <p:cTn id="24" dur="3000"/>
                                        <p:tgtEl>
                                          <p:spTgt spid="2"/>
                                        </p:tgtEl>
                                        <p:attrNameLst>
                                          <p:attrName>ppt_x</p:attrName>
                                        </p:attrNameLst>
                                      </p:cBhvr>
                                      <p:tavLst>
                                        <p:tav tm="0">
                                          <p:val>
                                            <p:strVal val="ppt_x"/>
                                          </p:val>
                                        </p:tav>
                                        <p:tav tm="100000">
                                          <p:val>
                                            <p:strVal val="ppt_x-ppt_w/2"/>
                                          </p:val>
                                        </p:tav>
                                      </p:tavLst>
                                    </p:anim>
                                    <p:anim calcmode="lin" valueType="num">
                                      <p:cBhvr>
                                        <p:cTn id="25" dur="3000"/>
                                        <p:tgtEl>
                                          <p:spTgt spid="2"/>
                                        </p:tgtEl>
                                        <p:attrNameLst>
                                          <p:attrName>ppt_y</p:attrName>
                                        </p:attrNameLst>
                                      </p:cBhvr>
                                      <p:tavLst>
                                        <p:tav tm="0">
                                          <p:val>
                                            <p:strVal val="ppt_y"/>
                                          </p:val>
                                        </p:tav>
                                        <p:tav tm="100000">
                                          <p:val>
                                            <p:strVal val="ppt_y"/>
                                          </p:val>
                                        </p:tav>
                                      </p:tavLst>
                                    </p:anim>
                                    <p:anim calcmode="lin" valueType="num">
                                      <p:cBhvr>
                                        <p:cTn id="26" dur="3000"/>
                                        <p:tgtEl>
                                          <p:spTgt spid="2"/>
                                        </p:tgtEl>
                                        <p:attrNameLst>
                                          <p:attrName>ppt_w</p:attrName>
                                        </p:attrNameLst>
                                      </p:cBhvr>
                                      <p:tavLst>
                                        <p:tav tm="0">
                                          <p:val>
                                            <p:strVal val="ppt_w"/>
                                          </p:val>
                                        </p:tav>
                                        <p:tav tm="100000">
                                          <p:val>
                                            <p:fltVal val="0"/>
                                          </p:val>
                                        </p:tav>
                                      </p:tavLst>
                                    </p:anim>
                                    <p:anim calcmode="lin" valueType="num">
                                      <p:cBhvr>
                                        <p:cTn id="27" dur="3000"/>
                                        <p:tgtEl>
                                          <p:spTgt spid="2"/>
                                        </p:tgtEl>
                                        <p:attrNameLst>
                                          <p:attrName>ppt_h</p:attrName>
                                        </p:attrNameLst>
                                      </p:cBhvr>
                                      <p:tavLst>
                                        <p:tav tm="0">
                                          <p:val>
                                            <p:strVal val="ppt_h"/>
                                          </p:val>
                                        </p:tav>
                                        <p:tav tm="100000">
                                          <p:val>
                                            <p:strVal val="ppt_h"/>
                                          </p:val>
                                        </p:tav>
                                      </p:tavLst>
                                    </p:anim>
                                    <p:set>
                                      <p:cBhvr>
                                        <p:cTn id="28" dur="1" fill="hold">
                                          <p:stCondLst>
                                            <p:cond delay="2999"/>
                                          </p:stCondLst>
                                        </p:cTn>
                                        <p:tgtEl>
                                          <p:spTgt spid="2"/>
                                        </p:tgtEl>
                                        <p:attrNameLst>
                                          <p:attrName>style.visibility</p:attrName>
                                        </p:attrNameLst>
                                      </p:cBhvr>
                                      <p:to>
                                        <p:strVal val="hidden"/>
                                      </p:to>
                                    </p:set>
                                  </p:childTnLst>
                                </p:cTn>
                              </p:par>
                              <p:par>
                                <p:cTn id="29" presetID="3" presetClass="exit" presetSubtype="5" fill="hold" nodeType="withEffect">
                                  <p:stCondLst>
                                    <p:cond delay="2000"/>
                                  </p:stCondLst>
                                  <p:childTnLst>
                                    <p:animEffect transition="out" filter="blinds(vertical)">
                                      <p:cBhvr>
                                        <p:cTn id="30" dur="3000"/>
                                        <p:tgtEl>
                                          <p:spTgt spid="2"/>
                                        </p:tgtEl>
                                      </p:cBhvr>
                                    </p:animEffect>
                                    <p:set>
                                      <p:cBhvr>
                                        <p:cTn id="31" dur="1" fill="hold">
                                          <p:stCondLst>
                                            <p:cond delay="2999"/>
                                          </p:stCondLst>
                                        </p:cTn>
                                        <p:tgtEl>
                                          <p:spTgt spid="2"/>
                                        </p:tgtEl>
                                        <p:attrNameLst>
                                          <p:attrName>style.visibility</p:attrName>
                                        </p:attrNameLst>
                                      </p:cBhvr>
                                      <p:to>
                                        <p:strVal val="hidden"/>
                                      </p:to>
                                    </p:set>
                                  </p:childTnLst>
                                </p:cTn>
                              </p:par>
                              <p:par>
                                <p:cTn id="32" presetID="17" presetClass="exit" presetSubtype="2" fill="hold" nodeType="withEffect">
                                  <p:stCondLst>
                                    <p:cond delay="0"/>
                                  </p:stCondLst>
                                  <p:childTnLst>
                                    <p:anim calcmode="lin" valueType="num">
                                      <p:cBhvr>
                                        <p:cTn id="33" dur="3000"/>
                                        <p:tgtEl>
                                          <p:spTgt spid="10"/>
                                        </p:tgtEl>
                                        <p:attrNameLst>
                                          <p:attrName>ppt_x</p:attrName>
                                        </p:attrNameLst>
                                      </p:cBhvr>
                                      <p:tavLst>
                                        <p:tav tm="0">
                                          <p:val>
                                            <p:strVal val="ppt_x"/>
                                          </p:val>
                                        </p:tav>
                                        <p:tav tm="100000">
                                          <p:val>
                                            <p:strVal val="ppt_x+ppt_w/2"/>
                                          </p:val>
                                        </p:tav>
                                      </p:tavLst>
                                    </p:anim>
                                    <p:anim calcmode="lin" valueType="num">
                                      <p:cBhvr>
                                        <p:cTn id="34" dur="3000"/>
                                        <p:tgtEl>
                                          <p:spTgt spid="10"/>
                                        </p:tgtEl>
                                        <p:attrNameLst>
                                          <p:attrName>ppt_y</p:attrName>
                                        </p:attrNameLst>
                                      </p:cBhvr>
                                      <p:tavLst>
                                        <p:tav tm="0">
                                          <p:val>
                                            <p:strVal val="ppt_y"/>
                                          </p:val>
                                        </p:tav>
                                        <p:tav tm="100000">
                                          <p:val>
                                            <p:strVal val="ppt_y"/>
                                          </p:val>
                                        </p:tav>
                                      </p:tavLst>
                                    </p:anim>
                                    <p:anim calcmode="lin" valueType="num">
                                      <p:cBhvr>
                                        <p:cTn id="35" dur="3000"/>
                                        <p:tgtEl>
                                          <p:spTgt spid="10"/>
                                        </p:tgtEl>
                                        <p:attrNameLst>
                                          <p:attrName>ppt_w</p:attrName>
                                        </p:attrNameLst>
                                      </p:cBhvr>
                                      <p:tavLst>
                                        <p:tav tm="0">
                                          <p:val>
                                            <p:strVal val="ppt_w"/>
                                          </p:val>
                                        </p:tav>
                                        <p:tav tm="100000">
                                          <p:val>
                                            <p:fltVal val="0"/>
                                          </p:val>
                                        </p:tav>
                                      </p:tavLst>
                                    </p:anim>
                                    <p:anim calcmode="lin" valueType="num">
                                      <p:cBhvr>
                                        <p:cTn id="36" dur="3000"/>
                                        <p:tgtEl>
                                          <p:spTgt spid="10"/>
                                        </p:tgtEl>
                                        <p:attrNameLst>
                                          <p:attrName>ppt_h</p:attrName>
                                        </p:attrNameLst>
                                      </p:cBhvr>
                                      <p:tavLst>
                                        <p:tav tm="0">
                                          <p:val>
                                            <p:strVal val="ppt_h"/>
                                          </p:val>
                                        </p:tav>
                                        <p:tav tm="100000">
                                          <p:val>
                                            <p:strVal val="ppt_h"/>
                                          </p:val>
                                        </p:tav>
                                      </p:tavLst>
                                    </p:anim>
                                    <p:set>
                                      <p:cBhvr>
                                        <p:cTn id="37" dur="1" fill="hold">
                                          <p:stCondLst>
                                            <p:cond delay="2999"/>
                                          </p:stCondLst>
                                        </p:cTn>
                                        <p:tgtEl>
                                          <p:spTgt spid="10"/>
                                        </p:tgtEl>
                                        <p:attrNameLst>
                                          <p:attrName>style.visibility</p:attrName>
                                        </p:attrNameLst>
                                      </p:cBhvr>
                                      <p:to>
                                        <p:strVal val="hidden"/>
                                      </p:to>
                                    </p:set>
                                  </p:childTnLst>
                                </p:cTn>
                              </p:par>
                              <p:par>
                                <p:cTn id="38" presetID="3" presetClass="exit" presetSubtype="5" fill="hold" nodeType="withEffect">
                                  <p:stCondLst>
                                    <p:cond delay="0"/>
                                  </p:stCondLst>
                                  <p:childTnLst>
                                    <p:animEffect transition="out" filter="blinds(vertical)">
                                      <p:cBhvr>
                                        <p:cTn id="39" dur="3000"/>
                                        <p:tgtEl>
                                          <p:spTgt spid="10"/>
                                        </p:tgtEl>
                                      </p:cBhvr>
                                    </p:animEffect>
                                    <p:set>
                                      <p:cBhvr>
                                        <p:cTn id="40" dur="1" fill="hold">
                                          <p:stCondLst>
                                            <p:cond delay="2999"/>
                                          </p:stCondLst>
                                        </p:cTn>
                                        <p:tgtEl>
                                          <p:spTgt spid="10"/>
                                        </p:tgtEl>
                                        <p:attrNameLst>
                                          <p:attrName>style.visibility</p:attrName>
                                        </p:attrNameLst>
                                      </p:cBhvr>
                                      <p:to>
                                        <p:strVal val="hidden"/>
                                      </p:to>
                                    </p:set>
                                  </p:childTnLst>
                                </p:cTn>
                              </p:par>
                              <p:par>
                                <p:cTn id="41" presetID="17" presetClass="exit" presetSubtype="2" fill="hold" nodeType="withEffect">
                                  <p:stCondLst>
                                    <p:cond delay="1000"/>
                                  </p:stCondLst>
                                  <p:childTnLst>
                                    <p:anim calcmode="lin" valueType="num">
                                      <p:cBhvr>
                                        <p:cTn id="42" dur="3000"/>
                                        <p:tgtEl>
                                          <p:spTgt spid="9"/>
                                        </p:tgtEl>
                                        <p:attrNameLst>
                                          <p:attrName>ppt_x</p:attrName>
                                        </p:attrNameLst>
                                      </p:cBhvr>
                                      <p:tavLst>
                                        <p:tav tm="0">
                                          <p:val>
                                            <p:strVal val="ppt_x"/>
                                          </p:val>
                                        </p:tav>
                                        <p:tav tm="100000">
                                          <p:val>
                                            <p:strVal val="ppt_x+ppt_w/2"/>
                                          </p:val>
                                        </p:tav>
                                      </p:tavLst>
                                    </p:anim>
                                    <p:anim calcmode="lin" valueType="num">
                                      <p:cBhvr>
                                        <p:cTn id="43" dur="3000"/>
                                        <p:tgtEl>
                                          <p:spTgt spid="9"/>
                                        </p:tgtEl>
                                        <p:attrNameLst>
                                          <p:attrName>ppt_y</p:attrName>
                                        </p:attrNameLst>
                                      </p:cBhvr>
                                      <p:tavLst>
                                        <p:tav tm="0">
                                          <p:val>
                                            <p:strVal val="ppt_y"/>
                                          </p:val>
                                        </p:tav>
                                        <p:tav tm="100000">
                                          <p:val>
                                            <p:strVal val="ppt_y"/>
                                          </p:val>
                                        </p:tav>
                                      </p:tavLst>
                                    </p:anim>
                                    <p:anim calcmode="lin" valueType="num">
                                      <p:cBhvr>
                                        <p:cTn id="44" dur="3000"/>
                                        <p:tgtEl>
                                          <p:spTgt spid="9"/>
                                        </p:tgtEl>
                                        <p:attrNameLst>
                                          <p:attrName>ppt_w</p:attrName>
                                        </p:attrNameLst>
                                      </p:cBhvr>
                                      <p:tavLst>
                                        <p:tav tm="0">
                                          <p:val>
                                            <p:strVal val="ppt_w"/>
                                          </p:val>
                                        </p:tav>
                                        <p:tav tm="100000">
                                          <p:val>
                                            <p:fltVal val="0"/>
                                          </p:val>
                                        </p:tav>
                                      </p:tavLst>
                                    </p:anim>
                                    <p:anim calcmode="lin" valueType="num">
                                      <p:cBhvr>
                                        <p:cTn id="45" dur="3000"/>
                                        <p:tgtEl>
                                          <p:spTgt spid="9"/>
                                        </p:tgtEl>
                                        <p:attrNameLst>
                                          <p:attrName>ppt_h</p:attrName>
                                        </p:attrNameLst>
                                      </p:cBhvr>
                                      <p:tavLst>
                                        <p:tav tm="0">
                                          <p:val>
                                            <p:strVal val="ppt_h"/>
                                          </p:val>
                                        </p:tav>
                                        <p:tav tm="100000">
                                          <p:val>
                                            <p:strVal val="ppt_h"/>
                                          </p:val>
                                        </p:tav>
                                      </p:tavLst>
                                    </p:anim>
                                    <p:set>
                                      <p:cBhvr>
                                        <p:cTn id="46" dur="1" fill="hold">
                                          <p:stCondLst>
                                            <p:cond delay="2999"/>
                                          </p:stCondLst>
                                        </p:cTn>
                                        <p:tgtEl>
                                          <p:spTgt spid="9"/>
                                        </p:tgtEl>
                                        <p:attrNameLst>
                                          <p:attrName>style.visibility</p:attrName>
                                        </p:attrNameLst>
                                      </p:cBhvr>
                                      <p:to>
                                        <p:strVal val="hidden"/>
                                      </p:to>
                                    </p:set>
                                  </p:childTnLst>
                                </p:cTn>
                              </p:par>
                              <p:par>
                                <p:cTn id="47" presetID="3" presetClass="exit" presetSubtype="5" fill="hold" nodeType="withEffect">
                                  <p:stCondLst>
                                    <p:cond delay="1000"/>
                                  </p:stCondLst>
                                  <p:childTnLst>
                                    <p:animEffect transition="out" filter="blinds(vertical)">
                                      <p:cBhvr>
                                        <p:cTn id="48" dur="3000"/>
                                        <p:tgtEl>
                                          <p:spTgt spid="9"/>
                                        </p:tgtEl>
                                      </p:cBhvr>
                                    </p:animEffect>
                                    <p:set>
                                      <p:cBhvr>
                                        <p:cTn id="49" dur="1" fill="hold">
                                          <p:stCondLst>
                                            <p:cond delay="2999"/>
                                          </p:stCondLst>
                                        </p:cTn>
                                        <p:tgtEl>
                                          <p:spTgt spid="9"/>
                                        </p:tgtEl>
                                        <p:attrNameLst>
                                          <p:attrName>style.visibility</p:attrName>
                                        </p:attrNameLst>
                                      </p:cBhvr>
                                      <p:to>
                                        <p:strVal val="hidden"/>
                                      </p:to>
                                    </p:set>
                                  </p:childTnLst>
                                </p:cTn>
                              </p:par>
                              <p:par>
                                <p:cTn id="50" presetID="17" presetClass="exit" presetSubtype="2" fill="hold" nodeType="withEffect">
                                  <p:stCondLst>
                                    <p:cond delay="2000"/>
                                  </p:stCondLst>
                                  <p:childTnLst>
                                    <p:anim calcmode="lin" valueType="num">
                                      <p:cBhvr>
                                        <p:cTn id="51" dur="3000"/>
                                        <p:tgtEl>
                                          <p:spTgt spid="8"/>
                                        </p:tgtEl>
                                        <p:attrNameLst>
                                          <p:attrName>ppt_x</p:attrName>
                                        </p:attrNameLst>
                                      </p:cBhvr>
                                      <p:tavLst>
                                        <p:tav tm="0">
                                          <p:val>
                                            <p:strVal val="ppt_x"/>
                                          </p:val>
                                        </p:tav>
                                        <p:tav tm="100000">
                                          <p:val>
                                            <p:strVal val="ppt_x+ppt_w/2"/>
                                          </p:val>
                                        </p:tav>
                                      </p:tavLst>
                                    </p:anim>
                                    <p:anim calcmode="lin" valueType="num">
                                      <p:cBhvr>
                                        <p:cTn id="52" dur="3000"/>
                                        <p:tgtEl>
                                          <p:spTgt spid="8"/>
                                        </p:tgtEl>
                                        <p:attrNameLst>
                                          <p:attrName>ppt_y</p:attrName>
                                        </p:attrNameLst>
                                      </p:cBhvr>
                                      <p:tavLst>
                                        <p:tav tm="0">
                                          <p:val>
                                            <p:strVal val="ppt_y"/>
                                          </p:val>
                                        </p:tav>
                                        <p:tav tm="100000">
                                          <p:val>
                                            <p:strVal val="ppt_y"/>
                                          </p:val>
                                        </p:tav>
                                      </p:tavLst>
                                    </p:anim>
                                    <p:anim calcmode="lin" valueType="num">
                                      <p:cBhvr>
                                        <p:cTn id="53" dur="3000"/>
                                        <p:tgtEl>
                                          <p:spTgt spid="8"/>
                                        </p:tgtEl>
                                        <p:attrNameLst>
                                          <p:attrName>ppt_w</p:attrName>
                                        </p:attrNameLst>
                                      </p:cBhvr>
                                      <p:tavLst>
                                        <p:tav tm="0">
                                          <p:val>
                                            <p:strVal val="ppt_w"/>
                                          </p:val>
                                        </p:tav>
                                        <p:tav tm="100000">
                                          <p:val>
                                            <p:fltVal val="0"/>
                                          </p:val>
                                        </p:tav>
                                      </p:tavLst>
                                    </p:anim>
                                    <p:anim calcmode="lin" valueType="num">
                                      <p:cBhvr>
                                        <p:cTn id="54" dur="3000"/>
                                        <p:tgtEl>
                                          <p:spTgt spid="8"/>
                                        </p:tgtEl>
                                        <p:attrNameLst>
                                          <p:attrName>ppt_h</p:attrName>
                                        </p:attrNameLst>
                                      </p:cBhvr>
                                      <p:tavLst>
                                        <p:tav tm="0">
                                          <p:val>
                                            <p:strVal val="ppt_h"/>
                                          </p:val>
                                        </p:tav>
                                        <p:tav tm="100000">
                                          <p:val>
                                            <p:strVal val="ppt_h"/>
                                          </p:val>
                                        </p:tav>
                                      </p:tavLst>
                                    </p:anim>
                                    <p:set>
                                      <p:cBhvr>
                                        <p:cTn id="55" dur="1" fill="hold">
                                          <p:stCondLst>
                                            <p:cond delay="2999"/>
                                          </p:stCondLst>
                                        </p:cTn>
                                        <p:tgtEl>
                                          <p:spTgt spid="8"/>
                                        </p:tgtEl>
                                        <p:attrNameLst>
                                          <p:attrName>style.visibility</p:attrName>
                                        </p:attrNameLst>
                                      </p:cBhvr>
                                      <p:to>
                                        <p:strVal val="hidden"/>
                                      </p:to>
                                    </p:set>
                                  </p:childTnLst>
                                </p:cTn>
                              </p:par>
                              <p:par>
                                <p:cTn id="56" presetID="3" presetClass="exit" presetSubtype="5" fill="hold" nodeType="withEffect">
                                  <p:stCondLst>
                                    <p:cond delay="2000"/>
                                  </p:stCondLst>
                                  <p:childTnLst>
                                    <p:animEffect transition="out" filter="blinds(vertical)">
                                      <p:cBhvr>
                                        <p:cTn id="57" dur="3000"/>
                                        <p:tgtEl>
                                          <p:spTgt spid="8"/>
                                        </p:tgtEl>
                                      </p:cBhvr>
                                    </p:animEffect>
                                    <p:set>
                                      <p:cBhvr>
                                        <p:cTn id="58" dur="1" fill="hold">
                                          <p:stCondLst>
                                            <p:cond delay="2999"/>
                                          </p:stCondLst>
                                        </p:cTn>
                                        <p:tgtEl>
                                          <p:spTgt spid="8"/>
                                        </p:tgtEl>
                                        <p:attrNameLst>
                                          <p:attrName>style.visibility</p:attrName>
                                        </p:attrNameLst>
                                      </p:cBhvr>
                                      <p:to>
                                        <p:strVal val="hidden"/>
                                      </p:to>
                                    </p:set>
                                  </p:childTnLst>
                                </p:cTn>
                              </p:par>
                              <p:par>
                                <p:cTn id="59" presetID="17" presetClass="exit" presetSubtype="1" fill="hold" nodeType="withEffect">
                                  <p:stCondLst>
                                    <p:cond delay="0"/>
                                  </p:stCondLst>
                                  <p:childTnLst>
                                    <p:anim calcmode="lin" valueType="num">
                                      <p:cBhvr>
                                        <p:cTn id="60" dur="3000"/>
                                        <p:tgtEl>
                                          <p:spTgt spid="13"/>
                                        </p:tgtEl>
                                        <p:attrNameLst>
                                          <p:attrName>ppt_x</p:attrName>
                                        </p:attrNameLst>
                                      </p:cBhvr>
                                      <p:tavLst>
                                        <p:tav tm="0">
                                          <p:val>
                                            <p:strVal val="ppt_x"/>
                                          </p:val>
                                        </p:tav>
                                        <p:tav tm="100000">
                                          <p:val>
                                            <p:strVal val="ppt_x"/>
                                          </p:val>
                                        </p:tav>
                                      </p:tavLst>
                                    </p:anim>
                                    <p:anim calcmode="lin" valueType="num">
                                      <p:cBhvr>
                                        <p:cTn id="61" dur="3000"/>
                                        <p:tgtEl>
                                          <p:spTgt spid="13"/>
                                        </p:tgtEl>
                                        <p:attrNameLst>
                                          <p:attrName>ppt_y</p:attrName>
                                        </p:attrNameLst>
                                      </p:cBhvr>
                                      <p:tavLst>
                                        <p:tav tm="0">
                                          <p:val>
                                            <p:strVal val="ppt_y"/>
                                          </p:val>
                                        </p:tav>
                                        <p:tav tm="100000">
                                          <p:val>
                                            <p:strVal val="ppt_y-ppt_h/2"/>
                                          </p:val>
                                        </p:tav>
                                      </p:tavLst>
                                    </p:anim>
                                    <p:anim calcmode="lin" valueType="num">
                                      <p:cBhvr>
                                        <p:cTn id="62" dur="3000"/>
                                        <p:tgtEl>
                                          <p:spTgt spid="13"/>
                                        </p:tgtEl>
                                        <p:attrNameLst>
                                          <p:attrName>ppt_w</p:attrName>
                                        </p:attrNameLst>
                                      </p:cBhvr>
                                      <p:tavLst>
                                        <p:tav tm="0">
                                          <p:val>
                                            <p:strVal val="ppt_w"/>
                                          </p:val>
                                        </p:tav>
                                        <p:tav tm="100000">
                                          <p:val>
                                            <p:strVal val="ppt_w"/>
                                          </p:val>
                                        </p:tav>
                                      </p:tavLst>
                                    </p:anim>
                                    <p:anim calcmode="lin" valueType="num">
                                      <p:cBhvr>
                                        <p:cTn id="63" dur="3000"/>
                                        <p:tgtEl>
                                          <p:spTgt spid="13"/>
                                        </p:tgtEl>
                                        <p:attrNameLst>
                                          <p:attrName>ppt_h</p:attrName>
                                        </p:attrNameLst>
                                      </p:cBhvr>
                                      <p:tavLst>
                                        <p:tav tm="0">
                                          <p:val>
                                            <p:strVal val="ppt_h"/>
                                          </p:val>
                                        </p:tav>
                                        <p:tav tm="100000">
                                          <p:val>
                                            <p:fltVal val="0"/>
                                          </p:val>
                                        </p:tav>
                                      </p:tavLst>
                                    </p:anim>
                                    <p:set>
                                      <p:cBhvr>
                                        <p:cTn id="64" dur="1" fill="hold">
                                          <p:stCondLst>
                                            <p:cond delay="2999"/>
                                          </p:stCondLst>
                                        </p:cTn>
                                        <p:tgtEl>
                                          <p:spTgt spid="13"/>
                                        </p:tgtEl>
                                        <p:attrNameLst>
                                          <p:attrName>style.visibility</p:attrName>
                                        </p:attrNameLst>
                                      </p:cBhvr>
                                      <p:to>
                                        <p:strVal val="hidden"/>
                                      </p:to>
                                    </p:set>
                                  </p:childTnLst>
                                </p:cTn>
                              </p:par>
                              <p:par>
                                <p:cTn id="65" presetID="3" presetClass="exit" presetSubtype="10" fill="hold" nodeType="withEffect">
                                  <p:stCondLst>
                                    <p:cond delay="0"/>
                                  </p:stCondLst>
                                  <p:childTnLst>
                                    <p:animEffect transition="out" filter="blinds(horizontal)">
                                      <p:cBhvr>
                                        <p:cTn id="66" dur="3000"/>
                                        <p:tgtEl>
                                          <p:spTgt spid="13"/>
                                        </p:tgtEl>
                                      </p:cBhvr>
                                    </p:animEffect>
                                    <p:set>
                                      <p:cBhvr>
                                        <p:cTn id="67" dur="1" fill="hold">
                                          <p:stCondLst>
                                            <p:cond delay="2999"/>
                                          </p:stCondLst>
                                        </p:cTn>
                                        <p:tgtEl>
                                          <p:spTgt spid="13"/>
                                        </p:tgtEl>
                                        <p:attrNameLst>
                                          <p:attrName>style.visibility</p:attrName>
                                        </p:attrNameLst>
                                      </p:cBhvr>
                                      <p:to>
                                        <p:strVal val="hidden"/>
                                      </p:to>
                                    </p:set>
                                  </p:childTnLst>
                                </p:cTn>
                              </p:par>
                              <p:par>
                                <p:cTn id="68" presetID="17" presetClass="exit" presetSubtype="1" fill="hold" nodeType="withEffect">
                                  <p:stCondLst>
                                    <p:cond delay="1000"/>
                                  </p:stCondLst>
                                  <p:childTnLst>
                                    <p:anim calcmode="lin" valueType="num">
                                      <p:cBhvr>
                                        <p:cTn id="69" dur="3000"/>
                                        <p:tgtEl>
                                          <p:spTgt spid="12"/>
                                        </p:tgtEl>
                                        <p:attrNameLst>
                                          <p:attrName>ppt_x</p:attrName>
                                        </p:attrNameLst>
                                      </p:cBhvr>
                                      <p:tavLst>
                                        <p:tav tm="0">
                                          <p:val>
                                            <p:strVal val="ppt_x"/>
                                          </p:val>
                                        </p:tav>
                                        <p:tav tm="100000">
                                          <p:val>
                                            <p:strVal val="ppt_x"/>
                                          </p:val>
                                        </p:tav>
                                      </p:tavLst>
                                    </p:anim>
                                    <p:anim calcmode="lin" valueType="num">
                                      <p:cBhvr>
                                        <p:cTn id="70" dur="3000"/>
                                        <p:tgtEl>
                                          <p:spTgt spid="12"/>
                                        </p:tgtEl>
                                        <p:attrNameLst>
                                          <p:attrName>ppt_y</p:attrName>
                                        </p:attrNameLst>
                                      </p:cBhvr>
                                      <p:tavLst>
                                        <p:tav tm="0">
                                          <p:val>
                                            <p:strVal val="ppt_y"/>
                                          </p:val>
                                        </p:tav>
                                        <p:tav tm="100000">
                                          <p:val>
                                            <p:strVal val="ppt_y-ppt_h/2"/>
                                          </p:val>
                                        </p:tav>
                                      </p:tavLst>
                                    </p:anim>
                                    <p:anim calcmode="lin" valueType="num">
                                      <p:cBhvr>
                                        <p:cTn id="71" dur="3000"/>
                                        <p:tgtEl>
                                          <p:spTgt spid="12"/>
                                        </p:tgtEl>
                                        <p:attrNameLst>
                                          <p:attrName>ppt_w</p:attrName>
                                        </p:attrNameLst>
                                      </p:cBhvr>
                                      <p:tavLst>
                                        <p:tav tm="0">
                                          <p:val>
                                            <p:strVal val="ppt_w"/>
                                          </p:val>
                                        </p:tav>
                                        <p:tav tm="100000">
                                          <p:val>
                                            <p:strVal val="ppt_w"/>
                                          </p:val>
                                        </p:tav>
                                      </p:tavLst>
                                    </p:anim>
                                    <p:anim calcmode="lin" valueType="num">
                                      <p:cBhvr>
                                        <p:cTn id="72" dur="3000"/>
                                        <p:tgtEl>
                                          <p:spTgt spid="12"/>
                                        </p:tgtEl>
                                        <p:attrNameLst>
                                          <p:attrName>ppt_h</p:attrName>
                                        </p:attrNameLst>
                                      </p:cBhvr>
                                      <p:tavLst>
                                        <p:tav tm="0">
                                          <p:val>
                                            <p:strVal val="ppt_h"/>
                                          </p:val>
                                        </p:tav>
                                        <p:tav tm="100000">
                                          <p:val>
                                            <p:fltVal val="0"/>
                                          </p:val>
                                        </p:tav>
                                      </p:tavLst>
                                    </p:anim>
                                    <p:set>
                                      <p:cBhvr>
                                        <p:cTn id="73" dur="1" fill="hold">
                                          <p:stCondLst>
                                            <p:cond delay="2999"/>
                                          </p:stCondLst>
                                        </p:cTn>
                                        <p:tgtEl>
                                          <p:spTgt spid="12"/>
                                        </p:tgtEl>
                                        <p:attrNameLst>
                                          <p:attrName>style.visibility</p:attrName>
                                        </p:attrNameLst>
                                      </p:cBhvr>
                                      <p:to>
                                        <p:strVal val="hidden"/>
                                      </p:to>
                                    </p:set>
                                  </p:childTnLst>
                                </p:cTn>
                              </p:par>
                              <p:par>
                                <p:cTn id="74" presetID="3" presetClass="exit" presetSubtype="10" fill="hold" nodeType="withEffect">
                                  <p:stCondLst>
                                    <p:cond delay="1000"/>
                                  </p:stCondLst>
                                  <p:childTnLst>
                                    <p:animEffect transition="out" filter="blinds(horizontal)">
                                      <p:cBhvr>
                                        <p:cTn id="75" dur="3000"/>
                                        <p:tgtEl>
                                          <p:spTgt spid="12"/>
                                        </p:tgtEl>
                                      </p:cBhvr>
                                    </p:animEffect>
                                    <p:set>
                                      <p:cBhvr>
                                        <p:cTn id="76" dur="1" fill="hold">
                                          <p:stCondLst>
                                            <p:cond delay="2999"/>
                                          </p:stCondLst>
                                        </p:cTn>
                                        <p:tgtEl>
                                          <p:spTgt spid="12"/>
                                        </p:tgtEl>
                                        <p:attrNameLst>
                                          <p:attrName>style.visibility</p:attrName>
                                        </p:attrNameLst>
                                      </p:cBhvr>
                                      <p:to>
                                        <p:strVal val="hidden"/>
                                      </p:to>
                                    </p:set>
                                  </p:childTnLst>
                                </p:cTn>
                              </p:par>
                              <p:par>
                                <p:cTn id="77" presetID="17" presetClass="exit" presetSubtype="1" fill="hold" nodeType="withEffect">
                                  <p:stCondLst>
                                    <p:cond delay="2000"/>
                                  </p:stCondLst>
                                  <p:childTnLst>
                                    <p:anim calcmode="lin" valueType="num">
                                      <p:cBhvr>
                                        <p:cTn id="78" dur="3000"/>
                                        <p:tgtEl>
                                          <p:spTgt spid="11"/>
                                        </p:tgtEl>
                                        <p:attrNameLst>
                                          <p:attrName>ppt_x</p:attrName>
                                        </p:attrNameLst>
                                      </p:cBhvr>
                                      <p:tavLst>
                                        <p:tav tm="0">
                                          <p:val>
                                            <p:strVal val="ppt_x"/>
                                          </p:val>
                                        </p:tav>
                                        <p:tav tm="100000">
                                          <p:val>
                                            <p:strVal val="ppt_x"/>
                                          </p:val>
                                        </p:tav>
                                      </p:tavLst>
                                    </p:anim>
                                    <p:anim calcmode="lin" valueType="num">
                                      <p:cBhvr>
                                        <p:cTn id="79" dur="3000"/>
                                        <p:tgtEl>
                                          <p:spTgt spid="11"/>
                                        </p:tgtEl>
                                        <p:attrNameLst>
                                          <p:attrName>ppt_y</p:attrName>
                                        </p:attrNameLst>
                                      </p:cBhvr>
                                      <p:tavLst>
                                        <p:tav tm="0">
                                          <p:val>
                                            <p:strVal val="ppt_y"/>
                                          </p:val>
                                        </p:tav>
                                        <p:tav tm="100000">
                                          <p:val>
                                            <p:strVal val="ppt_y-ppt_h/2"/>
                                          </p:val>
                                        </p:tav>
                                      </p:tavLst>
                                    </p:anim>
                                    <p:anim calcmode="lin" valueType="num">
                                      <p:cBhvr>
                                        <p:cTn id="80" dur="3000"/>
                                        <p:tgtEl>
                                          <p:spTgt spid="11"/>
                                        </p:tgtEl>
                                        <p:attrNameLst>
                                          <p:attrName>ppt_w</p:attrName>
                                        </p:attrNameLst>
                                      </p:cBhvr>
                                      <p:tavLst>
                                        <p:tav tm="0">
                                          <p:val>
                                            <p:strVal val="ppt_w"/>
                                          </p:val>
                                        </p:tav>
                                        <p:tav tm="100000">
                                          <p:val>
                                            <p:strVal val="ppt_w"/>
                                          </p:val>
                                        </p:tav>
                                      </p:tavLst>
                                    </p:anim>
                                    <p:anim calcmode="lin" valueType="num">
                                      <p:cBhvr>
                                        <p:cTn id="81" dur="3000"/>
                                        <p:tgtEl>
                                          <p:spTgt spid="11"/>
                                        </p:tgtEl>
                                        <p:attrNameLst>
                                          <p:attrName>ppt_h</p:attrName>
                                        </p:attrNameLst>
                                      </p:cBhvr>
                                      <p:tavLst>
                                        <p:tav tm="0">
                                          <p:val>
                                            <p:strVal val="ppt_h"/>
                                          </p:val>
                                        </p:tav>
                                        <p:tav tm="100000">
                                          <p:val>
                                            <p:fltVal val="0"/>
                                          </p:val>
                                        </p:tav>
                                      </p:tavLst>
                                    </p:anim>
                                    <p:set>
                                      <p:cBhvr>
                                        <p:cTn id="82" dur="1" fill="hold">
                                          <p:stCondLst>
                                            <p:cond delay="2999"/>
                                          </p:stCondLst>
                                        </p:cTn>
                                        <p:tgtEl>
                                          <p:spTgt spid="11"/>
                                        </p:tgtEl>
                                        <p:attrNameLst>
                                          <p:attrName>style.visibility</p:attrName>
                                        </p:attrNameLst>
                                      </p:cBhvr>
                                      <p:to>
                                        <p:strVal val="hidden"/>
                                      </p:to>
                                    </p:set>
                                  </p:childTnLst>
                                </p:cTn>
                              </p:par>
                              <p:par>
                                <p:cTn id="83" presetID="17" presetClass="exit" presetSubtype="4" fill="hold" nodeType="withEffect">
                                  <p:stCondLst>
                                    <p:cond delay="2000"/>
                                  </p:stCondLst>
                                  <p:childTnLst>
                                    <p:anim calcmode="lin" valueType="num">
                                      <p:cBhvr>
                                        <p:cTn id="84" dur="3000"/>
                                        <p:tgtEl>
                                          <p:spTgt spid="16"/>
                                        </p:tgtEl>
                                        <p:attrNameLst>
                                          <p:attrName>ppt_x</p:attrName>
                                        </p:attrNameLst>
                                      </p:cBhvr>
                                      <p:tavLst>
                                        <p:tav tm="0">
                                          <p:val>
                                            <p:strVal val="ppt_x"/>
                                          </p:val>
                                        </p:tav>
                                        <p:tav tm="100000">
                                          <p:val>
                                            <p:strVal val="ppt_x"/>
                                          </p:val>
                                        </p:tav>
                                      </p:tavLst>
                                    </p:anim>
                                    <p:anim calcmode="lin" valueType="num">
                                      <p:cBhvr>
                                        <p:cTn id="85" dur="3000"/>
                                        <p:tgtEl>
                                          <p:spTgt spid="16"/>
                                        </p:tgtEl>
                                        <p:attrNameLst>
                                          <p:attrName>ppt_y</p:attrName>
                                        </p:attrNameLst>
                                      </p:cBhvr>
                                      <p:tavLst>
                                        <p:tav tm="0">
                                          <p:val>
                                            <p:strVal val="ppt_y"/>
                                          </p:val>
                                        </p:tav>
                                        <p:tav tm="100000">
                                          <p:val>
                                            <p:strVal val="ppt_y+ppt_h/2"/>
                                          </p:val>
                                        </p:tav>
                                      </p:tavLst>
                                    </p:anim>
                                    <p:anim calcmode="lin" valueType="num">
                                      <p:cBhvr>
                                        <p:cTn id="86" dur="3000"/>
                                        <p:tgtEl>
                                          <p:spTgt spid="16"/>
                                        </p:tgtEl>
                                        <p:attrNameLst>
                                          <p:attrName>ppt_w</p:attrName>
                                        </p:attrNameLst>
                                      </p:cBhvr>
                                      <p:tavLst>
                                        <p:tav tm="0">
                                          <p:val>
                                            <p:strVal val="ppt_w"/>
                                          </p:val>
                                        </p:tav>
                                        <p:tav tm="100000">
                                          <p:val>
                                            <p:strVal val="ppt_w"/>
                                          </p:val>
                                        </p:tav>
                                      </p:tavLst>
                                    </p:anim>
                                    <p:anim calcmode="lin" valueType="num">
                                      <p:cBhvr>
                                        <p:cTn id="87" dur="3000"/>
                                        <p:tgtEl>
                                          <p:spTgt spid="16"/>
                                        </p:tgtEl>
                                        <p:attrNameLst>
                                          <p:attrName>ppt_h</p:attrName>
                                        </p:attrNameLst>
                                      </p:cBhvr>
                                      <p:tavLst>
                                        <p:tav tm="0">
                                          <p:val>
                                            <p:strVal val="ppt_h"/>
                                          </p:val>
                                        </p:tav>
                                        <p:tav tm="100000">
                                          <p:val>
                                            <p:fltVal val="0"/>
                                          </p:val>
                                        </p:tav>
                                      </p:tavLst>
                                    </p:anim>
                                    <p:set>
                                      <p:cBhvr>
                                        <p:cTn id="88" dur="1" fill="hold">
                                          <p:stCondLst>
                                            <p:cond delay="2999"/>
                                          </p:stCondLst>
                                        </p:cTn>
                                        <p:tgtEl>
                                          <p:spTgt spid="16"/>
                                        </p:tgtEl>
                                        <p:attrNameLst>
                                          <p:attrName>style.visibility</p:attrName>
                                        </p:attrNameLst>
                                      </p:cBhvr>
                                      <p:to>
                                        <p:strVal val="hidden"/>
                                      </p:to>
                                    </p:set>
                                  </p:childTnLst>
                                </p:cTn>
                              </p:par>
                              <p:par>
                                <p:cTn id="89" presetID="3" presetClass="exit" presetSubtype="10" fill="hold" nodeType="withEffect">
                                  <p:stCondLst>
                                    <p:cond delay="2000"/>
                                  </p:stCondLst>
                                  <p:childTnLst>
                                    <p:animEffect transition="out" filter="blinds(horizontal)">
                                      <p:cBhvr>
                                        <p:cTn id="90" dur="3000"/>
                                        <p:tgtEl>
                                          <p:spTgt spid="11"/>
                                        </p:tgtEl>
                                      </p:cBhvr>
                                    </p:animEffect>
                                    <p:set>
                                      <p:cBhvr>
                                        <p:cTn id="91" dur="1" fill="hold">
                                          <p:stCondLst>
                                            <p:cond delay="2999"/>
                                          </p:stCondLst>
                                        </p:cTn>
                                        <p:tgtEl>
                                          <p:spTgt spid="11"/>
                                        </p:tgtEl>
                                        <p:attrNameLst>
                                          <p:attrName>style.visibility</p:attrName>
                                        </p:attrNameLst>
                                      </p:cBhvr>
                                      <p:to>
                                        <p:strVal val="hidden"/>
                                      </p:to>
                                    </p:set>
                                  </p:childTnLst>
                                </p:cTn>
                              </p:par>
                              <p:par>
                                <p:cTn id="92" presetID="3" presetClass="exit" presetSubtype="10" fill="hold" nodeType="withEffect">
                                  <p:stCondLst>
                                    <p:cond delay="0"/>
                                  </p:stCondLst>
                                  <p:childTnLst>
                                    <p:animEffect transition="out" filter="blinds(horizontal)">
                                      <p:cBhvr>
                                        <p:cTn id="93" dur="3000"/>
                                        <p:tgtEl>
                                          <p:spTgt spid="16"/>
                                        </p:tgtEl>
                                      </p:cBhvr>
                                    </p:animEffect>
                                    <p:set>
                                      <p:cBhvr>
                                        <p:cTn id="94" dur="1" fill="hold">
                                          <p:stCondLst>
                                            <p:cond delay="2999"/>
                                          </p:stCondLst>
                                        </p:cTn>
                                        <p:tgtEl>
                                          <p:spTgt spid="16"/>
                                        </p:tgtEl>
                                        <p:attrNameLst>
                                          <p:attrName>style.visibility</p:attrName>
                                        </p:attrNameLst>
                                      </p:cBhvr>
                                      <p:to>
                                        <p:strVal val="hidden"/>
                                      </p:to>
                                    </p:set>
                                  </p:childTnLst>
                                </p:cTn>
                              </p:par>
                              <p:par>
                                <p:cTn id="95" presetID="17" presetClass="exit" presetSubtype="4" fill="hold" nodeType="withEffect">
                                  <p:stCondLst>
                                    <p:cond delay="1000"/>
                                  </p:stCondLst>
                                  <p:childTnLst>
                                    <p:anim calcmode="lin" valueType="num">
                                      <p:cBhvr>
                                        <p:cTn id="96" dur="3000"/>
                                        <p:tgtEl>
                                          <p:spTgt spid="15"/>
                                        </p:tgtEl>
                                        <p:attrNameLst>
                                          <p:attrName>ppt_x</p:attrName>
                                        </p:attrNameLst>
                                      </p:cBhvr>
                                      <p:tavLst>
                                        <p:tav tm="0">
                                          <p:val>
                                            <p:strVal val="ppt_x"/>
                                          </p:val>
                                        </p:tav>
                                        <p:tav tm="100000">
                                          <p:val>
                                            <p:strVal val="ppt_x"/>
                                          </p:val>
                                        </p:tav>
                                      </p:tavLst>
                                    </p:anim>
                                    <p:anim calcmode="lin" valueType="num">
                                      <p:cBhvr>
                                        <p:cTn id="97" dur="3000"/>
                                        <p:tgtEl>
                                          <p:spTgt spid="15"/>
                                        </p:tgtEl>
                                        <p:attrNameLst>
                                          <p:attrName>ppt_y</p:attrName>
                                        </p:attrNameLst>
                                      </p:cBhvr>
                                      <p:tavLst>
                                        <p:tav tm="0">
                                          <p:val>
                                            <p:strVal val="ppt_y"/>
                                          </p:val>
                                        </p:tav>
                                        <p:tav tm="100000">
                                          <p:val>
                                            <p:strVal val="ppt_y+ppt_h/2"/>
                                          </p:val>
                                        </p:tav>
                                      </p:tavLst>
                                    </p:anim>
                                    <p:anim calcmode="lin" valueType="num">
                                      <p:cBhvr>
                                        <p:cTn id="98" dur="3000"/>
                                        <p:tgtEl>
                                          <p:spTgt spid="15"/>
                                        </p:tgtEl>
                                        <p:attrNameLst>
                                          <p:attrName>ppt_w</p:attrName>
                                        </p:attrNameLst>
                                      </p:cBhvr>
                                      <p:tavLst>
                                        <p:tav tm="0">
                                          <p:val>
                                            <p:strVal val="ppt_w"/>
                                          </p:val>
                                        </p:tav>
                                        <p:tav tm="100000">
                                          <p:val>
                                            <p:strVal val="ppt_w"/>
                                          </p:val>
                                        </p:tav>
                                      </p:tavLst>
                                    </p:anim>
                                    <p:anim calcmode="lin" valueType="num">
                                      <p:cBhvr>
                                        <p:cTn id="99" dur="3000"/>
                                        <p:tgtEl>
                                          <p:spTgt spid="15"/>
                                        </p:tgtEl>
                                        <p:attrNameLst>
                                          <p:attrName>ppt_h</p:attrName>
                                        </p:attrNameLst>
                                      </p:cBhvr>
                                      <p:tavLst>
                                        <p:tav tm="0">
                                          <p:val>
                                            <p:strVal val="ppt_h"/>
                                          </p:val>
                                        </p:tav>
                                        <p:tav tm="100000">
                                          <p:val>
                                            <p:fltVal val="0"/>
                                          </p:val>
                                        </p:tav>
                                      </p:tavLst>
                                    </p:anim>
                                    <p:set>
                                      <p:cBhvr>
                                        <p:cTn id="100" dur="1" fill="hold">
                                          <p:stCondLst>
                                            <p:cond delay="2999"/>
                                          </p:stCondLst>
                                        </p:cTn>
                                        <p:tgtEl>
                                          <p:spTgt spid="15"/>
                                        </p:tgtEl>
                                        <p:attrNameLst>
                                          <p:attrName>style.visibility</p:attrName>
                                        </p:attrNameLst>
                                      </p:cBhvr>
                                      <p:to>
                                        <p:strVal val="hidden"/>
                                      </p:to>
                                    </p:set>
                                  </p:childTnLst>
                                </p:cTn>
                              </p:par>
                              <p:par>
                                <p:cTn id="101" presetID="3" presetClass="exit" presetSubtype="10" fill="hold" nodeType="withEffect">
                                  <p:stCondLst>
                                    <p:cond delay="1000"/>
                                  </p:stCondLst>
                                  <p:childTnLst>
                                    <p:animEffect transition="out" filter="blinds(horizontal)">
                                      <p:cBhvr>
                                        <p:cTn id="102" dur="3000"/>
                                        <p:tgtEl>
                                          <p:spTgt spid="15"/>
                                        </p:tgtEl>
                                      </p:cBhvr>
                                    </p:animEffect>
                                    <p:set>
                                      <p:cBhvr>
                                        <p:cTn id="103" dur="1" fill="hold">
                                          <p:stCondLst>
                                            <p:cond delay="2999"/>
                                          </p:stCondLst>
                                        </p:cTn>
                                        <p:tgtEl>
                                          <p:spTgt spid="15"/>
                                        </p:tgtEl>
                                        <p:attrNameLst>
                                          <p:attrName>style.visibility</p:attrName>
                                        </p:attrNameLst>
                                      </p:cBhvr>
                                      <p:to>
                                        <p:strVal val="hidden"/>
                                      </p:to>
                                    </p:set>
                                  </p:childTnLst>
                                </p:cTn>
                              </p:par>
                              <p:par>
                                <p:cTn id="104" presetID="17" presetClass="exit" presetSubtype="4" fill="hold" nodeType="withEffect">
                                  <p:stCondLst>
                                    <p:cond delay="2000"/>
                                  </p:stCondLst>
                                  <p:childTnLst>
                                    <p:anim calcmode="lin" valueType="num">
                                      <p:cBhvr>
                                        <p:cTn id="105" dur="3000"/>
                                        <p:tgtEl>
                                          <p:spTgt spid="14"/>
                                        </p:tgtEl>
                                        <p:attrNameLst>
                                          <p:attrName>ppt_x</p:attrName>
                                        </p:attrNameLst>
                                      </p:cBhvr>
                                      <p:tavLst>
                                        <p:tav tm="0">
                                          <p:val>
                                            <p:strVal val="ppt_x"/>
                                          </p:val>
                                        </p:tav>
                                        <p:tav tm="100000">
                                          <p:val>
                                            <p:strVal val="ppt_x"/>
                                          </p:val>
                                        </p:tav>
                                      </p:tavLst>
                                    </p:anim>
                                    <p:anim calcmode="lin" valueType="num">
                                      <p:cBhvr>
                                        <p:cTn id="106" dur="3000"/>
                                        <p:tgtEl>
                                          <p:spTgt spid="14"/>
                                        </p:tgtEl>
                                        <p:attrNameLst>
                                          <p:attrName>ppt_y</p:attrName>
                                        </p:attrNameLst>
                                      </p:cBhvr>
                                      <p:tavLst>
                                        <p:tav tm="0">
                                          <p:val>
                                            <p:strVal val="ppt_y"/>
                                          </p:val>
                                        </p:tav>
                                        <p:tav tm="100000">
                                          <p:val>
                                            <p:strVal val="ppt_y+ppt_h/2"/>
                                          </p:val>
                                        </p:tav>
                                      </p:tavLst>
                                    </p:anim>
                                    <p:anim calcmode="lin" valueType="num">
                                      <p:cBhvr>
                                        <p:cTn id="107" dur="3000"/>
                                        <p:tgtEl>
                                          <p:spTgt spid="14"/>
                                        </p:tgtEl>
                                        <p:attrNameLst>
                                          <p:attrName>ppt_w</p:attrName>
                                        </p:attrNameLst>
                                      </p:cBhvr>
                                      <p:tavLst>
                                        <p:tav tm="0">
                                          <p:val>
                                            <p:strVal val="ppt_w"/>
                                          </p:val>
                                        </p:tav>
                                        <p:tav tm="100000">
                                          <p:val>
                                            <p:strVal val="ppt_w"/>
                                          </p:val>
                                        </p:tav>
                                      </p:tavLst>
                                    </p:anim>
                                    <p:anim calcmode="lin" valueType="num">
                                      <p:cBhvr>
                                        <p:cTn id="108" dur="3000"/>
                                        <p:tgtEl>
                                          <p:spTgt spid="14"/>
                                        </p:tgtEl>
                                        <p:attrNameLst>
                                          <p:attrName>ppt_h</p:attrName>
                                        </p:attrNameLst>
                                      </p:cBhvr>
                                      <p:tavLst>
                                        <p:tav tm="0">
                                          <p:val>
                                            <p:strVal val="ppt_h"/>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3" presetClass="exit" presetSubtype="10" fill="hold" nodeType="withEffect">
                                  <p:stCondLst>
                                    <p:cond delay="2000"/>
                                  </p:stCondLst>
                                  <p:childTnLst>
                                    <p:animEffect transition="out" filter="blinds(horizontal)">
                                      <p:cBhvr>
                                        <p:cTn id="111" dur="3000"/>
                                        <p:tgtEl>
                                          <p:spTgt spid="14"/>
                                        </p:tgtEl>
                                      </p:cBhvr>
                                    </p:animEffect>
                                    <p:set>
                                      <p:cBhvr>
                                        <p:cTn id="112" dur="1" fill="hold">
                                          <p:stCondLst>
                                            <p:cond delay="2999"/>
                                          </p:stCondLst>
                                        </p:cTn>
                                        <p:tgtEl>
                                          <p:spTgt spid="14"/>
                                        </p:tgtEl>
                                        <p:attrNameLst>
                                          <p:attrName>style.visibility</p:attrName>
                                        </p:attrNameLst>
                                      </p:cBhvr>
                                      <p:to>
                                        <p:strVal val="hidden"/>
                                      </p:to>
                                    </p:set>
                                  </p:childTnLst>
                                </p:cTn>
                              </p:par>
                              <p:par>
                                <p:cTn id="113" presetID="21" presetClass="entr" presetSubtype="4" fill="hold" nodeType="withEffect">
                                  <p:stCondLst>
                                    <p:cond delay="1000"/>
                                  </p:stCondLst>
                                  <p:childTnLst>
                                    <p:set>
                                      <p:cBhvr>
                                        <p:cTn id="114" dur="1" fill="hold">
                                          <p:stCondLst>
                                            <p:cond delay="0"/>
                                          </p:stCondLst>
                                        </p:cTn>
                                        <p:tgtEl>
                                          <p:spTgt spid="18"/>
                                        </p:tgtEl>
                                        <p:attrNameLst>
                                          <p:attrName>style.visibility</p:attrName>
                                        </p:attrNameLst>
                                      </p:cBhvr>
                                      <p:to>
                                        <p:strVal val="visible"/>
                                      </p:to>
                                    </p:set>
                                    <p:animEffect transition="in" filter="wheel(4)">
                                      <p:cBhvr>
                                        <p:cTn id="115" dur="3000"/>
                                        <p:tgtEl>
                                          <p:spTgt spid="18"/>
                                        </p:tgtEl>
                                      </p:cBhvr>
                                    </p:animEffect>
                                  </p:childTnLst>
                                </p:cTn>
                              </p:par>
                              <p:par>
                                <p:cTn id="116" presetID="23" presetClass="entr" presetSubtype="16" fill="hold" nodeType="withEffect">
                                  <p:stCondLst>
                                    <p:cond delay="100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3000" fill="hold"/>
                                        <p:tgtEl>
                                          <p:spTgt spid="18"/>
                                        </p:tgtEl>
                                        <p:attrNameLst>
                                          <p:attrName>ppt_w</p:attrName>
                                        </p:attrNameLst>
                                      </p:cBhvr>
                                      <p:tavLst>
                                        <p:tav tm="0">
                                          <p:val>
                                            <p:fltVal val="0"/>
                                          </p:val>
                                        </p:tav>
                                        <p:tav tm="100000">
                                          <p:val>
                                            <p:strVal val="#ppt_w"/>
                                          </p:val>
                                        </p:tav>
                                      </p:tavLst>
                                    </p:anim>
                                    <p:anim calcmode="lin" valueType="num">
                                      <p:cBhvr>
                                        <p:cTn id="119" dur="3000" fill="hold"/>
                                        <p:tgtEl>
                                          <p:spTgt spid="18"/>
                                        </p:tgtEl>
                                        <p:attrNameLst>
                                          <p:attrName>ppt_h</p:attrName>
                                        </p:attrNameLst>
                                      </p:cBhvr>
                                      <p:tavLst>
                                        <p:tav tm="0">
                                          <p:val>
                                            <p:fltVal val="0"/>
                                          </p:val>
                                        </p:tav>
                                        <p:tav tm="100000">
                                          <p:val>
                                            <p:strVal val="#ppt_h"/>
                                          </p:val>
                                        </p:tav>
                                      </p:tavLst>
                                    </p:anim>
                                  </p:childTnLst>
                                </p:cTn>
                              </p:par>
                            </p:childTnLst>
                          </p:cTn>
                        </p:par>
                        <p:par>
                          <p:cTn id="120" fill="hold" nodeType="afterGroup">
                            <p:stCondLst>
                              <p:cond delay="5000"/>
                            </p:stCondLst>
                            <p:childTnLst>
                              <p:par>
                                <p:cTn id="121" presetID="23" presetClass="entr" presetSubtype="16" fill="hold" grpId="0" nodeType="afterEffect">
                                  <p:stCondLst>
                                    <p:cond delay="0"/>
                                  </p:stCondLst>
                                  <p:childTnLst>
                                    <p:set>
                                      <p:cBhvr>
                                        <p:cTn id="122" dur="1" fill="hold">
                                          <p:stCondLst>
                                            <p:cond delay="0"/>
                                          </p:stCondLst>
                                        </p:cTn>
                                        <p:tgtEl>
                                          <p:spTgt spid="19"/>
                                        </p:tgtEl>
                                        <p:attrNameLst>
                                          <p:attrName>style.visibility</p:attrName>
                                        </p:attrNameLst>
                                      </p:cBhvr>
                                      <p:to>
                                        <p:strVal val="visible"/>
                                      </p:to>
                                    </p:set>
                                    <p:anim calcmode="lin" valueType="num">
                                      <p:cBhvr>
                                        <p:cTn id="123" dur="2000" fill="hold"/>
                                        <p:tgtEl>
                                          <p:spTgt spid="19"/>
                                        </p:tgtEl>
                                        <p:attrNameLst>
                                          <p:attrName>ppt_w</p:attrName>
                                        </p:attrNameLst>
                                      </p:cBhvr>
                                      <p:tavLst>
                                        <p:tav tm="0">
                                          <p:val>
                                            <p:fltVal val="0"/>
                                          </p:val>
                                        </p:tav>
                                        <p:tav tm="100000">
                                          <p:val>
                                            <p:strVal val="#ppt_w"/>
                                          </p:val>
                                        </p:tav>
                                      </p:tavLst>
                                    </p:anim>
                                    <p:anim calcmode="lin" valueType="num">
                                      <p:cBhvr>
                                        <p:cTn id="124" dur="2000" fill="hold"/>
                                        <p:tgtEl>
                                          <p:spTgt spid="19"/>
                                        </p:tgtEl>
                                        <p:attrNameLst>
                                          <p:attrName>ppt_h</p:attrName>
                                        </p:attrNameLst>
                                      </p:cBhvr>
                                      <p:tavLst>
                                        <p:tav tm="0">
                                          <p:val>
                                            <p:fltVal val="0"/>
                                          </p:val>
                                        </p:tav>
                                        <p:tav tm="100000">
                                          <p:val>
                                            <p:strVal val="#ppt_h"/>
                                          </p:val>
                                        </p:tav>
                                      </p:tavLst>
                                    </p:anim>
                                  </p:childTnLst>
                                </p:cTn>
                              </p:par>
                            </p:childTnLst>
                          </p:cTn>
                        </p:par>
                        <p:par>
                          <p:cTn id="125" fill="hold" nodeType="afterGroup">
                            <p:stCondLst>
                              <p:cond delay="7000"/>
                            </p:stCondLst>
                            <p:childTnLst>
                              <p:par>
                                <p:cTn id="126" presetID="40" presetClass="entr" presetSubtype="0" fill="hold" grpId="0" nodeType="afterEffect">
                                  <p:stCondLst>
                                    <p:cond delay="500"/>
                                  </p:stCondLst>
                                  <p:iterate type="lt">
                                    <p:tmPct val="10000"/>
                                  </p:iterate>
                                  <p:childTnLst>
                                    <p:set>
                                      <p:cBhvr>
                                        <p:cTn id="127" dur="1" fill="hold">
                                          <p:stCondLst>
                                            <p:cond delay="0"/>
                                          </p:stCondLst>
                                        </p:cTn>
                                        <p:tgtEl>
                                          <p:spTgt spid="17"/>
                                        </p:tgtEl>
                                        <p:attrNameLst>
                                          <p:attrName>style.visibility</p:attrName>
                                        </p:attrNameLst>
                                      </p:cBhvr>
                                      <p:to>
                                        <p:strVal val="visible"/>
                                      </p:to>
                                    </p:set>
                                    <p:animEffect transition="in" filter="fade">
                                      <p:cBhvr>
                                        <p:cTn id="128" dur="1000"/>
                                        <p:tgtEl>
                                          <p:spTgt spid="17"/>
                                        </p:tgtEl>
                                      </p:cBhvr>
                                    </p:animEffect>
                                    <p:anim calcmode="lin" valueType="num">
                                      <p:cBhvr>
                                        <p:cTn id="129" dur="1000" fill="hold"/>
                                        <p:tgtEl>
                                          <p:spTgt spid="17"/>
                                        </p:tgtEl>
                                        <p:attrNameLst>
                                          <p:attrName>ppt_x</p:attrName>
                                        </p:attrNameLst>
                                      </p:cBhvr>
                                      <p:tavLst>
                                        <p:tav tm="0">
                                          <p:val>
                                            <p:strVal val="#ppt_x-.1"/>
                                          </p:val>
                                        </p:tav>
                                        <p:tav tm="100000">
                                          <p:val>
                                            <p:strVal val="#ppt_x"/>
                                          </p:val>
                                        </p:tav>
                                      </p:tavLst>
                                    </p:anim>
                                    <p:anim calcmode="lin" valueType="num">
                                      <p:cBhvr>
                                        <p:cTn id="13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3" descr="C:\Documents and Settings\Ana María\Escritorio\pareja-de-guacamay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Forma libre"/>
          <p:cNvSpPr/>
          <p:nvPr/>
        </p:nvSpPr>
        <p:spPr>
          <a:xfrm>
            <a:off x="857250" y="0"/>
            <a:ext cx="1285875" cy="2846388"/>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6" name="5 Forma libre"/>
          <p:cNvSpPr/>
          <p:nvPr/>
        </p:nvSpPr>
        <p:spPr>
          <a:xfrm rot="10800000">
            <a:off x="85725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Forma libre"/>
          <p:cNvSpPr/>
          <p:nvPr/>
        </p:nvSpPr>
        <p:spPr>
          <a:xfrm>
            <a:off x="857250" y="0"/>
            <a:ext cx="1285875" cy="2846388"/>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8" name="7 Forma libre"/>
          <p:cNvSpPr/>
          <p:nvPr/>
        </p:nvSpPr>
        <p:spPr>
          <a:xfrm rot="10800000">
            <a:off x="85725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1" name="10 Forma libre"/>
          <p:cNvSpPr/>
          <p:nvPr/>
        </p:nvSpPr>
        <p:spPr>
          <a:xfrm>
            <a:off x="2857500" y="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2" name="11 Forma libre"/>
          <p:cNvSpPr/>
          <p:nvPr/>
        </p:nvSpPr>
        <p:spPr>
          <a:xfrm rot="10800000">
            <a:off x="2857500" y="2798763"/>
            <a:ext cx="1285875"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7" name="16 Forma libre"/>
          <p:cNvSpPr/>
          <p:nvPr/>
        </p:nvSpPr>
        <p:spPr>
          <a:xfrm>
            <a:off x="4857750"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8" name="17 Forma libre"/>
          <p:cNvSpPr/>
          <p:nvPr/>
        </p:nvSpPr>
        <p:spPr>
          <a:xfrm rot="10800000">
            <a:off x="4857750"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19" name="18 Forma libre"/>
          <p:cNvSpPr/>
          <p:nvPr/>
        </p:nvSpPr>
        <p:spPr>
          <a:xfrm>
            <a:off x="2857500" y="0"/>
            <a:ext cx="1285875"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0" name="19 Forma libre"/>
          <p:cNvSpPr/>
          <p:nvPr/>
        </p:nvSpPr>
        <p:spPr>
          <a:xfrm rot="10800000">
            <a:off x="2857500" y="2857500"/>
            <a:ext cx="1285875" cy="2857500"/>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1" name="20 Forma libre"/>
          <p:cNvSpPr/>
          <p:nvPr/>
        </p:nvSpPr>
        <p:spPr>
          <a:xfrm>
            <a:off x="4857750"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2" name="21 Forma libre"/>
          <p:cNvSpPr/>
          <p:nvPr/>
        </p:nvSpPr>
        <p:spPr>
          <a:xfrm rot="10800000">
            <a:off x="4857750"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5" name="24 Forma libre"/>
          <p:cNvSpPr/>
          <p:nvPr/>
        </p:nvSpPr>
        <p:spPr>
          <a:xfrm>
            <a:off x="7000875"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6" name="25 Forma libre"/>
          <p:cNvSpPr/>
          <p:nvPr/>
        </p:nvSpPr>
        <p:spPr>
          <a:xfrm rot="10800000">
            <a:off x="7000875"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7" name="26 Forma libre"/>
          <p:cNvSpPr/>
          <p:nvPr/>
        </p:nvSpPr>
        <p:spPr>
          <a:xfrm>
            <a:off x="7000875" y="0"/>
            <a:ext cx="1357313" cy="2798763"/>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8" name="27 Forma libre"/>
          <p:cNvSpPr/>
          <p:nvPr/>
        </p:nvSpPr>
        <p:spPr>
          <a:xfrm rot="10800000">
            <a:off x="7000875" y="2798763"/>
            <a:ext cx="1357313" cy="2916237"/>
          </a:xfrm>
          <a:custGeom>
            <a:avLst/>
            <a:gdLst>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 name="connsiteX0" fmla="*/ 0 w 1285884"/>
              <a:gd name="connsiteY0" fmla="*/ 3414706 h 3414706"/>
              <a:gd name="connsiteX1" fmla="*/ 642942 w 1285884"/>
              <a:gd name="connsiteY1" fmla="*/ 0 h 3414706"/>
              <a:gd name="connsiteX2" fmla="*/ 1285884 w 1285884"/>
              <a:gd name="connsiteY2" fmla="*/ 3414706 h 3414706"/>
              <a:gd name="connsiteX3" fmla="*/ 0 w 1285884"/>
              <a:gd name="connsiteY3" fmla="*/ 3414706 h 3414706"/>
            </a:gdLst>
            <a:ahLst/>
            <a:cxnLst>
              <a:cxn ang="0">
                <a:pos x="connsiteX0" y="connsiteY0"/>
              </a:cxn>
              <a:cxn ang="0">
                <a:pos x="connsiteX1" y="connsiteY1"/>
              </a:cxn>
              <a:cxn ang="0">
                <a:pos x="connsiteX2" y="connsiteY2"/>
              </a:cxn>
              <a:cxn ang="0">
                <a:pos x="connsiteX3" y="connsiteY3"/>
              </a:cxn>
            </a:cxnLst>
            <a:rect l="l" t="t" r="r" b="b"/>
            <a:pathLst>
              <a:path w="1285884" h="3414706">
                <a:moveTo>
                  <a:pt x="0" y="3414706"/>
                </a:moveTo>
                <a:lnTo>
                  <a:pt x="642942" y="0"/>
                </a:lnTo>
                <a:lnTo>
                  <a:pt x="1285884" y="3414706"/>
                </a:lnTo>
                <a:lnTo>
                  <a:pt x="0" y="3414706"/>
                </a:lnTo>
                <a:close/>
              </a:path>
            </a:pathLst>
          </a:custGeom>
          <a:noFill/>
          <a:ln w="38100">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24" name="23 CuadroTexto"/>
          <p:cNvSpPr txBox="1"/>
          <p:nvPr/>
        </p:nvSpPr>
        <p:spPr>
          <a:xfrm>
            <a:off x="250825" y="4586288"/>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 forma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semi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-elíptica es un símbolo del abrazo entre la antigua metrópolis y sus colonias. Además, el edificio que la bordea mira hacia el Guadalquivir, lugar desde el que se emprende el viaje a América.</a:t>
            </a:r>
          </a:p>
        </p:txBody>
      </p:sp>
    </p:spTree>
  </p:cSld>
  <p:clrMapOvr>
    <a:masterClrMapping/>
  </p:clrMapOvr>
  <mc:AlternateContent xmlns:mc="http://schemas.openxmlformats.org/markup-compatibility/2006">
    <mc:Choice xmlns:p14="http://schemas.microsoft.com/office/powerpoint/2010/main" Requires="p14">
      <p:transition spd="slow" p14:dur="2000" advTm="26000">
        <p14:rippl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4"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ppt_x"/>
                                          </p:val>
                                        </p:tav>
                                      </p:tavLst>
                                    </p:anim>
                                    <p:anim calcmode="lin" valueType="num">
                                      <p:cBhvr additive="base">
                                        <p:cTn id="11" dur="3000"/>
                                        <p:tgtEl>
                                          <p:spTgt spid="7"/>
                                        </p:tgtEl>
                                        <p:attrNameLst>
                                          <p:attrName>ppt_y</p:attrName>
                                        </p:attrNameLst>
                                      </p:cBhvr>
                                      <p:tavLst>
                                        <p:tav tm="0">
                                          <p:val>
                                            <p:strVal val="ppt_y"/>
                                          </p:val>
                                        </p:tav>
                                        <p:tav tm="100000">
                                          <p:val>
                                            <p:strVal val="0-ppt_h/2"/>
                                          </p:val>
                                        </p:tav>
                                      </p:tavLst>
                                    </p:anim>
                                    <p:set>
                                      <p:cBhvr>
                                        <p:cTn id="12" dur="1" fill="hold">
                                          <p:stCondLst>
                                            <p:cond delay="2999"/>
                                          </p:stCondLst>
                                        </p:cTn>
                                        <p:tgtEl>
                                          <p:spTgt spid="7"/>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6"/>
                                        </p:tgtEl>
                                        <p:attrNameLst>
                                          <p:attrName>ppt_x</p:attrName>
                                        </p:attrNameLst>
                                      </p:cBhvr>
                                      <p:tavLst>
                                        <p:tav tm="0">
                                          <p:val>
                                            <p:strVal val="ppt_x"/>
                                          </p:val>
                                        </p:tav>
                                        <p:tav tm="100000">
                                          <p:val>
                                            <p:strVal val="ppt_x"/>
                                          </p:val>
                                        </p:tav>
                                      </p:tavLst>
                                    </p:anim>
                                    <p:anim calcmode="lin" valueType="num">
                                      <p:cBhvr additive="base">
                                        <p:cTn id="15" dur="3000"/>
                                        <p:tgtEl>
                                          <p:spTgt spid="6"/>
                                        </p:tgtEl>
                                        <p:attrNameLst>
                                          <p:attrName>ppt_y</p:attrName>
                                        </p:attrNameLst>
                                      </p:cBhvr>
                                      <p:tavLst>
                                        <p:tav tm="0">
                                          <p:val>
                                            <p:strVal val="ppt_y"/>
                                          </p:val>
                                        </p:tav>
                                        <p:tav tm="100000">
                                          <p:val>
                                            <p:strVal val="0-ppt_h/2"/>
                                          </p:val>
                                        </p:tav>
                                      </p:tavLst>
                                    </p:anim>
                                    <p:set>
                                      <p:cBhvr>
                                        <p:cTn id="16" dur="1" fill="hold">
                                          <p:stCondLst>
                                            <p:cond delay="2999"/>
                                          </p:stCondLst>
                                        </p:cTn>
                                        <p:tgtEl>
                                          <p:spTgt spid="6"/>
                                        </p:tgtEl>
                                        <p:attrNameLst>
                                          <p:attrName>style.visibility</p:attrName>
                                        </p:attrNameLst>
                                      </p:cBhvr>
                                      <p:to>
                                        <p:strVal val="hidden"/>
                                      </p:to>
                                    </p:set>
                                  </p:childTnLst>
                                </p:cTn>
                              </p:par>
                              <p:par>
                                <p:cTn id="17" presetID="2" presetClass="exit" presetSubtype="4"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ppt_x"/>
                                          </p:val>
                                        </p:tav>
                                      </p:tavLst>
                                    </p:anim>
                                    <p:anim calcmode="lin" valueType="num">
                                      <p:cBhvr additive="base">
                                        <p:cTn id="19" dur="3000"/>
                                        <p:tgtEl>
                                          <p:spTgt spid="8"/>
                                        </p:tgtEl>
                                        <p:attrNameLst>
                                          <p:attrName>ppt_y</p:attrName>
                                        </p:attrNameLst>
                                      </p:cBhvr>
                                      <p:tavLst>
                                        <p:tav tm="0">
                                          <p:val>
                                            <p:strVal val="ppt_y"/>
                                          </p:val>
                                        </p:tav>
                                        <p:tav tm="100000">
                                          <p:val>
                                            <p:strVal val="1+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4" fill="hold" nodeType="withEffect">
                                  <p:stCondLst>
                                    <p:cond delay="0"/>
                                  </p:stCondLst>
                                  <p:childTnLst>
                                    <p:anim calcmode="lin" valueType="num">
                                      <p:cBhvr additive="base">
                                        <p:cTn id="22" dur="3000"/>
                                        <p:tgtEl>
                                          <p:spTgt spid="12"/>
                                        </p:tgtEl>
                                        <p:attrNameLst>
                                          <p:attrName>ppt_x</p:attrName>
                                        </p:attrNameLst>
                                      </p:cBhvr>
                                      <p:tavLst>
                                        <p:tav tm="0">
                                          <p:val>
                                            <p:strVal val="ppt_x"/>
                                          </p:val>
                                        </p:tav>
                                        <p:tav tm="100000">
                                          <p:val>
                                            <p:strVal val="ppt_x"/>
                                          </p:val>
                                        </p:tav>
                                      </p:tavLst>
                                    </p:anim>
                                    <p:anim calcmode="lin" valueType="num">
                                      <p:cBhvr additive="base">
                                        <p:cTn id="23" dur="3000"/>
                                        <p:tgtEl>
                                          <p:spTgt spid="12"/>
                                        </p:tgtEl>
                                        <p:attrNameLst>
                                          <p:attrName>ppt_y</p:attrName>
                                        </p:attrNameLst>
                                      </p:cBhvr>
                                      <p:tavLst>
                                        <p:tav tm="0">
                                          <p:val>
                                            <p:strVal val="ppt_y"/>
                                          </p:val>
                                        </p:tav>
                                        <p:tav tm="100000">
                                          <p:val>
                                            <p:strVal val="1+ppt_h/2"/>
                                          </p:val>
                                        </p:tav>
                                      </p:tavLst>
                                    </p:anim>
                                    <p:set>
                                      <p:cBhvr>
                                        <p:cTn id="24" dur="1" fill="hold">
                                          <p:stCondLst>
                                            <p:cond delay="2999"/>
                                          </p:stCondLst>
                                        </p:cTn>
                                        <p:tgtEl>
                                          <p:spTgt spid="12"/>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1"/>
                                        </p:tgtEl>
                                        <p:attrNameLst>
                                          <p:attrName>ppt_x</p:attrName>
                                        </p:attrNameLst>
                                      </p:cBhvr>
                                      <p:tavLst>
                                        <p:tav tm="0">
                                          <p:val>
                                            <p:strVal val="ppt_x"/>
                                          </p:val>
                                        </p:tav>
                                        <p:tav tm="100000">
                                          <p:val>
                                            <p:strVal val="ppt_x"/>
                                          </p:val>
                                        </p:tav>
                                      </p:tavLst>
                                    </p:anim>
                                    <p:anim calcmode="lin" valueType="num">
                                      <p:cBhvr additive="base">
                                        <p:cTn id="27" dur="3000"/>
                                        <p:tgtEl>
                                          <p:spTgt spid="11"/>
                                        </p:tgtEl>
                                        <p:attrNameLst>
                                          <p:attrName>ppt_y</p:attrName>
                                        </p:attrNameLst>
                                      </p:cBhvr>
                                      <p:tavLst>
                                        <p:tav tm="0">
                                          <p:val>
                                            <p:strVal val="ppt_y"/>
                                          </p:val>
                                        </p:tav>
                                        <p:tav tm="100000">
                                          <p:val>
                                            <p:strVal val="0-ppt_h/2"/>
                                          </p:val>
                                        </p:tav>
                                      </p:tavLst>
                                    </p:anim>
                                    <p:set>
                                      <p:cBhvr>
                                        <p:cTn id="28" dur="1" fill="hold">
                                          <p:stCondLst>
                                            <p:cond delay="2999"/>
                                          </p:stCondLst>
                                        </p:cTn>
                                        <p:tgtEl>
                                          <p:spTgt spid="11"/>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18"/>
                                        </p:tgtEl>
                                        <p:attrNameLst>
                                          <p:attrName>ppt_x</p:attrName>
                                        </p:attrNameLst>
                                      </p:cBhvr>
                                      <p:tavLst>
                                        <p:tav tm="0">
                                          <p:val>
                                            <p:strVal val="ppt_x"/>
                                          </p:val>
                                        </p:tav>
                                        <p:tav tm="100000">
                                          <p:val>
                                            <p:strVal val="ppt_x"/>
                                          </p:val>
                                        </p:tav>
                                      </p:tavLst>
                                    </p:anim>
                                    <p:anim calcmode="lin" valueType="num">
                                      <p:cBhvr additive="base">
                                        <p:cTn id="31" dur="3000"/>
                                        <p:tgtEl>
                                          <p:spTgt spid="18"/>
                                        </p:tgtEl>
                                        <p:attrNameLst>
                                          <p:attrName>ppt_y</p:attrName>
                                        </p:attrNameLst>
                                      </p:cBhvr>
                                      <p:tavLst>
                                        <p:tav tm="0">
                                          <p:val>
                                            <p:strVal val="ppt_y"/>
                                          </p:val>
                                        </p:tav>
                                        <p:tav tm="100000">
                                          <p:val>
                                            <p:strVal val="1+ppt_h/2"/>
                                          </p:val>
                                        </p:tav>
                                      </p:tavLst>
                                    </p:anim>
                                    <p:set>
                                      <p:cBhvr>
                                        <p:cTn id="32" dur="1" fill="hold">
                                          <p:stCondLst>
                                            <p:cond delay="2999"/>
                                          </p:stCondLst>
                                        </p:cTn>
                                        <p:tgtEl>
                                          <p:spTgt spid="18"/>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7"/>
                                        </p:tgtEl>
                                        <p:attrNameLst>
                                          <p:attrName>ppt_x</p:attrName>
                                        </p:attrNameLst>
                                      </p:cBhvr>
                                      <p:tavLst>
                                        <p:tav tm="0">
                                          <p:val>
                                            <p:strVal val="ppt_x"/>
                                          </p:val>
                                        </p:tav>
                                        <p:tav tm="100000">
                                          <p:val>
                                            <p:strVal val="ppt_x"/>
                                          </p:val>
                                        </p:tav>
                                      </p:tavLst>
                                    </p:anim>
                                    <p:anim calcmode="lin" valueType="num">
                                      <p:cBhvr additive="base">
                                        <p:cTn id="35" dur="3000"/>
                                        <p:tgtEl>
                                          <p:spTgt spid="17"/>
                                        </p:tgtEl>
                                        <p:attrNameLst>
                                          <p:attrName>ppt_y</p:attrName>
                                        </p:attrNameLst>
                                      </p:cBhvr>
                                      <p:tavLst>
                                        <p:tav tm="0">
                                          <p:val>
                                            <p:strVal val="ppt_y"/>
                                          </p:val>
                                        </p:tav>
                                        <p:tav tm="100000">
                                          <p:val>
                                            <p:strVal val="0-ppt_h/2"/>
                                          </p:val>
                                        </p:tav>
                                      </p:tavLst>
                                    </p:anim>
                                    <p:set>
                                      <p:cBhvr>
                                        <p:cTn id="36" dur="1" fill="hold">
                                          <p:stCondLst>
                                            <p:cond delay="2999"/>
                                          </p:stCondLst>
                                        </p:cTn>
                                        <p:tgtEl>
                                          <p:spTgt spid="17"/>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20"/>
                                        </p:tgtEl>
                                        <p:attrNameLst>
                                          <p:attrName>ppt_x</p:attrName>
                                        </p:attrNameLst>
                                      </p:cBhvr>
                                      <p:tavLst>
                                        <p:tav tm="0">
                                          <p:val>
                                            <p:strVal val="ppt_x"/>
                                          </p:val>
                                        </p:tav>
                                        <p:tav tm="100000">
                                          <p:val>
                                            <p:strVal val="ppt_x"/>
                                          </p:val>
                                        </p:tav>
                                      </p:tavLst>
                                    </p:anim>
                                    <p:anim calcmode="lin" valueType="num">
                                      <p:cBhvr additive="base">
                                        <p:cTn id="39" dur="3000"/>
                                        <p:tgtEl>
                                          <p:spTgt spid="20"/>
                                        </p:tgtEl>
                                        <p:attrNameLst>
                                          <p:attrName>ppt_y</p:attrName>
                                        </p:attrNameLst>
                                      </p:cBhvr>
                                      <p:tavLst>
                                        <p:tav tm="0">
                                          <p:val>
                                            <p:strVal val="ppt_y"/>
                                          </p:val>
                                        </p:tav>
                                        <p:tav tm="100000">
                                          <p:val>
                                            <p:strVal val="0-ppt_h/2"/>
                                          </p:val>
                                        </p:tav>
                                      </p:tavLst>
                                    </p:anim>
                                    <p:set>
                                      <p:cBhvr>
                                        <p:cTn id="40" dur="1" fill="hold">
                                          <p:stCondLst>
                                            <p:cond delay="2999"/>
                                          </p:stCondLst>
                                        </p:cTn>
                                        <p:tgtEl>
                                          <p:spTgt spid="20"/>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9"/>
                                        </p:tgtEl>
                                        <p:attrNameLst>
                                          <p:attrName>ppt_x</p:attrName>
                                        </p:attrNameLst>
                                      </p:cBhvr>
                                      <p:tavLst>
                                        <p:tav tm="0">
                                          <p:val>
                                            <p:strVal val="ppt_x"/>
                                          </p:val>
                                        </p:tav>
                                        <p:tav tm="100000">
                                          <p:val>
                                            <p:strVal val="ppt_x"/>
                                          </p:val>
                                        </p:tav>
                                      </p:tavLst>
                                    </p:anim>
                                    <p:anim calcmode="lin" valueType="num">
                                      <p:cBhvr additive="base">
                                        <p:cTn id="43" dur="3000"/>
                                        <p:tgtEl>
                                          <p:spTgt spid="19"/>
                                        </p:tgtEl>
                                        <p:attrNameLst>
                                          <p:attrName>ppt_y</p:attrName>
                                        </p:attrNameLst>
                                      </p:cBhvr>
                                      <p:tavLst>
                                        <p:tav tm="0">
                                          <p:val>
                                            <p:strVal val="ppt_y"/>
                                          </p:val>
                                        </p:tav>
                                        <p:tav tm="100000">
                                          <p:val>
                                            <p:strVal val="1+ppt_h/2"/>
                                          </p:val>
                                        </p:tav>
                                      </p:tavLst>
                                    </p:anim>
                                    <p:set>
                                      <p:cBhvr>
                                        <p:cTn id="44" dur="1" fill="hold">
                                          <p:stCondLst>
                                            <p:cond delay="2999"/>
                                          </p:stCondLst>
                                        </p:cTn>
                                        <p:tgtEl>
                                          <p:spTgt spid="19"/>
                                        </p:tgtEl>
                                        <p:attrNameLst>
                                          <p:attrName>style.visibility</p:attrName>
                                        </p:attrNameLst>
                                      </p:cBhvr>
                                      <p:to>
                                        <p:strVal val="hidden"/>
                                      </p:to>
                                    </p:set>
                                  </p:childTnLst>
                                </p:cTn>
                              </p:par>
                              <p:par>
                                <p:cTn id="45" presetID="2" presetClass="exit" presetSubtype="1" fill="hold" nodeType="withEffect">
                                  <p:stCondLst>
                                    <p:cond delay="0"/>
                                  </p:stCondLst>
                                  <p:childTnLst>
                                    <p:anim calcmode="lin" valueType="num">
                                      <p:cBhvr additive="base">
                                        <p:cTn id="46" dur="3000"/>
                                        <p:tgtEl>
                                          <p:spTgt spid="22"/>
                                        </p:tgtEl>
                                        <p:attrNameLst>
                                          <p:attrName>ppt_x</p:attrName>
                                        </p:attrNameLst>
                                      </p:cBhvr>
                                      <p:tavLst>
                                        <p:tav tm="0">
                                          <p:val>
                                            <p:strVal val="ppt_x"/>
                                          </p:val>
                                        </p:tav>
                                        <p:tav tm="100000">
                                          <p:val>
                                            <p:strVal val="ppt_x"/>
                                          </p:val>
                                        </p:tav>
                                      </p:tavLst>
                                    </p:anim>
                                    <p:anim calcmode="lin" valueType="num">
                                      <p:cBhvr additive="base">
                                        <p:cTn id="47" dur="3000"/>
                                        <p:tgtEl>
                                          <p:spTgt spid="22"/>
                                        </p:tgtEl>
                                        <p:attrNameLst>
                                          <p:attrName>ppt_y</p:attrName>
                                        </p:attrNameLst>
                                      </p:cBhvr>
                                      <p:tavLst>
                                        <p:tav tm="0">
                                          <p:val>
                                            <p:strVal val="ppt_y"/>
                                          </p:val>
                                        </p:tav>
                                        <p:tav tm="100000">
                                          <p:val>
                                            <p:strVal val="0-ppt_h/2"/>
                                          </p:val>
                                        </p:tav>
                                      </p:tavLst>
                                    </p:anim>
                                    <p:set>
                                      <p:cBhvr>
                                        <p:cTn id="48" dur="1" fill="hold">
                                          <p:stCondLst>
                                            <p:cond delay="2999"/>
                                          </p:stCondLst>
                                        </p:cTn>
                                        <p:tgtEl>
                                          <p:spTgt spid="22"/>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21"/>
                                        </p:tgtEl>
                                        <p:attrNameLst>
                                          <p:attrName>ppt_x</p:attrName>
                                        </p:attrNameLst>
                                      </p:cBhvr>
                                      <p:tavLst>
                                        <p:tav tm="0">
                                          <p:val>
                                            <p:strVal val="ppt_x"/>
                                          </p:val>
                                        </p:tav>
                                        <p:tav tm="100000">
                                          <p:val>
                                            <p:strVal val="ppt_x"/>
                                          </p:val>
                                        </p:tav>
                                      </p:tavLst>
                                    </p:anim>
                                    <p:anim calcmode="lin" valueType="num">
                                      <p:cBhvr additive="base">
                                        <p:cTn id="51" dur="3000"/>
                                        <p:tgtEl>
                                          <p:spTgt spid="21"/>
                                        </p:tgtEl>
                                        <p:attrNameLst>
                                          <p:attrName>ppt_y</p:attrName>
                                        </p:attrNameLst>
                                      </p:cBhvr>
                                      <p:tavLst>
                                        <p:tav tm="0">
                                          <p:val>
                                            <p:strVal val="ppt_y"/>
                                          </p:val>
                                        </p:tav>
                                        <p:tav tm="100000">
                                          <p:val>
                                            <p:strVal val="1+ppt_h/2"/>
                                          </p:val>
                                        </p:tav>
                                      </p:tavLst>
                                    </p:anim>
                                    <p:set>
                                      <p:cBhvr>
                                        <p:cTn id="52" dur="1" fill="hold">
                                          <p:stCondLst>
                                            <p:cond delay="2999"/>
                                          </p:stCondLst>
                                        </p:cTn>
                                        <p:tgtEl>
                                          <p:spTgt spid="21"/>
                                        </p:tgtEl>
                                        <p:attrNameLst>
                                          <p:attrName>style.visibility</p:attrName>
                                        </p:attrNameLst>
                                      </p:cBhvr>
                                      <p:to>
                                        <p:strVal val="hidden"/>
                                      </p:to>
                                    </p:set>
                                  </p:childTnLst>
                                </p:cTn>
                              </p:par>
                              <p:par>
                                <p:cTn id="53" presetID="2" presetClass="exit" presetSubtype="4" fill="hold" nodeType="withEffect">
                                  <p:stCondLst>
                                    <p:cond delay="0"/>
                                  </p:stCondLst>
                                  <p:childTnLst>
                                    <p:anim calcmode="lin" valueType="num">
                                      <p:cBhvr additive="base">
                                        <p:cTn id="54" dur="3000"/>
                                        <p:tgtEl>
                                          <p:spTgt spid="26"/>
                                        </p:tgtEl>
                                        <p:attrNameLst>
                                          <p:attrName>ppt_x</p:attrName>
                                        </p:attrNameLst>
                                      </p:cBhvr>
                                      <p:tavLst>
                                        <p:tav tm="0">
                                          <p:val>
                                            <p:strVal val="ppt_x"/>
                                          </p:val>
                                        </p:tav>
                                        <p:tav tm="100000">
                                          <p:val>
                                            <p:strVal val="ppt_x"/>
                                          </p:val>
                                        </p:tav>
                                      </p:tavLst>
                                    </p:anim>
                                    <p:anim calcmode="lin" valueType="num">
                                      <p:cBhvr additive="base">
                                        <p:cTn id="55" dur="3000"/>
                                        <p:tgtEl>
                                          <p:spTgt spid="26"/>
                                        </p:tgtEl>
                                        <p:attrNameLst>
                                          <p:attrName>ppt_y</p:attrName>
                                        </p:attrNameLst>
                                      </p:cBhvr>
                                      <p:tavLst>
                                        <p:tav tm="0">
                                          <p:val>
                                            <p:strVal val="ppt_y"/>
                                          </p:val>
                                        </p:tav>
                                        <p:tav tm="100000">
                                          <p:val>
                                            <p:strVal val="1+ppt_h/2"/>
                                          </p:val>
                                        </p:tav>
                                      </p:tavLst>
                                    </p:anim>
                                    <p:set>
                                      <p:cBhvr>
                                        <p:cTn id="56" dur="1" fill="hold">
                                          <p:stCondLst>
                                            <p:cond delay="2999"/>
                                          </p:stCondLst>
                                        </p:cTn>
                                        <p:tgtEl>
                                          <p:spTgt spid="26"/>
                                        </p:tgtEl>
                                        <p:attrNameLst>
                                          <p:attrName>style.visibility</p:attrName>
                                        </p:attrNameLst>
                                      </p:cBhvr>
                                      <p:to>
                                        <p:strVal val="hidden"/>
                                      </p:to>
                                    </p:set>
                                  </p:childTnLst>
                                </p:cTn>
                              </p:par>
                              <p:par>
                                <p:cTn id="57" presetID="2" presetClass="exit" presetSubtype="1" fill="hold" nodeType="withEffect">
                                  <p:stCondLst>
                                    <p:cond delay="0"/>
                                  </p:stCondLst>
                                  <p:childTnLst>
                                    <p:anim calcmode="lin" valueType="num">
                                      <p:cBhvr additive="base">
                                        <p:cTn id="58" dur="3000"/>
                                        <p:tgtEl>
                                          <p:spTgt spid="25"/>
                                        </p:tgtEl>
                                        <p:attrNameLst>
                                          <p:attrName>ppt_x</p:attrName>
                                        </p:attrNameLst>
                                      </p:cBhvr>
                                      <p:tavLst>
                                        <p:tav tm="0">
                                          <p:val>
                                            <p:strVal val="ppt_x"/>
                                          </p:val>
                                        </p:tav>
                                        <p:tav tm="100000">
                                          <p:val>
                                            <p:strVal val="ppt_x"/>
                                          </p:val>
                                        </p:tav>
                                      </p:tavLst>
                                    </p:anim>
                                    <p:anim calcmode="lin" valueType="num">
                                      <p:cBhvr additive="base">
                                        <p:cTn id="59" dur="3000"/>
                                        <p:tgtEl>
                                          <p:spTgt spid="25"/>
                                        </p:tgtEl>
                                        <p:attrNameLst>
                                          <p:attrName>ppt_y</p:attrName>
                                        </p:attrNameLst>
                                      </p:cBhvr>
                                      <p:tavLst>
                                        <p:tav tm="0">
                                          <p:val>
                                            <p:strVal val="ppt_y"/>
                                          </p:val>
                                        </p:tav>
                                        <p:tav tm="100000">
                                          <p:val>
                                            <p:strVal val="0-ppt_h/2"/>
                                          </p:val>
                                        </p:tav>
                                      </p:tavLst>
                                    </p:anim>
                                    <p:set>
                                      <p:cBhvr>
                                        <p:cTn id="60" dur="1" fill="hold">
                                          <p:stCondLst>
                                            <p:cond delay="2999"/>
                                          </p:stCondLst>
                                        </p:cTn>
                                        <p:tgtEl>
                                          <p:spTgt spid="25"/>
                                        </p:tgtEl>
                                        <p:attrNameLst>
                                          <p:attrName>style.visibility</p:attrName>
                                        </p:attrNameLst>
                                      </p:cBhvr>
                                      <p:to>
                                        <p:strVal val="hidden"/>
                                      </p:to>
                                    </p:set>
                                  </p:childTnLst>
                                </p:cTn>
                              </p:par>
                              <p:par>
                                <p:cTn id="61" presetID="2" presetClass="exit" presetSubtype="1" fill="hold" nodeType="withEffect">
                                  <p:stCondLst>
                                    <p:cond delay="0"/>
                                  </p:stCondLst>
                                  <p:childTnLst>
                                    <p:anim calcmode="lin" valueType="num">
                                      <p:cBhvr additive="base">
                                        <p:cTn id="62" dur="3000"/>
                                        <p:tgtEl>
                                          <p:spTgt spid="28"/>
                                        </p:tgtEl>
                                        <p:attrNameLst>
                                          <p:attrName>ppt_x</p:attrName>
                                        </p:attrNameLst>
                                      </p:cBhvr>
                                      <p:tavLst>
                                        <p:tav tm="0">
                                          <p:val>
                                            <p:strVal val="ppt_x"/>
                                          </p:val>
                                        </p:tav>
                                        <p:tav tm="100000">
                                          <p:val>
                                            <p:strVal val="ppt_x"/>
                                          </p:val>
                                        </p:tav>
                                      </p:tavLst>
                                    </p:anim>
                                    <p:anim calcmode="lin" valueType="num">
                                      <p:cBhvr additive="base">
                                        <p:cTn id="63" dur="3000"/>
                                        <p:tgtEl>
                                          <p:spTgt spid="28"/>
                                        </p:tgtEl>
                                        <p:attrNameLst>
                                          <p:attrName>ppt_y</p:attrName>
                                        </p:attrNameLst>
                                      </p:cBhvr>
                                      <p:tavLst>
                                        <p:tav tm="0">
                                          <p:val>
                                            <p:strVal val="ppt_y"/>
                                          </p:val>
                                        </p:tav>
                                        <p:tav tm="100000">
                                          <p:val>
                                            <p:strVal val="0-ppt_h/2"/>
                                          </p:val>
                                        </p:tav>
                                      </p:tavLst>
                                    </p:anim>
                                    <p:set>
                                      <p:cBhvr>
                                        <p:cTn id="64" dur="1" fill="hold">
                                          <p:stCondLst>
                                            <p:cond delay="2999"/>
                                          </p:stCondLst>
                                        </p:cTn>
                                        <p:tgtEl>
                                          <p:spTgt spid="28"/>
                                        </p:tgtEl>
                                        <p:attrNameLst>
                                          <p:attrName>style.visibility</p:attrName>
                                        </p:attrNameLst>
                                      </p:cBhvr>
                                      <p:to>
                                        <p:strVal val="hidden"/>
                                      </p:to>
                                    </p:set>
                                  </p:childTnLst>
                                </p:cTn>
                              </p:par>
                              <p:par>
                                <p:cTn id="65" presetID="2" presetClass="exit" presetSubtype="4" fill="hold" nodeType="withEffect">
                                  <p:stCondLst>
                                    <p:cond delay="0"/>
                                  </p:stCondLst>
                                  <p:childTnLst>
                                    <p:anim calcmode="lin" valueType="num">
                                      <p:cBhvr additive="base">
                                        <p:cTn id="66" dur="3000"/>
                                        <p:tgtEl>
                                          <p:spTgt spid="27"/>
                                        </p:tgtEl>
                                        <p:attrNameLst>
                                          <p:attrName>ppt_x</p:attrName>
                                        </p:attrNameLst>
                                      </p:cBhvr>
                                      <p:tavLst>
                                        <p:tav tm="0">
                                          <p:val>
                                            <p:strVal val="ppt_x"/>
                                          </p:val>
                                        </p:tav>
                                        <p:tav tm="100000">
                                          <p:val>
                                            <p:strVal val="ppt_x"/>
                                          </p:val>
                                        </p:tav>
                                      </p:tavLst>
                                    </p:anim>
                                    <p:anim calcmode="lin" valueType="num">
                                      <p:cBhvr additive="base">
                                        <p:cTn id="67" dur="3000"/>
                                        <p:tgtEl>
                                          <p:spTgt spid="27"/>
                                        </p:tgtEl>
                                        <p:attrNameLst>
                                          <p:attrName>ppt_y</p:attrName>
                                        </p:attrNameLst>
                                      </p:cBhvr>
                                      <p:tavLst>
                                        <p:tav tm="0">
                                          <p:val>
                                            <p:strVal val="ppt_y"/>
                                          </p:val>
                                        </p:tav>
                                        <p:tav tm="100000">
                                          <p:val>
                                            <p:strVal val="1+ppt_h/2"/>
                                          </p:val>
                                        </p:tav>
                                      </p:tavLst>
                                    </p:anim>
                                    <p:set>
                                      <p:cBhvr>
                                        <p:cTn id="68" dur="1" fill="hold">
                                          <p:stCondLst>
                                            <p:cond delay="2999"/>
                                          </p:stCondLst>
                                        </p:cTn>
                                        <p:tgtEl>
                                          <p:spTgt spid="27"/>
                                        </p:tgtEl>
                                        <p:attrNameLst>
                                          <p:attrName>style.visibility</p:attrName>
                                        </p:attrNameLst>
                                      </p:cBhvr>
                                      <p:to>
                                        <p:strVal val="hidden"/>
                                      </p:to>
                                    </p:set>
                                  </p:childTnLst>
                                </p:cTn>
                              </p:par>
                              <p:par>
                                <p:cTn id="69" presetID="16" presetClass="entr" presetSubtype="42" fill="hold" nodeType="withEffect">
                                  <p:stCondLst>
                                    <p:cond delay="500"/>
                                  </p:stCondLst>
                                  <p:childTnLst>
                                    <p:set>
                                      <p:cBhvr>
                                        <p:cTn id="70" dur="1" fill="hold">
                                          <p:stCondLst>
                                            <p:cond delay="0"/>
                                          </p:stCondLst>
                                        </p:cTn>
                                        <p:tgtEl>
                                          <p:spTgt spid="23"/>
                                        </p:tgtEl>
                                        <p:attrNameLst>
                                          <p:attrName>style.visibility</p:attrName>
                                        </p:attrNameLst>
                                      </p:cBhvr>
                                      <p:to>
                                        <p:strVal val="visible"/>
                                      </p:to>
                                    </p:set>
                                    <p:animEffect transition="in" filter="barn(outHorizontal)">
                                      <p:cBhvr>
                                        <p:cTn id="71" dur="3000"/>
                                        <p:tgtEl>
                                          <p:spTgt spid="23"/>
                                        </p:tgtEl>
                                      </p:cBhvr>
                                    </p:animEffect>
                                  </p:childTnLst>
                                </p:cTn>
                              </p:par>
                              <p:par>
                                <p:cTn id="72" presetID="23" presetClass="entr" presetSubtype="288" fill="hold" nodeType="withEffect">
                                  <p:stCondLst>
                                    <p:cond delay="500"/>
                                  </p:stCondLst>
                                  <p:childTnLst>
                                    <p:set>
                                      <p:cBhvr>
                                        <p:cTn id="73" dur="1" fill="hold">
                                          <p:stCondLst>
                                            <p:cond delay="0"/>
                                          </p:stCondLst>
                                        </p:cTn>
                                        <p:tgtEl>
                                          <p:spTgt spid="23"/>
                                        </p:tgtEl>
                                        <p:attrNameLst>
                                          <p:attrName>style.visibility</p:attrName>
                                        </p:attrNameLst>
                                      </p:cBhvr>
                                      <p:to>
                                        <p:strVal val="visible"/>
                                      </p:to>
                                    </p:set>
                                    <p:anim calcmode="lin" valueType="num">
                                      <p:cBhvr>
                                        <p:cTn id="74" dur="3000" fill="hold"/>
                                        <p:tgtEl>
                                          <p:spTgt spid="23"/>
                                        </p:tgtEl>
                                        <p:attrNameLst>
                                          <p:attrName>ppt_w</p:attrName>
                                        </p:attrNameLst>
                                      </p:cBhvr>
                                      <p:tavLst>
                                        <p:tav tm="0">
                                          <p:val>
                                            <p:strVal val="4/3*#ppt_w"/>
                                          </p:val>
                                        </p:tav>
                                        <p:tav tm="100000">
                                          <p:val>
                                            <p:strVal val="#ppt_w"/>
                                          </p:val>
                                        </p:tav>
                                      </p:tavLst>
                                    </p:anim>
                                    <p:anim calcmode="lin" valueType="num">
                                      <p:cBhvr>
                                        <p:cTn id="75" dur="3000" fill="hold"/>
                                        <p:tgtEl>
                                          <p:spTgt spid="23"/>
                                        </p:tgtEl>
                                        <p:attrNameLst>
                                          <p:attrName>ppt_h</p:attrName>
                                        </p:attrNameLst>
                                      </p:cBhvr>
                                      <p:tavLst>
                                        <p:tav tm="0">
                                          <p:val>
                                            <p:strVal val="4/3*#ppt_h"/>
                                          </p:val>
                                        </p:tav>
                                        <p:tav tm="100000">
                                          <p:val>
                                            <p:strVal val="#ppt_h"/>
                                          </p:val>
                                        </p:tav>
                                      </p:tavLst>
                                    </p:anim>
                                  </p:childTnLst>
                                </p:cTn>
                              </p:par>
                            </p:childTnLst>
                          </p:cTn>
                        </p:par>
                        <p:par>
                          <p:cTn id="76" fill="hold" nodeType="afterGroup">
                            <p:stCondLst>
                              <p:cond delay="3500"/>
                            </p:stCondLst>
                            <p:childTnLst>
                              <p:par>
                                <p:cTn id="77" presetID="40" presetClass="entr" presetSubtype="0" fill="hold" grpId="0" nodeType="afterEffect">
                                  <p:stCondLst>
                                    <p:cond delay="0"/>
                                  </p:stCondLst>
                                  <p:iterate type="lt">
                                    <p:tmPct val="10000"/>
                                  </p:iterate>
                                  <p:childTnLst>
                                    <p:set>
                                      <p:cBhvr>
                                        <p:cTn id="78" dur="1" fill="hold">
                                          <p:stCondLst>
                                            <p:cond delay="0"/>
                                          </p:stCondLst>
                                        </p:cTn>
                                        <p:tgtEl>
                                          <p:spTgt spid="24"/>
                                        </p:tgtEl>
                                        <p:attrNameLst>
                                          <p:attrName>style.visibility</p:attrName>
                                        </p:attrNameLst>
                                      </p:cBhvr>
                                      <p:to>
                                        <p:strVal val="visible"/>
                                      </p:to>
                                    </p:set>
                                    <p:animEffect transition="in" filter="fade">
                                      <p:cBhvr>
                                        <p:cTn id="79" dur="1000"/>
                                        <p:tgtEl>
                                          <p:spTgt spid="24"/>
                                        </p:tgtEl>
                                      </p:cBhvr>
                                    </p:animEffect>
                                    <p:anim calcmode="lin" valueType="num">
                                      <p:cBhvr>
                                        <p:cTn id="80" dur="1000" fill="hold"/>
                                        <p:tgtEl>
                                          <p:spTgt spid="24"/>
                                        </p:tgtEl>
                                        <p:attrNameLst>
                                          <p:attrName>ppt_x</p:attrName>
                                        </p:attrNameLst>
                                      </p:cBhvr>
                                      <p:tavLst>
                                        <p:tav tm="0">
                                          <p:val>
                                            <p:strVal val="#ppt_x-.1"/>
                                          </p:val>
                                        </p:tav>
                                        <p:tav tm="100000">
                                          <p:val>
                                            <p:strVal val="#ppt_x"/>
                                          </p:val>
                                        </p:tav>
                                      </p:tavLst>
                                    </p:anim>
                                    <p:anim calcmode="lin" valueType="num">
                                      <p:cBhvr>
                                        <p:cTn id="81" dur="10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Ana María\Mis documentos\Downloads\LOROS - PERIQUITOS\Nueva carpeta\MATeW.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Onda"/>
          <p:cNvSpPr/>
          <p:nvPr/>
        </p:nvSpPr>
        <p:spPr>
          <a:xfrm flipV="1">
            <a:off x="0" y="0"/>
            <a:ext cx="4572000" cy="2857500"/>
          </a:xfrm>
          <a:prstGeom prst="wave">
            <a:avLst>
              <a:gd name="adj1" fmla="val 20000"/>
              <a:gd name="adj2" fmla="val 0"/>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Onda"/>
          <p:cNvSpPr/>
          <p:nvPr/>
        </p:nvSpPr>
        <p:spPr>
          <a:xfrm flipH="1" flipV="1">
            <a:off x="4572000" y="0"/>
            <a:ext cx="4572000" cy="2857500"/>
          </a:xfrm>
          <a:prstGeom prst="wave">
            <a:avLst>
              <a:gd name="adj1" fmla="val 20000"/>
              <a:gd name="adj2" fmla="val -1"/>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Onda"/>
          <p:cNvSpPr/>
          <p:nvPr/>
        </p:nvSpPr>
        <p:spPr>
          <a:xfrm>
            <a:off x="0" y="2857500"/>
            <a:ext cx="4572000" cy="2857500"/>
          </a:xfrm>
          <a:prstGeom prst="wave">
            <a:avLst>
              <a:gd name="adj1" fmla="val 20000"/>
              <a:gd name="adj2" fmla="val 0"/>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Onda"/>
          <p:cNvSpPr/>
          <p:nvPr/>
        </p:nvSpPr>
        <p:spPr>
          <a:xfrm flipH="1">
            <a:off x="4572000" y="2857500"/>
            <a:ext cx="4572000" cy="2857500"/>
          </a:xfrm>
          <a:prstGeom prst="wave">
            <a:avLst>
              <a:gd name="adj1" fmla="val 20000"/>
              <a:gd name="adj2" fmla="val 0"/>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uadroTexto"/>
          <p:cNvSpPr txBox="1"/>
          <p:nvPr/>
        </p:nvSpPr>
        <p:spPr>
          <a:xfrm>
            <a:off x="1692275" y="1273175"/>
            <a:ext cx="511810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Calle de Joaquín Romero Murube</a:t>
            </a:r>
          </a:p>
        </p:txBody>
      </p:sp>
      <p:sp>
        <p:nvSpPr>
          <p:cNvPr id="11" name="10 CuadroTexto"/>
          <p:cNvSpPr txBox="1"/>
          <p:nvPr/>
        </p:nvSpPr>
        <p:spPr>
          <a:xfrm>
            <a:off x="755650" y="4657725"/>
            <a:ext cx="76327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Ayuntamiento dedicó esta calle que da comienzo en la Plaza de la Alianza, a la memoria del poeta y conservador del Alcázar, Joaquín Romero Murube.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4000">
        <p15:prstTrans prst="peelOff"/>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6"/>
                                        </p:tgtEl>
                                        <p:attrNameLst>
                                          <p:attrName>ppt_x</p:attrName>
                                        </p:attrNameLst>
                                      </p:cBhvr>
                                      <p:tavLst>
                                        <p:tav tm="0">
                                          <p:val>
                                            <p:strVal val="ppt_x"/>
                                          </p:val>
                                        </p:tav>
                                        <p:tav tm="100000">
                                          <p:val>
                                            <p:strVal val="ppt_x-ppt_w/2"/>
                                          </p:val>
                                        </p:tav>
                                      </p:tavLst>
                                    </p:anim>
                                    <p:anim calcmode="lin" valueType="num">
                                      <p:cBhvr>
                                        <p:cTn id="7" dur="4000"/>
                                        <p:tgtEl>
                                          <p:spTgt spid="6"/>
                                        </p:tgtEl>
                                        <p:attrNameLst>
                                          <p:attrName>ppt_y</p:attrName>
                                        </p:attrNameLst>
                                      </p:cBhvr>
                                      <p:tavLst>
                                        <p:tav tm="0">
                                          <p:val>
                                            <p:strVal val="ppt_y"/>
                                          </p:val>
                                        </p:tav>
                                        <p:tav tm="100000">
                                          <p:val>
                                            <p:strVal val="ppt_y"/>
                                          </p:val>
                                        </p:tav>
                                      </p:tavLst>
                                    </p:anim>
                                    <p:anim calcmode="lin" valueType="num">
                                      <p:cBhvr>
                                        <p:cTn id="8" dur="4000"/>
                                        <p:tgtEl>
                                          <p:spTgt spid="6"/>
                                        </p:tgtEl>
                                        <p:attrNameLst>
                                          <p:attrName>ppt_w</p:attrName>
                                        </p:attrNameLst>
                                      </p:cBhvr>
                                      <p:tavLst>
                                        <p:tav tm="0">
                                          <p:val>
                                            <p:strVal val="ppt_w"/>
                                          </p:val>
                                        </p:tav>
                                        <p:tav tm="100000">
                                          <p:val>
                                            <p:fltVal val="0"/>
                                          </p:val>
                                        </p:tav>
                                      </p:tavLst>
                                    </p:anim>
                                    <p:anim calcmode="lin" valueType="num">
                                      <p:cBhvr>
                                        <p:cTn id="9" dur="4000"/>
                                        <p:tgtEl>
                                          <p:spTgt spid="6"/>
                                        </p:tgtEl>
                                        <p:attrNameLst>
                                          <p:attrName>ppt_h</p:attrName>
                                        </p:attrNameLst>
                                      </p:cBhvr>
                                      <p:tavLst>
                                        <p:tav tm="0">
                                          <p:val>
                                            <p:strVal val="ppt_h"/>
                                          </p:val>
                                        </p:tav>
                                        <p:tav tm="100000">
                                          <p:val>
                                            <p:strVal val="ppt_h"/>
                                          </p:val>
                                        </p:tav>
                                      </p:tavLst>
                                    </p:anim>
                                    <p:set>
                                      <p:cBhvr>
                                        <p:cTn id="10" dur="1" fill="hold">
                                          <p:stCondLst>
                                            <p:cond delay="39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7"/>
                                        </p:tgtEl>
                                        <p:attrNameLst>
                                          <p:attrName>ppt_x</p:attrName>
                                        </p:attrNameLst>
                                      </p:cBhvr>
                                      <p:tavLst>
                                        <p:tav tm="0">
                                          <p:val>
                                            <p:strVal val="ppt_x"/>
                                          </p:val>
                                        </p:tav>
                                        <p:tav tm="100000">
                                          <p:val>
                                            <p:strVal val="ppt_x+ppt_w/2"/>
                                          </p:val>
                                        </p:tav>
                                      </p:tavLst>
                                    </p:anim>
                                    <p:anim calcmode="lin" valueType="num">
                                      <p:cBhvr>
                                        <p:cTn id="13" dur="4000"/>
                                        <p:tgtEl>
                                          <p:spTgt spid="7"/>
                                        </p:tgtEl>
                                        <p:attrNameLst>
                                          <p:attrName>ppt_y</p:attrName>
                                        </p:attrNameLst>
                                      </p:cBhvr>
                                      <p:tavLst>
                                        <p:tav tm="0">
                                          <p:val>
                                            <p:strVal val="ppt_y"/>
                                          </p:val>
                                        </p:tav>
                                        <p:tav tm="100000">
                                          <p:val>
                                            <p:strVal val="ppt_y"/>
                                          </p:val>
                                        </p:tav>
                                      </p:tavLst>
                                    </p:anim>
                                    <p:anim calcmode="lin" valueType="num">
                                      <p:cBhvr>
                                        <p:cTn id="14" dur="4000"/>
                                        <p:tgtEl>
                                          <p:spTgt spid="7"/>
                                        </p:tgtEl>
                                        <p:attrNameLst>
                                          <p:attrName>ppt_w</p:attrName>
                                        </p:attrNameLst>
                                      </p:cBhvr>
                                      <p:tavLst>
                                        <p:tav tm="0">
                                          <p:val>
                                            <p:strVal val="ppt_w"/>
                                          </p:val>
                                        </p:tav>
                                        <p:tav tm="100000">
                                          <p:val>
                                            <p:fltVal val="0"/>
                                          </p:val>
                                        </p:tav>
                                      </p:tavLst>
                                    </p:anim>
                                    <p:anim calcmode="lin" valueType="num">
                                      <p:cBhvr>
                                        <p:cTn id="15" dur="4000"/>
                                        <p:tgtEl>
                                          <p:spTgt spid="7"/>
                                        </p:tgtEl>
                                        <p:attrNameLst>
                                          <p:attrName>ppt_h</p:attrName>
                                        </p:attrNameLst>
                                      </p:cBhvr>
                                      <p:tavLst>
                                        <p:tav tm="0">
                                          <p:val>
                                            <p:strVal val="ppt_h"/>
                                          </p:val>
                                        </p:tav>
                                        <p:tav tm="100000">
                                          <p:val>
                                            <p:strVal val="ppt_h"/>
                                          </p:val>
                                        </p:tav>
                                      </p:tavLst>
                                    </p:anim>
                                    <p:set>
                                      <p:cBhvr>
                                        <p:cTn id="16" dur="1" fill="hold">
                                          <p:stCondLst>
                                            <p:cond delay="3999"/>
                                          </p:stCondLst>
                                        </p:cTn>
                                        <p:tgtEl>
                                          <p:spTgt spid="7"/>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9"/>
                                        </p:tgtEl>
                                        <p:attrNameLst>
                                          <p:attrName>ppt_x</p:attrName>
                                        </p:attrNameLst>
                                      </p:cBhvr>
                                      <p:tavLst>
                                        <p:tav tm="0">
                                          <p:val>
                                            <p:strVal val="ppt_x"/>
                                          </p:val>
                                        </p:tav>
                                        <p:tav tm="100000">
                                          <p:val>
                                            <p:strVal val="ppt_x-ppt_w/2"/>
                                          </p:val>
                                        </p:tav>
                                      </p:tavLst>
                                    </p:anim>
                                    <p:anim calcmode="lin" valueType="num">
                                      <p:cBhvr>
                                        <p:cTn id="19" dur="4000"/>
                                        <p:tgtEl>
                                          <p:spTgt spid="9"/>
                                        </p:tgtEl>
                                        <p:attrNameLst>
                                          <p:attrName>ppt_y</p:attrName>
                                        </p:attrNameLst>
                                      </p:cBhvr>
                                      <p:tavLst>
                                        <p:tav tm="0">
                                          <p:val>
                                            <p:strVal val="ppt_y"/>
                                          </p:val>
                                        </p:tav>
                                        <p:tav tm="100000">
                                          <p:val>
                                            <p:strVal val="ppt_y"/>
                                          </p:val>
                                        </p:tav>
                                      </p:tavLst>
                                    </p:anim>
                                    <p:anim calcmode="lin" valueType="num">
                                      <p:cBhvr>
                                        <p:cTn id="20" dur="4000"/>
                                        <p:tgtEl>
                                          <p:spTgt spid="9"/>
                                        </p:tgtEl>
                                        <p:attrNameLst>
                                          <p:attrName>ppt_w</p:attrName>
                                        </p:attrNameLst>
                                      </p:cBhvr>
                                      <p:tavLst>
                                        <p:tav tm="0">
                                          <p:val>
                                            <p:strVal val="ppt_w"/>
                                          </p:val>
                                        </p:tav>
                                        <p:tav tm="100000">
                                          <p:val>
                                            <p:fltVal val="0"/>
                                          </p:val>
                                        </p:tav>
                                      </p:tavLst>
                                    </p:anim>
                                    <p:anim calcmode="lin" valueType="num">
                                      <p:cBhvr>
                                        <p:cTn id="21" dur="4000"/>
                                        <p:tgtEl>
                                          <p:spTgt spid="9"/>
                                        </p:tgtEl>
                                        <p:attrNameLst>
                                          <p:attrName>ppt_h</p:attrName>
                                        </p:attrNameLst>
                                      </p:cBhvr>
                                      <p:tavLst>
                                        <p:tav tm="0">
                                          <p:val>
                                            <p:strVal val="ppt_h"/>
                                          </p:val>
                                        </p:tav>
                                        <p:tav tm="100000">
                                          <p:val>
                                            <p:strVal val="ppt_h"/>
                                          </p:val>
                                        </p:tav>
                                      </p:tavLst>
                                    </p:anim>
                                    <p:set>
                                      <p:cBhvr>
                                        <p:cTn id="22" dur="1" fill="hold">
                                          <p:stCondLst>
                                            <p:cond delay="3999"/>
                                          </p:stCondLst>
                                        </p:cTn>
                                        <p:tgtEl>
                                          <p:spTgt spid="9"/>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10"/>
                                        </p:tgtEl>
                                        <p:attrNameLst>
                                          <p:attrName>ppt_x</p:attrName>
                                        </p:attrNameLst>
                                      </p:cBhvr>
                                      <p:tavLst>
                                        <p:tav tm="0">
                                          <p:val>
                                            <p:strVal val="ppt_x"/>
                                          </p:val>
                                        </p:tav>
                                        <p:tav tm="100000">
                                          <p:val>
                                            <p:strVal val="ppt_x+ppt_w/2"/>
                                          </p:val>
                                        </p:tav>
                                      </p:tavLst>
                                    </p:anim>
                                    <p:anim calcmode="lin" valueType="num">
                                      <p:cBhvr>
                                        <p:cTn id="25" dur="4000"/>
                                        <p:tgtEl>
                                          <p:spTgt spid="10"/>
                                        </p:tgtEl>
                                        <p:attrNameLst>
                                          <p:attrName>ppt_y</p:attrName>
                                        </p:attrNameLst>
                                      </p:cBhvr>
                                      <p:tavLst>
                                        <p:tav tm="0">
                                          <p:val>
                                            <p:strVal val="ppt_y"/>
                                          </p:val>
                                        </p:tav>
                                        <p:tav tm="100000">
                                          <p:val>
                                            <p:strVal val="ppt_y"/>
                                          </p:val>
                                        </p:tav>
                                      </p:tavLst>
                                    </p:anim>
                                    <p:anim calcmode="lin" valueType="num">
                                      <p:cBhvr>
                                        <p:cTn id="26" dur="4000"/>
                                        <p:tgtEl>
                                          <p:spTgt spid="10"/>
                                        </p:tgtEl>
                                        <p:attrNameLst>
                                          <p:attrName>ppt_w</p:attrName>
                                        </p:attrNameLst>
                                      </p:cBhvr>
                                      <p:tavLst>
                                        <p:tav tm="0">
                                          <p:val>
                                            <p:strVal val="ppt_w"/>
                                          </p:val>
                                        </p:tav>
                                        <p:tav tm="100000">
                                          <p:val>
                                            <p:fltVal val="0"/>
                                          </p:val>
                                        </p:tav>
                                      </p:tavLst>
                                    </p:anim>
                                    <p:anim calcmode="lin" valueType="num">
                                      <p:cBhvr>
                                        <p:cTn id="27" dur="4000"/>
                                        <p:tgtEl>
                                          <p:spTgt spid="10"/>
                                        </p:tgtEl>
                                        <p:attrNameLst>
                                          <p:attrName>ppt_h</p:attrName>
                                        </p:attrNameLst>
                                      </p:cBhvr>
                                      <p:tavLst>
                                        <p:tav tm="0">
                                          <p:val>
                                            <p:strVal val="ppt_h"/>
                                          </p:val>
                                        </p:tav>
                                        <p:tav tm="100000">
                                          <p:val>
                                            <p:strVal val="ppt_h"/>
                                          </p:val>
                                        </p:tav>
                                      </p:tavLst>
                                    </p:anim>
                                    <p:set>
                                      <p:cBhvr>
                                        <p:cTn id="28" dur="1" fill="hold">
                                          <p:stCondLst>
                                            <p:cond delay="3999"/>
                                          </p:stCondLst>
                                        </p:cTn>
                                        <p:tgtEl>
                                          <p:spTgt spid="10"/>
                                        </p:tgtEl>
                                        <p:attrNameLst>
                                          <p:attrName>style.visibility</p:attrName>
                                        </p:attrNameLst>
                                      </p:cBhvr>
                                      <p:to>
                                        <p:strVal val="hidden"/>
                                      </p:to>
                                    </p:set>
                                  </p:childTnLst>
                                </p:cTn>
                              </p:par>
                              <p:par>
                                <p:cTn id="29" presetID="17"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4000" fill="hold"/>
                                        <p:tgtEl>
                                          <p:spTgt spid="12"/>
                                        </p:tgtEl>
                                        <p:attrNameLst>
                                          <p:attrName>ppt_w</p:attrName>
                                        </p:attrNameLst>
                                      </p:cBhvr>
                                      <p:tavLst>
                                        <p:tav tm="0">
                                          <p:val>
                                            <p:fltVal val="0"/>
                                          </p:val>
                                        </p:tav>
                                        <p:tav tm="100000">
                                          <p:val>
                                            <p:strVal val="#ppt_w"/>
                                          </p:val>
                                        </p:tav>
                                      </p:tavLst>
                                    </p:anim>
                                    <p:anim calcmode="lin" valueType="num">
                                      <p:cBhvr>
                                        <p:cTn id="32" dur="4000" fill="hold"/>
                                        <p:tgtEl>
                                          <p:spTgt spid="12"/>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40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fltVal val="0"/>
                                          </p:val>
                                        </p:tav>
                                        <p:tav tm="100000">
                                          <p:val>
                                            <p:strVal val="#ppt_h"/>
                                          </p:val>
                                        </p:tav>
                                      </p:tavLst>
                                    </p:anim>
                                  </p:childTnLst>
                                </p:cTn>
                              </p:par>
                            </p:childTnLst>
                          </p:cTn>
                        </p:par>
                        <p:par>
                          <p:cTn id="38" fill="hold" nodeType="afterGroup">
                            <p:stCondLst>
                              <p:cond delay="60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11"/>
                                        </p:tgtEl>
                                        <p:attrNameLst>
                                          <p:attrName>style.visibility</p:attrName>
                                        </p:attrNameLst>
                                      </p:cBhvr>
                                      <p:to>
                                        <p:strVal val="visible"/>
                                      </p:to>
                                    </p:set>
                                    <p:animEffect transition="in" filter="fade">
                                      <p:cBhvr>
                                        <p:cTn id="41" dur="1000"/>
                                        <p:tgtEl>
                                          <p:spTgt spid="11"/>
                                        </p:tgtEl>
                                      </p:cBhvr>
                                    </p:animEffect>
                                    <p:anim calcmode="lin" valueType="num">
                                      <p:cBhvr>
                                        <p:cTn id="42" dur="1000" fill="hold"/>
                                        <p:tgtEl>
                                          <p:spTgt spid="11"/>
                                        </p:tgtEl>
                                        <p:attrNameLst>
                                          <p:attrName>ppt_x</p:attrName>
                                        </p:attrNameLst>
                                      </p:cBhvr>
                                      <p:tavLst>
                                        <p:tav tm="0">
                                          <p:val>
                                            <p:strVal val="#ppt_x-.1"/>
                                          </p:val>
                                        </p:tav>
                                        <p:tav tm="100000">
                                          <p:val>
                                            <p:strVal val="#ppt_x"/>
                                          </p:val>
                                        </p:tav>
                                      </p:tavLst>
                                    </p:anim>
                                    <p:anim calcmode="lin" valueType="num">
                                      <p:cBhvr>
                                        <p:cTn id="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Ana María\Mis documentos\Downloads\LOROS - PERIQUITOS\imagen_46100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Anillo"/>
          <p:cNvSpPr/>
          <p:nvPr/>
        </p:nvSpPr>
        <p:spPr>
          <a:xfrm rot="1984983">
            <a:off x="212725" y="788988"/>
            <a:ext cx="8448675" cy="4071937"/>
          </a:xfrm>
          <a:prstGeom prst="donut">
            <a:avLst>
              <a:gd name="adj" fmla="val 4223"/>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rot="19723768">
            <a:off x="269875" y="779463"/>
            <a:ext cx="8609013" cy="4138612"/>
          </a:xfrm>
          <a:prstGeom prst="donut">
            <a:avLst>
              <a:gd name="adj" fmla="val 4040"/>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rot="1984983">
            <a:off x="197961" y="768478"/>
            <a:ext cx="8468289" cy="4094162"/>
          </a:xfrm>
          <a:prstGeom prst="donut">
            <a:avLst>
              <a:gd name="adj" fmla="val 4681"/>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Anillo"/>
          <p:cNvSpPr/>
          <p:nvPr/>
        </p:nvSpPr>
        <p:spPr>
          <a:xfrm rot="19723768">
            <a:off x="237783" y="747633"/>
            <a:ext cx="8619591" cy="4186237"/>
          </a:xfrm>
          <a:prstGeom prst="donut">
            <a:avLst>
              <a:gd name="adj" fmla="val 4448"/>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539750" y="4657725"/>
            <a:ext cx="84248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Preciosa plaza semicircular, o patio interior de un precioso edificio, con acceso desde la Avenida de La Constitución, y desde el Postigo del Aceite. En el centro histórico de la ciudad, junto a la Catedral. </a:t>
            </a:r>
          </a:p>
        </p:txBody>
      </p:sp>
      <p:sp>
        <p:nvSpPr>
          <p:cNvPr id="10" name="9 CuadroTexto"/>
          <p:cNvSpPr txBox="1"/>
          <p:nvPr/>
        </p:nvSpPr>
        <p:spPr>
          <a:xfrm>
            <a:off x="2124075" y="481013"/>
            <a:ext cx="3328988"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DEL CABILDO</a:t>
            </a:r>
          </a:p>
        </p:txBody>
      </p:sp>
    </p:spTree>
  </p:cSld>
  <p:clrMapOvr>
    <a:masterClrMapping/>
  </p:clrMapOvr>
  <mc:AlternateContent xmlns:mc="http://schemas.openxmlformats.org/markup-compatibility/2006">
    <mc:Choice xmlns:p14="http://schemas.microsoft.com/office/powerpoint/2010/main" Requires="p14">
      <p:transition spd="slow" p14:dur="2500" advTm="28000">
        <p14:reveal/>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withEffect">
                                  <p:stCondLst>
                                    <p:cond delay="0"/>
                                  </p:stCondLst>
                                  <p:childTnLst>
                                    <p:anim calcmode="lin" valueType="num">
                                      <p:cBhvr additive="base">
                                        <p:cTn id="6" dur="5000"/>
                                        <p:tgtEl>
                                          <p:spTgt spid="4"/>
                                        </p:tgtEl>
                                        <p:attrNameLst>
                                          <p:attrName>ppt_x</p:attrName>
                                        </p:attrNameLst>
                                      </p:cBhvr>
                                      <p:tavLst>
                                        <p:tav tm="0">
                                          <p:val>
                                            <p:strVal val="ppt_x"/>
                                          </p:val>
                                        </p:tav>
                                        <p:tav tm="100000">
                                          <p:val>
                                            <p:strVal val="1+ppt_w/2"/>
                                          </p:val>
                                        </p:tav>
                                      </p:tavLst>
                                    </p:anim>
                                    <p:anim calcmode="lin" valueType="num">
                                      <p:cBhvr additive="base">
                                        <p:cTn id="7" dur="5000"/>
                                        <p:tgtEl>
                                          <p:spTgt spid="4"/>
                                        </p:tgtEl>
                                        <p:attrNameLst>
                                          <p:attrName>ppt_y</p:attrName>
                                        </p:attrNameLst>
                                      </p:cBhvr>
                                      <p:tavLst>
                                        <p:tav tm="0">
                                          <p:val>
                                            <p:strVal val="ppt_y"/>
                                          </p:val>
                                        </p:tav>
                                        <p:tav tm="100000">
                                          <p:val>
                                            <p:strVal val="1+ppt_h/2"/>
                                          </p:val>
                                        </p:tav>
                                      </p:tavLst>
                                    </p:anim>
                                    <p:set>
                                      <p:cBhvr>
                                        <p:cTn id="8" dur="1" fill="hold">
                                          <p:stCondLst>
                                            <p:cond delay="4999"/>
                                          </p:stCondLst>
                                        </p:cTn>
                                        <p:tgtEl>
                                          <p:spTgt spid="4"/>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5000"/>
                                        <p:tgtEl>
                                          <p:spTgt spid="5"/>
                                        </p:tgtEl>
                                        <p:attrNameLst>
                                          <p:attrName>ppt_x</p:attrName>
                                        </p:attrNameLst>
                                      </p:cBhvr>
                                      <p:tavLst>
                                        <p:tav tm="0">
                                          <p:val>
                                            <p:strVal val="ppt_x"/>
                                          </p:val>
                                        </p:tav>
                                        <p:tav tm="100000">
                                          <p:val>
                                            <p:strVal val="0-ppt_w/2"/>
                                          </p:val>
                                        </p:tav>
                                      </p:tavLst>
                                    </p:anim>
                                    <p:anim calcmode="lin" valueType="num">
                                      <p:cBhvr additive="base">
                                        <p:cTn id="11" dur="5000"/>
                                        <p:tgtEl>
                                          <p:spTgt spid="5"/>
                                        </p:tgtEl>
                                        <p:attrNameLst>
                                          <p:attrName>ppt_y</p:attrName>
                                        </p:attrNameLst>
                                      </p:cBhvr>
                                      <p:tavLst>
                                        <p:tav tm="0">
                                          <p:val>
                                            <p:strVal val="ppt_y"/>
                                          </p:val>
                                        </p:tav>
                                        <p:tav tm="100000">
                                          <p:val>
                                            <p:strVal val="1+ppt_h/2"/>
                                          </p:val>
                                        </p:tav>
                                      </p:tavLst>
                                    </p:anim>
                                    <p:set>
                                      <p:cBhvr>
                                        <p:cTn id="12" dur="1" fill="hold">
                                          <p:stCondLst>
                                            <p:cond delay="4999"/>
                                          </p:stCondLst>
                                        </p:cTn>
                                        <p:tgtEl>
                                          <p:spTgt spid="5"/>
                                        </p:tgtEl>
                                        <p:attrNameLst>
                                          <p:attrName>style.visibility</p:attrName>
                                        </p:attrNameLst>
                                      </p:cBhvr>
                                      <p:to>
                                        <p:strVal val="hidden"/>
                                      </p:to>
                                    </p:set>
                                  </p:childTnLst>
                                </p:cTn>
                              </p:par>
                              <p:par>
                                <p:cTn id="13" presetID="2" presetClass="exit" presetSubtype="9"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0-ppt_w/2"/>
                                          </p:val>
                                        </p:tav>
                                      </p:tavLst>
                                    </p:anim>
                                    <p:anim calcmode="lin" valueType="num">
                                      <p:cBhvr additive="base">
                                        <p:cTn id="15" dur="5000"/>
                                        <p:tgtEl>
                                          <p:spTgt spid="7"/>
                                        </p:tgtEl>
                                        <p:attrNameLst>
                                          <p:attrName>ppt_y</p:attrName>
                                        </p:attrNameLst>
                                      </p:cBhvr>
                                      <p:tavLst>
                                        <p:tav tm="0">
                                          <p:val>
                                            <p:strVal val="ppt_y"/>
                                          </p:val>
                                        </p:tav>
                                        <p:tav tm="100000">
                                          <p:val>
                                            <p:strVal val="0-ppt_h/2"/>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3"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1+ppt_w/2"/>
                                          </p:val>
                                        </p:tav>
                                      </p:tavLst>
                                    </p:anim>
                                    <p:anim calcmode="lin" valueType="num">
                                      <p:cBhvr additive="base">
                                        <p:cTn id="19" dur="5000"/>
                                        <p:tgtEl>
                                          <p:spTgt spid="8"/>
                                        </p:tgtEl>
                                        <p:attrNameLst>
                                          <p:attrName>ppt_y</p:attrName>
                                        </p:attrNameLst>
                                      </p:cBhvr>
                                      <p:tavLst>
                                        <p:tav tm="0">
                                          <p:val>
                                            <p:strVal val="ppt_y"/>
                                          </p:val>
                                        </p:tav>
                                        <p:tav tm="100000">
                                          <p:val>
                                            <p:strVal val="0-ppt_h/2"/>
                                          </p:val>
                                        </p:tav>
                                      </p:tavLst>
                                    </p:anim>
                                    <p:set>
                                      <p:cBhvr>
                                        <p:cTn id="20" dur="1" fill="hold">
                                          <p:stCondLst>
                                            <p:cond delay="4999"/>
                                          </p:stCondLst>
                                        </p:cTn>
                                        <p:tgtEl>
                                          <p:spTgt spid="8"/>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1026"/>
                                        </p:tgtEl>
                                        <p:attrNameLst>
                                          <p:attrName>style.visibility</p:attrName>
                                        </p:attrNameLst>
                                      </p:cBhvr>
                                      <p:to>
                                        <p:strVal val="visible"/>
                                      </p:to>
                                    </p:set>
                                    <p:animEffect transition="in" filter="diamond(out)">
                                      <p:cBhvr>
                                        <p:cTn id="23" dur="3000"/>
                                        <p:tgtEl>
                                          <p:spTgt spid="1026"/>
                                        </p:tgtEl>
                                      </p:cBhvr>
                                    </p:animEffect>
                                  </p:childTnLst>
                                </p:cTn>
                              </p:par>
                              <p:par>
                                <p:cTn id="24" presetID="55" presetClass="entr" presetSubtype="0" fill="hold" nodeType="withEffect">
                                  <p:stCondLst>
                                    <p:cond delay="0"/>
                                  </p:stCondLst>
                                  <p:childTnLst>
                                    <p:set>
                                      <p:cBhvr>
                                        <p:cTn id="25" dur="1" fill="hold">
                                          <p:stCondLst>
                                            <p:cond delay="0"/>
                                          </p:stCondLst>
                                        </p:cTn>
                                        <p:tgtEl>
                                          <p:spTgt spid="1026"/>
                                        </p:tgtEl>
                                        <p:attrNameLst>
                                          <p:attrName>style.visibility</p:attrName>
                                        </p:attrNameLst>
                                      </p:cBhvr>
                                      <p:to>
                                        <p:strVal val="visible"/>
                                      </p:to>
                                    </p:set>
                                    <p:anim calcmode="lin" valueType="num">
                                      <p:cBhvr>
                                        <p:cTn id="26" dur="3000" fill="hold"/>
                                        <p:tgtEl>
                                          <p:spTgt spid="1026"/>
                                        </p:tgtEl>
                                        <p:attrNameLst>
                                          <p:attrName>ppt_w</p:attrName>
                                        </p:attrNameLst>
                                      </p:cBhvr>
                                      <p:tavLst>
                                        <p:tav tm="0">
                                          <p:val>
                                            <p:strVal val="#ppt_w*0.70"/>
                                          </p:val>
                                        </p:tav>
                                        <p:tav tm="100000">
                                          <p:val>
                                            <p:strVal val="#ppt_w"/>
                                          </p:val>
                                        </p:tav>
                                      </p:tavLst>
                                    </p:anim>
                                    <p:anim calcmode="lin" valueType="num">
                                      <p:cBhvr>
                                        <p:cTn id="27" dur="3000" fill="hold"/>
                                        <p:tgtEl>
                                          <p:spTgt spid="1026"/>
                                        </p:tgtEl>
                                        <p:attrNameLst>
                                          <p:attrName>ppt_h</p:attrName>
                                        </p:attrNameLst>
                                      </p:cBhvr>
                                      <p:tavLst>
                                        <p:tav tm="0">
                                          <p:val>
                                            <p:strVal val="#ppt_h"/>
                                          </p:val>
                                        </p:tav>
                                        <p:tav tm="100000">
                                          <p:val>
                                            <p:strVal val="#ppt_h"/>
                                          </p:val>
                                        </p:tav>
                                      </p:tavLst>
                                    </p:anim>
                                    <p:animEffect transition="in" filter="fade">
                                      <p:cBhvr>
                                        <p:cTn id="28" dur="3000"/>
                                        <p:tgtEl>
                                          <p:spTgt spid="1026"/>
                                        </p:tgtEl>
                                      </p:cBhvr>
                                    </p:animEffect>
                                  </p:childTnLst>
                                </p:cTn>
                              </p:par>
                            </p:childTnLst>
                          </p:cTn>
                        </p:par>
                        <p:par>
                          <p:cTn id="29" fill="hold" nodeType="afterGroup">
                            <p:stCondLst>
                              <p:cond delay="5000"/>
                            </p:stCondLst>
                            <p:childTnLst>
                              <p:par>
                                <p:cTn id="30" presetID="23" presetClass="entr" presetSubtype="16"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2000" fill="hold"/>
                                        <p:tgtEl>
                                          <p:spTgt spid="10"/>
                                        </p:tgtEl>
                                        <p:attrNameLst>
                                          <p:attrName>ppt_w</p:attrName>
                                        </p:attrNameLst>
                                      </p:cBhvr>
                                      <p:tavLst>
                                        <p:tav tm="0">
                                          <p:val>
                                            <p:fltVal val="0"/>
                                          </p:val>
                                        </p:tav>
                                        <p:tav tm="100000">
                                          <p:val>
                                            <p:strVal val="#ppt_w"/>
                                          </p:val>
                                        </p:tav>
                                      </p:tavLst>
                                    </p:anim>
                                    <p:anim calcmode="lin" valueType="num">
                                      <p:cBhvr>
                                        <p:cTn id="33" dur="2000" fill="hold"/>
                                        <p:tgtEl>
                                          <p:spTgt spid="10"/>
                                        </p:tgtEl>
                                        <p:attrNameLst>
                                          <p:attrName>ppt_h</p:attrName>
                                        </p:attrNameLst>
                                      </p:cBhvr>
                                      <p:tavLst>
                                        <p:tav tm="0">
                                          <p:val>
                                            <p:fltVal val="0"/>
                                          </p:val>
                                        </p:tav>
                                        <p:tav tm="100000">
                                          <p:val>
                                            <p:strVal val="#ppt_h"/>
                                          </p:val>
                                        </p:tav>
                                      </p:tavLst>
                                    </p:anim>
                                  </p:childTnLst>
                                </p:cTn>
                              </p:par>
                            </p:childTnLst>
                          </p:cTn>
                        </p:par>
                        <p:par>
                          <p:cTn id="34" fill="hold" nodeType="afterGroup">
                            <p:stCondLst>
                              <p:cond delay="7000"/>
                            </p:stCondLst>
                            <p:childTnLst>
                              <p:par>
                                <p:cTn id="35" presetID="40" presetClass="entr" presetSubtype="0" fill="hold" grpId="0" nodeType="afterEffect">
                                  <p:stCondLst>
                                    <p:cond delay="50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na María\Mis documentos\Downloads\LOROS - PERIQUITOS\3593329651_eefc268b2e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Arco"/>
          <p:cNvSpPr/>
          <p:nvPr/>
        </p:nvSpPr>
        <p:spPr>
          <a:xfrm>
            <a:off x="5219700" y="193675"/>
            <a:ext cx="3000375" cy="2519363"/>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3" name="2 Arco"/>
          <p:cNvSpPr/>
          <p:nvPr/>
        </p:nvSpPr>
        <p:spPr>
          <a:xfrm rot="10800000">
            <a:off x="5076825" y="193675"/>
            <a:ext cx="3240088" cy="2519363"/>
          </a:xfrm>
          <a:prstGeom prst="arc">
            <a:avLst>
              <a:gd name="adj1" fmla="val 16260469"/>
              <a:gd name="adj2" fmla="val 537337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6" name="5 Arco"/>
          <p:cNvSpPr/>
          <p:nvPr/>
        </p:nvSpPr>
        <p:spPr>
          <a:xfrm>
            <a:off x="5148263" y="3001963"/>
            <a:ext cx="3095625" cy="2509837"/>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7" name="6 Arco"/>
          <p:cNvSpPr/>
          <p:nvPr/>
        </p:nvSpPr>
        <p:spPr>
          <a:xfrm rot="10800000">
            <a:off x="5076825" y="3001963"/>
            <a:ext cx="3240088" cy="2519362"/>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9" name="8 Arco"/>
          <p:cNvSpPr/>
          <p:nvPr/>
        </p:nvSpPr>
        <p:spPr>
          <a:xfrm>
            <a:off x="900113" y="179388"/>
            <a:ext cx="3095625" cy="2519362"/>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10" name="9 Arco"/>
          <p:cNvSpPr/>
          <p:nvPr/>
        </p:nvSpPr>
        <p:spPr>
          <a:xfrm rot="10800000">
            <a:off x="755650" y="179388"/>
            <a:ext cx="3370263" cy="2519362"/>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12" name="11 Arco"/>
          <p:cNvSpPr/>
          <p:nvPr/>
        </p:nvSpPr>
        <p:spPr>
          <a:xfrm>
            <a:off x="971550" y="3001963"/>
            <a:ext cx="3181350" cy="2519362"/>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13" name="12 Arco"/>
          <p:cNvSpPr/>
          <p:nvPr/>
        </p:nvSpPr>
        <p:spPr>
          <a:xfrm rot="10800000">
            <a:off x="827088" y="3001963"/>
            <a:ext cx="3457575" cy="2519362"/>
          </a:xfrm>
          <a:prstGeom prst="arc">
            <a:avLst>
              <a:gd name="adj1" fmla="val 16200000"/>
              <a:gd name="adj2" fmla="val 5363404"/>
            </a:avLst>
          </a:prstGeom>
          <a:ln w="127000" cmpd="dbl">
            <a:solidFill>
              <a:schemeClr val="accent6">
                <a:lumMod val="40000"/>
                <a:lumOff val="60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s-CL"/>
          </a:p>
        </p:txBody>
      </p:sp>
      <p:sp>
        <p:nvSpPr>
          <p:cNvPr id="11" name="10 CuadroTexto"/>
          <p:cNvSpPr txBox="1"/>
          <p:nvPr/>
        </p:nvSpPr>
        <p:spPr>
          <a:xfrm>
            <a:off x="3635375" y="481013"/>
            <a:ext cx="4273550"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 SAN FRANCISCO</a:t>
            </a:r>
          </a:p>
        </p:txBody>
      </p:sp>
      <p:sp>
        <p:nvSpPr>
          <p:cNvPr id="14" name="13 CuadroTexto"/>
          <p:cNvSpPr txBox="1"/>
          <p:nvPr/>
        </p:nvSpPr>
        <p:spPr>
          <a:xfrm>
            <a:off x="468313" y="4370388"/>
            <a:ext cx="84248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Plaza de San Francisco era ya en el siglo XVI el corazón de la ciudad, actuando como plaza mayor. En ella se encontraban ubicados los principales poderes civiles. En esta plaza se celebraron los famosos autos de fe de la Santa Inquisición,,, que de santa no tenía nada.</a:t>
            </a:r>
          </a:p>
        </p:txBody>
      </p:sp>
    </p:spTree>
  </p:cSld>
  <p:clrMapOvr>
    <a:masterClrMapping/>
  </p:clrMapOvr>
  <mc:AlternateContent xmlns:mc="http://schemas.openxmlformats.org/markup-compatibility/2006">
    <mc:Choice xmlns:p14="http://schemas.microsoft.com/office/powerpoint/2010/main" Requires="p14">
      <p:transition spd="slow" p14:dur="2500" advTm="37000">
        <p14:vortex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2"/>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3"/>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2"/>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3"/>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9"/>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0"/>
                                        </p:tgtEl>
                                        <p:attrNameLst>
                                          <p:attrName>r</p:attrName>
                                        </p:attrNameLst>
                                      </p:cBhvr>
                                    </p:animRot>
                                  </p:childTnLst>
                                </p:cTn>
                              </p:par>
                            </p:childTnLst>
                          </p:cTn>
                        </p:par>
                        <p:par>
                          <p:cTn id="21" fill="hold" nodeType="afterGroup">
                            <p:stCondLst>
                              <p:cond delay="3000"/>
                            </p:stCondLst>
                            <p:childTnLst>
                              <p:par>
                                <p:cTn id="22" presetID="23" presetClass="entr" presetSubtype="16" fill="hold" nodeType="afterEffect">
                                  <p:stCondLst>
                                    <p:cond delay="0"/>
                                  </p:stCondLst>
                                  <p:childTnLst>
                                    <p:set>
                                      <p:cBhvr>
                                        <p:cTn id="23" dur="1" fill="hold">
                                          <p:stCondLst>
                                            <p:cond delay="0"/>
                                          </p:stCondLst>
                                        </p:cTn>
                                        <p:tgtEl>
                                          <p:spTgt spid="2050"/>
                                        </p:tgtEl>
                                        <p:attrNameLst>
                                          <p:attrName>style.visibility</p:attrName>
                                        </p:attrNameLst>
                                      </p:cBhvr>
                                      <p:to>
                                        <p:strVal val="visible"/>
                                      </p:to>
                                    </p:set>
                                    <p:anim calcmode="lin" valueType="num">
                                      <p:cBhvr>
                                        <p:cTn id="24" dur="3000" fill="hold"/>
                                        <p:tgtEl>
                                          <p:spTgt spid="2050"/>
                                        </p:tgtEl>
                                        <p:attrNameLst>
                                          <p:attrName>ppt_w</p:attrName>
                                        </p:attrNameLst>
                                      </p:cBhvr>
                                      <p:tavLst>
                                        <p:tav tm="0">
                                          <p:val>
                                            <p:fltVal val="0"/>
                                          </p:val>
                                        </p:tav>
                                        <p:tav tm="100000">
                                          <p:val>
                                            <p:strVal val="#ppt_w"/>
                                          </p:val>
                                        </p:tav>
                                      </p:tavLst>
                                    </p:anim>
                                    <p:anim calcmode="lin" valueType="num">
                                      <p:cBhvr>
                                        <p:cTn id="25" dur="3000" fill="hold"/>
                                        <p:tgtEl>
                                          <p:spTgt spid="2050"/>
                                        </p:tgtEl>
                                        <p:attrNameLst>
                                          <p:attrName>ppt_h</p:attrName>
                                        </p:attrNameLst>
                                      </p:cBhvr>
                                      <p:tavLst>
                                        <p:tav tm="0">
                                          <p:val>
                                            <p:fltVal val="0"/>
                                          </p:val>
                                        </p:tav>
                                        <p:tav tm="100000">
                                          <p:val>
                                            <p:strVal val="#ppt_h"/>
                                          </p:val>
                                        </p:tav>
                                      </p:tavLst>
                                    </p:anim>
                                  </p:childTnLst>
                                </p:cTn>
                              </p:par>
                              <p:par>
                                <p:cTn id="26" presetID="2" presetClass="exit" presetSubtype="3" fill="hold" nodeType="withEffect">
                                  <p:stCondLst>
                                    <p:cond delay="0"/>
                                  </p:stCondLst>
                                  <p:childTnLst>
                                    <p:anim calcmode="lin" valueType="num">
                                      <p:cBhvr additive="base">
                                        <p:cTn id="27" dur="3000"/>
                                        <p:tgtEl>
                                          <p:spTgt spid="9"/>
                                        </p:tgtEl>
                                        <p:attrNameLst>
                                          <p:attrName>ppt_x</p:attrName>
                                        </p:attrNameLst>
                                      </p:cBhvr>
                                      <p:tavLst>
                                        <p:tav tm="0">
                                          <p:val>
                                            <p:strVal val="ppt_x"/>
                                          </p:val>
                                        </p:tav>
                                        <p:tav tm="100000">
                                          <p:val>
                                            <p:strVal val="1+ppt_w/2"/>
                                          </p:val>
                                        </p:tav>
                                      </p:tavLst>
                                    </p:anim>
                                    <p:anim calcmode="lin" valueType="num">
                                      <p:cBhvr additive="base">
                                        <p:cTn id="28" dur="3000"/>
                                        <p:tgtEl>
                                          <p:spTgt spid="9"/>
                                        </p:tgtEl>
                                        <p:attrNameLst>
                                          <p:attrName>ppt_y</p:attrName>
                                        </p:attrNameLst>
                                      </p:cBhvr>
                                      <p:tavLst>
                                        <p:tav tm="0">
                                          <p:val>
                                            <p:strVal val="ppt_y"/>
                                          </p:val>
                                        </p:tav>
                                        <p:tav tm="100000">
                                          <p:val>
                                            <p:strVal val="0-ppt_h/2"/>
                                          </p:val>
                                        </p:tav>
                                      </p:tavLst>
                                    </p:anim>
                                    <p:set>
                                      <p:cBhvr>
                                        <p:cTn id="29" dur="1" fill="hold">
                                          <p:stCondLst>
                                            <p:cond delay="2999"/>
                                          </p:stCondLst>
                                        </p:cTn>
                                        <p:tgtEl>
                                          <p:spTgt spid="9"/>
                                        </p:tgtEl>
                                        <p:attrNameLst>
                                          <p:attrName>style.visibility</p:attrName>
                                        </p:attrNameLst>
                                      </p:cBhvr>
                                      <p:to>
                                        <p:strVal val="hidden"/>
                                      </p:to>
                                    </p:set>
                                  </p:childTnLst>
                                </p:cTn>
                              </p:par>
                              <p:par>
                                <p:cTn id="30" presetID="2" presetClass="exit" presetSubtype="12" fill="hold" nodeType="withEffect">
                                  <p:stCondLst>
                                    <p:cond delay="0"/>
                                  </p:stCondLst>
                                  <p:childTnLst>
                                    <p:anim calcmode="lin" valueType="num">
                                      <p:cBhvr additive="base">
                                        <p:cTn id="31" dur="3000"/>
                                        <p:tgtEl>
                                          <p:spTgt spid="7"/>
                                        </p:tgtEl>
                                        <p:attrNameLst>
                                          <p:attrName>ppt_x</p:attrName>
                                        </p:attrNameLst>
                                      </p:cBhvr>
                                      <p:tavLst>
                                        <p:tav tm="0">
                                          <p:val>
                                            <p:strVal val="ppt_x"/>
                                          </p:val>
                                        </p:tav>
                                        <p:tav tm="100000">
                                          <p:val>
                                            <p:strVal val="0-ppt_w/2"/>
                                          </p:val>
                                        </p:tav>
                                      </p:tavLst>
                                    </p:anim>
                                    <p:anim calcmode="lin" valueType="num">
                                      <p:cBhvr additive="base">
                                        <p:cTn id="32" dur="3000"/>
                                        <p:tgtEl>
                                          <p:spTgt spid="7"/>
                                        </p:tgtEl>
                                        <p:attrNameLst>
                                          <p:attrName>ppt_y</p:attrName>
                                        </p:attrNameLst>
                                      </p:cBhvr>
                                      <p:tavLst>
                                        <p:tav tm="0">
                                          <p:val>
                                            <p:strVal val="ppt_y"/>
                                          </p:val>
                                        </p:tav>
                                        <p:tav tm="100000">
                                          <p:val>
                                            <p:strVal val="1+ppt_h/2"/>
                                          </p:val>
                                        </p:tav>
                                      </p:tavLst>
                                    </p:anim>
                                    <p:set>
                                      <p:cBhvr>
                                        <p:cTn id="33" dur="1" fill="hold">
                                          <p:stCondLst>
                                            <p:cond delay="2999"/>
                                          </p:stCondLst>
                                        </p:cTn>
                                        <p:tgtEl>
                                          <p:spTgt spid="7"/>
                                        </p:tgtEl>
                                        <p:attrNameLst>
                                          <p:attrName>style.visibility</p:attrName>
                                        </p:attrNameLst>
                                      </p:cBhvr>
                                      <p:to>
                                        <p:strVal val="hidden"/>
                                      </p:to>
                                    </p:set>
                                  </p:childTnLst>
                                </p:cTn>
                              </p:par>
                              <p:par>
                                <p:cTn id="34" presetID="2" presetClass="exit" presetSubtype="6" fill="hold" nodeType="withEffect">
                                  <p:stCondLst>
                                    <p:cond delay="0"/>
                                  </p:stCondLst>
                                  <p:childTnLst>
                                    <p:anim calcmode="lin" valueType="num">
                                      <p:cBhvr additive="base">
                                        <p:cTn id="35" dur="3000"/>
                                        <p:tgtEl>
                                          <p:spTgt spid="12"/>
                                        </p:tgtEl>
                                        <p:attrNameLst>
                                          <p:attrName>ppt_x</p:attrName>
                                        </p:attrNameLst>
                                      </p:cBhvr>
                                      <p:tavLst>
                                        <p:tav tm="0">
                                          <p:val>
                                            <p:strVal val="ppt_x"/>
                                          </p:val>
                                        </p:tav>
                                        <p:tav tm="100000">
                                          <p:val>
                                            <p:strVal val="1+ppt_w/2"/>
                                          </p:val>
                                        </p:tav>
                                      </p:tavLst>
                                    </p:anim>
                                    <p:anim calcmode="lin" valueType="num">
                                      <p:cBhvr additive="base">
                                        <p:cTn id="36" dur="3000"/>
                                        <p:tgtEl>
                                          <p:spTgt spid="12"/>
                                        </p:tgtEl>
                                        <p:attrNameLst>
                                          <p:attrName>ppt_y</p:attrName>
                                        </p:attrNameLst>
                                      </p:cBhvr>
                                      <p:tavLst>
                                        <p:tav tm="0">
                                          <p:val>
                                            <p:strVal val="ppt_y"/>
                                          </p:val>
                                        </p:tav>
                                        <p:tav tm="100000">
                                          <p:val>
                                            <p:strVal val="1+ppt_h/2"/>
                                          </p:val>
                                        </p:tav>
                                      </p:tavLst>
                                    </p:anim>
                                    <p:set>
                                      <p:cBhvr>
                                        <p:cTn id="37" dur="1" fill="hold">
                                          <p:stCondLst>
                                            <p:cond delay="2999"/>
                                          </p:stCondLst>
                                        </p:cTn>
                                        <p:tgtEl>
                                          <p:spTgt spid="12"/>
                                        </p:tgtEl>
                                        <p:attrNameLst>
                                          <p:attrName>style.visibility</p:attrName>
                                        </p:attrNameLst>
                                      </p:cBhvr>
                                      <p:to>
                                        <p:strVal val="hidden"/>
                                      </p:to>
                                    </p:set>
                                  </p:childTnLst>
                                </p:cTn>
                              </p:par>
                              <p:par>
                                <p:cTn id="38" presetID="2" presetClass="exit" presetSubtype="9" fill="hold" nodeType="withEffect">
                                  <p:stCondLst>
                                    <p:cond delay="0"/>
                                  </p:stCondLst>
                                  <p:childTnLst>
                                    <p:anim calcmode="lin" valueType="num">
                                      <p:cBhvr additive="base">
                                        <p:cTn id="39" dur="3000"/>
                                        <p:tgtEl>
                                          <p:spTgt spid="3"/>
                                        </p:tgtEl>
                                        <p:attrNameLst>
                                          <p:attrName>ppt_x</p:attrName>
                                        </p:attrNameLst>
                                      </p:cBhvr>
                                      <p:tavLst>
                                        <p:tav tm="0">
                                          <p:val>
                                            <p:strVal val="ppt_x"/>
                                          </p:val>
                                        </p:tav>
                                        <p:tav tm="100000">
                                          <p:val>
                                            <p:strVal val="0-ppt_w/2"/>
                                          </p:val>
                                        </p:tav>
                                      </p:tavLst>
                                    </p:anim>
                                    <p:anim calcmode="lin" valueType="num">
                                      <p:cBhvr additive="base">
                                        <p:cTn id="40" dur="3000"/>
                                        <p:tgtEl>
                                          <p:spTgt spid="3"/>
                                        </p:tgtEl>
                                        <p:attrNameLst>
                                          <p:attrName>ppt_y</p:attrName>
                                        </p:attrNameLst>
                                      </p:cBhvr>
                                      <p:tavLst>
                                        <p:tav tm="0">
                                          <p:val>
                                            <p:strVal val="ppt_y"/>
                                          </p:val>
                                        </p:tav>
                                        <p:tav tm="100000">
                                          <p:val>
                                            <p:strVal val="0-ppt_h/2"/>
                                          </p:val>
                                        </p:tav>
                                      </p:tavLst>
                                    </p:anim>
                                    <p:set>
                                      <p:cBhvr>
                                        <p:cTn id="41" dur="1" fill="hold">
                                          <p:stCondLst>
                                            <p:cond delay="2999"/>
                                          </p:stCondLst>
                                        </p:cTn>
                                        <p:tgtEl>
                                          <p:spTgt spid="3"/>
                                        </p:tgtEl>
                                        <p:attrNameLst>
                                          <p:attrName>style.visibility</p:attrName>
                                        </p:attrNameLst>
                                      </p:cBhvr>
                                      <p:to>
                                        <p:strVal val="hidden"/>
                                      </p:to>
                                    </p:set>
                                  </p:childTnLst>
                                </p:cTn>
                              </p:par>
                              <p:par>
                                <p:cTn id="42" presetID="2" presetClass="exit" presetSubtype="3" fill="hold" nodeType="withEffect">
                                  <p:stCondLst>
                                    <p:cond delay="0"/>
                                  </p:stCondLst>
                                  <p:childTnLst>
                                    <p:anim calcmode="lin" valueType="num">
                                      <p:cBhvr additive="base">
                                        <p:cTn id="43" dur="3000"/>
                                        <p:tgtEl>
                                          <p:spTgt spid="10"/>
                                        </p:tgtEl>
                                        <p:attrNameLst>
                                          <p:attrName>ppt_x</p:attrName>
                                        </p:attrNameLst>
                                      </p:cBhvr>
                                      <p:tavLst>
                                        <p:tav tm="0">
                                          <p:val>
                                            <p:strVal val="ppt_x"/>
                                          </p:val>
                                        </p:tav>
                                        <p:tav tm="100000">
                                          <p:val>
                                            <p:strVal val="1+ppt_w/2"/>
                                          </p:val>
                                        </p:tav>
                                      </p:tavLst>
                                    </p:anim>
                                    <p:anim calcmode="lin" valueType="num">
                                      <p:cBhvr additive="base">
                                        <p:cTn id="44" dur="3000"/>
                                        <p:tgtEl>
                                          <p:spTgt spid="10"/>
                                        </p:tgtEl>
                                        <p:attrNameLst>
                                          <p:attrName>ppt_y</p:attrName>
                                        </p:attrNameLst>
                                      </p:cBhvr>
                                      <p:tavLst>
                                        <p:tav tm="0">
                                          <p:val>
                                            <p:strVal val="ppt_y"/>
                                          </p:val>
                                        </p:tav>
                                        <p:tav tm="100000">
                                          <p:val>
                                            <p:strVal val="0-ppt_h/2"/>
                                          </p:val>
                                        </p:tav>
                                      </p:tavLst>
                                    </p:anim>
                                    <p:set>
                                      <p:cBhvr>
                                        <p:cTn id="45" dur="1" fill="hold">
                                          <p:stCondLst>
                                            <p:cond delay="2999"/>
                                          </p:stCondLst>
                                        </p:cTn>
                                        <p:tgtEl>
                                          <p:spTgt spid="10"/>
                                        </p:tgtEl>
                                        <p:attrNameLst>
                                          <p:attrName>style.visibility</p:attrName>
                                        </p:attrNameLst>
                                      </p:cBhvr>
                                      <p:to>
                                        <p:strVal val="hidden"/>
                                      </p:to>
                                    </p:set>
                                  </p:childTnLst>
                                </p:cTn>
                              </p:par>
                              <p:par>
                                <p:cTn id="46" presetID="2" presetClass="exit" presetSubtype="9" fill="hold" nodeType="withEffect">
                                  <p:stCondLst>
                                    <p:cond delay="0"/>
                                  </p:stCondLst>
                                  <p:childTnLst>
                                    <p:anim calcmode="lin" valueType="num">
                                      <p:cBhvr additive="base">
                                        <p:cTn id="47" dur="3000"/>
                                        <p:tgtEl>
                                          <p:spTgt spid="2"/>
                                        </p:tgtEl>
                                        <p:attrNameLst>
                                          <p:attrName>ppt_x</p:attrName>
                                        </p:attrNameLst>
                                      </p:cBhvr>
                                      <p:tavLst>
                                        <p:tav tm="0">
                                          <p:val>
                                            <p:strVal val="ppt_x"/>
                                          </p:val>
                                        </p:tav>
                                        <p:tav tm="100000">
                                          <p:val>
                                            <p:strVal val="0-ppt_w/2"/>
                                          </p:val>
                                        </p:tav>
                                      </p:tavLst>
                                    </p:anim>
                                    <p:anim calcmode="lin" valueType="num">
                                      <p:cBhvr additive="base">
                                        <p:cTn id="48" dur="3000"/>
                                        <p:tgtEl>
                                          <p:spTgt spid="2"/>
                                        </p:tgtEl>
                                        <p:attrNameLst>
                                          <p:attrName>ppt_y</p:attrName>
                                        </p:attrNameLst>
                                      </p:cBhvr>
                                      <p:tavLst>
                                        <p:tav tm="0">
                                          <p:val>
                                            <p:strVal val="ppt_y"/>
                                          </p:val>
                                        </p:tav>
                                        <p:tav tm="100000">
                                          <p:val>
                                            <p:strVal val="0-ppt_h/2"/>
                                          </p:val>
                                        </p:tav>
                                      </p:tavLst>
                                    </p:anim>
                                    <p:set>
                                      <p:cBhvr>
                                        <p:cTn id="49" dur="1" fill="hold">
                                          <p:stCondLst>
                                            <p:cond delay="2999"/>
                                          </p:stCondLst>
                                        </p:cTn>
                                        <p:tgtEl>
                                          <p:spTgt spid="2"/>
                                        </p:tgtEl>
                                        <p:attrNameLst>
                                          <p:attrName>style.visibility</p:attrName>
                                        </p:attrNameLst>
                                      </p:cBhvr>
                                      <p:to>
                                        <p:strVal val="hidden"/>
                                      </p:to>
                                    </p:set>
                                  </p:childTnLst>
                                </p:cTn>
                              </p:par>
                              <p:par>
                                <p:cTn id="50" presetID="2" presetClass="exit" presetSubtype="1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0-ppt_w/2"/>
                                          </p:val>
                                        </p:tav>
                                      </p:tavLst>
                                    </p:anim>
                                    <p:anim calcmode="lin" valueType="num">
                                      <p:cBhvr additive="base">
                                        <p:cTn id="52" dur="3000"/>
                                        <p:tgtEl>
                                          <p:spTgt spid="6"/>
                                        </p:tgtEl>
                                        <p:attrNameLst>
                                          <p:attrName>ppt_y</p:attrName>
                                        </p:attrNameLst>
                                      </p:cBhvr>
                                      <p:tavLst>
                                        <p:tav tm="0">
                                          <p:val>
                                            <p:strVal val="ppt_y"/>
                                          </p:val>
                                        </p:tav>
                                        <p:tav tm="100000">
                                          <p:val>
                                            <p:strVal val="1+ppt_h/2"/>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6" fill="hold" nodeType="withEffect">
                                  <p:stCondLst>
                                    <p:cond delay="0"/>
                                  </p:stCondLst>
                                  <p:childTnLst>
                                    <p:anim calcmode="lin" valueType="num">
                                      <p:cBhvr additive="base">
                                        <p:cTn id="55" dur="3000"/>
                                        <p:tgtEl>
                                          <p:spTgt spid="13"/>
                                        </p:tgtEl>
                                        <p:attrNameLst>
                                          <p:attrName>ppt_x</p:attrName>
                                        </p:attrNameLst>
                                      </p:cBhvr>
                                      <p:tavLst>
                                        <p:tav tm="0">
                                          <p:val>
                                            <p:strVal val="ppt_x"/>
                                          </p:val>
                                        </p:tav>
                                        <p:tav tm="100000">
                                          <p:val>
                                            <p:strVal val="1+ppt_w/2"/>
                                          </p:val>
                                        </p:tav>
                                      </p:tavLst>
                                    </p:anim>
                                    <p:anim calcmode="lin" valueType="num">
                                      <p:cBhvr additive="base">
                                        <p:cTn id="56" dur="3000"/>
                                        <p:tgtEl>
                                          <p:spTgt spid="13"/>
                                        </p:tgtEl>
                                        <p:attrNameLst>
                                          <p:attrName>ppt_y</p:attrName>
                                        </p:attrNameLst>
                                      </p:cBhvr>
                                      <p:tavLst>
                                        <p:tav tm="0">
                                          <p:val>
                                            <p:strVal val="ppt_y"/>
                                          </p:val>
                                        </p:tav>
                                        <p:tav tm="100000">
                                          <p:val>
                                            <p:strVal val="1+ppt_h/2"/>
                                          </p:val>
                                        </p:tav>
                                      </p:tavLst>
                                    </p:anim>
                                    <p:set>
                                      <p:cBhvr>
                                        <p:cTn id="57" dur="1" fill="hold">
                                          <p:stCondLst>
                                            <p:cond delay="2999"/>
                                          </p:stCondLst>
                                        </p:cTn>
                                        <p:tgtEl>
                                          <p:spTgt spid="13"/>
                                        </p:tgtEl>
                                        <p:attrNameLst>
                                          <p:attrName>style.visibility</p:attrName>
                                        </p:attrNameLst>
                                      </p:cBhvr>
                                      <p:to>
                                        <p:strVal val="hidden"/>
                                      </p:to>
                                    </p:set>
                                  </p:childTnLst>
                                </p:cTn>
                              </p:par>
                            </p:childTnLst>
                          </p:cTn>
                        </p:par>
                        <p:par>
                          <p:cTn id="58" fill="hold" nodeType="afterGroup">
                            <p:stCondLst>
                              <p:cond delay="6000"/>
                            </p:stCondLst>
                            <p:childTnLst>
                              <p:par>
                                <p:cTn id="59" presetID="23" presetClass="entr" presetSubtype="16"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2000" fill="hold"/>
                                        <p:tgtEl>
                                          <p:spTgt spid="11"/>
                                        </p:tgtEl>
                                        <p:attrNameLst>
                                          <p:attrName>ppt_w</p:attrName>
                                        </p:attrNameLst>
                                      </p:cBhvr>
                                      <p:tavLst>
                                        <p:tav tm="0">
                                          <p:val>
                                            <p:fltVal val="0"/>
                                          </p:val>
                                        </p:tav>
                                        <p:tav tm="100000">
                                          <p:val>
                                            <p:strVal val="#ppt_w"/>
                                          </p:val>
                                        </p:tav>
                                      </p:tavLst>
                                    </p:anim>
                                    <p:anim calcmode="lin" valueType="num">
                                      <p:cBhvr>
                                        <p:cTn id="62" dur="2000" fill="hold"/>
                                        <p:tgtEl>
                                          <p:spTgt spid="11"/>
                                        </p:tgtEl>
                                        <p:attrNameLst>
                                          <p:attrName>ppt_h</p:attrName>
                                        </p:attrNameLst>
                                      </p:cBhvr>
                                      <p:tavLst>
                                        <p:tav tm="0">
                                          <p:val>
                                            <p:fltVal val="0"/>
                                          </p:val>
                                        </p:tav>
                                        <p:tav tm="100000">
                                          <p:val>
                                            <p:strVal val="#ppt_h"/>
                                          </p:val>
                                        </p:tav>
                                      </p:tavLst>
                                    </p:anim>
                                  </p:childTnLst>
                                </p:cTn>
                              </p:par>
                            </p:childTnLst>
                          </p:cTn>
                        </p:par>
                        <p:par>
                          <p:cTn id="63" fill="hold" nodeType="afterGroup">
                            <p:stCondLst>
                              <p:cond delay="8000"/>
                            </p:stCondLst>
                            <p:childTnLst>
                              <p:par>
                                <p:cTn id="64" presetID="40" presetClass="entr" presetSubtype="0" fill="hold" grpId="0" nodeType="afterEffect">
                                  <p:stCondLst>
                                    <p:cond delay="500"/>
                                  </p:stCondLst>
                                  <p:iterate type="lt">
                                    <p:tmPct val="10000"/>
                                  </p:iterate>
                                  <p:childTnLst>
                                    <p:set>
                                      <p:cBhvr>
                                        <p:cTn id="65" dur="1" fill="hold">
                                          <p:stCondLst>
                                            <p:cond delay="0"/>
                                          </p:stCondLst>
                                        </p:cTn>
                                        <p:tgtEl>
                                          <p:spTgt spid="14"/>
                                        </p:tgtEl>
                                        <p:attrNameLst>
                                          <p:attrName>style.visibility</p:attrName>
                                        </p:attrNameLst>
                                      </p:cBhvr>
                                      <p:to>
                                        <p:strVal val="visible"/>
                                      </p:to>
                                    </p:set>
                                    <p:animEffect transition="in" filter="fade">
                                      <p:cBhvr>
                                        <p:cTn id="66" dur="1000"/>
                                        <p:tgtEl>
                                          <p:spTgt spid="14"/>
                                        </p:tgtEl>
                                      </p:cBhvr>
                                    </p:animEffect>
                                    <p:anim calcmode="lin" valueType="num">
                                      <p:cBhvr>
                                        <p:cTn id="67" dur="1000" fill="hold"/>
                                        <p:tgtEl>
                                          <p:spTgt spid="14"/>
                                        </p:tgtEl>
                                        <p:attrNameLst>
                                          <p:attrName>ppt_x</p:attrName>
                                        </p:attrNameLst>
                                      </p:cBhvr>
                                      <p:tavLst>
                                        <p:tav tm="0">
                                          <p:val>
                                            <p:strVal val="#ppt_x-.1"/>
                                          </p:val>
                                        </p:tav>
                                        <p:tav tm="100000">
                                          <p:val>
                                            <p:strVal val="#ppt_x"/>
                                          </p:val>
                                        </p:tav>
                                      </p:tavLst>
                                    </p:anim>
                                    <p:anim calcmode="lin" valueType="num">
                                      <p:cBhvr>
                                        <p:cTn id="6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Ana María\Mis documentos\Downloads\LOROS - PERIQUITOS\какаду.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6015037"/>
          </a:xfrm>
          <a:prstGeom prst="rect">
            <a:avLst/>
          </a:prstGeom>
          <a:solidFill>
            <a:srgbClr val="FFFF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pic>
      <p:sp>
        <p:nvSpPr>
          <p:cNvPr id="2" name="1 Estrella de 4 puntas"/>
          <p:cNvSpPr/>
          <p:nvPr/>
        </p:nvSpPr>
        <p:spPr>
          <a:xfrm>
            <a:off x="0" y="0"/>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Estrella de 4 puntas"/>
          <p:cNvSpPr/>
          <p:nvPr/>
        </p:nvSpPr>
        <p:spPr>
          <a:xfrm>
            <a:off x="0" y="536575"/>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Estrella de 4 puntas"/>
          <p:cNvSpPr/>
          <p:nvPr/>
        </p:nvSpPr>
        <p:spPr>
          <a:xfrm>
            <a:off x="0" y="1071563"/>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Estrella de 4 puntas"/>
          <p:cNvSpPr/>
          <p:nvPr/>
        </p:nvSpPr>
        <p:spPr>
          <a:xfrm>
            <a:off x="0" y="1608138"/>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Estrella de 4 puntas"/>
          <p:cNvSpPr/>
          <p:nvPr/>
        </p:nvSpPr>
        <p:spPr>
          <a:xfrm>
            <a:off x="0" y="2143125"/>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Estrella de 4 puntas"/>
          <p:cNvSpPr/>
          <p:nvPr/>
        </p:nvSpPr>
        <p:spPr>
          <a:xfrm>
            <a:off x="0" y="2679700"/>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Estrella de 4 puntas"/>
          <p:cNvSpPr/>
          <p:nvPr/>
        </p:nvSpPr>
        <p:spPr>
          <a:xfrm>
            <a:off x="0" y="3214688"/>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Estrella de 4 puntas"/>
          <p:cNvSpPr/>
          <p:nvPr/>
        </p:nvSpPr>
        <p:spPr>
          <a:xfrm>
            <a:off x="0" y="3751263"/>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Estrella de 4 puntas"/>
          <p:cNvSpPr/>
          <p:nvPr/>
        </p:nvSpPr>
        <p:spPr>
          <a:xfrm>
            <a:off x="0" y="4286250"/>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Estrella de 4 puntas"/>
          <p:cNvSpPr/>
          <p:nvPr/>
        </p:nvSpPr>
        <p:spPr>
          <a:xfrm>
            <a:off x="0" y="4822825"/>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Estrella de 4 puntas"/>
          <p:cNvSpPr/>
          <p:nvPr/>
        </p:nvSpPr>
        <p:spPr>
          <a:xfrm>
            <a:off x="0" y="9526"/>
            <a:ext cx="9144000" cy="752473"/>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Estrella de 4 puntas"/>
          <p:cNvSpPr/>
          <p:nvPr/>
        </p:nvSpPr>
        <p:spPr>
          <a:xfrm>
            <a:off x="0" y="517525"/>
            <a:ext cx="9144000" cy="78105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Estrella de 4 puntas"/>
          <p:cNvSpPr/>
          <p:nvPr/>
        </p:nvSpPr>
        <p:spPr>
          <a:xfrm>
            <a:off x="0" y="1057275"/>
            <a:ext cx="9144000" cy="776288"/>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Estrella de 4 puntas"/>
          <p:cNvSpPr/>
          <p:nvPr/>
        </p:nvSpPr>
        <p:spPr>
          <a:xfrm>
            <a:off x="0" y="1608138"/>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Estrella de 4 puntas"/>
          <p:cNvSpPr/>
          <p:nvPr/>
        </p:nvSpPr>
        <p:spPr>
          <a:xfrm>
            <a:off x="0" y="2143125"/>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Estrella de 4 puntas"/>
          <p:cNvSpPr/>
          <p:nvPr/>
        </p:nvSpPr>
        <p:spPr>
          <a:xfrm>
            <a:off x="0" y="2679700"/>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Estrella de 4 puntas"/>
          <p:cNvSpPr/>
          <p:nvPr/>
        </p:nvSpPr>
        <p:spPr>
          <a:xfrm>
            <a:off x="0" y="3214688"/>
            <a:ext cx="9144000" cy="762000"/>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Estrella de 4 puntas"/>
          <p:cNvSpPr/>
          <p:nvPr/>
        </p:nvSpPr>
        <p:spPr>
          <a:xfrm>
            <a:off x="0" y="3760789"/>
            <a:ext cx="9144000" cy="752474"/>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2" name="21 Estrella de 4 puntas"/>
          <p:cNvSpPr/>
          <p:nvPr/>
        </p:nvSpPr>
        <p:spPr>
          <a:xfrm>
            <a:off x="0" y="4297363"/>
            <a:ext cx="9144000" cy="750887"/>
          </a:xfrm>
          <a:prstGeom prst="star4">
            <a:avLst>
              <a:gd name="adj" fmla="val 9423"/>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3" name="22 Estrella de 4 puntas"/>
          <p:cNvSpPr/>
          <p:nvPr/>
        </p:nvSpPr>
        <p:spPr>
          <a:xfrm>
            <a:off x="0" y="4873625"/>
            <a:ext cx="9144000" cy="720725"/>
          </a:xfrm>
          <a:prstGeom prst="star4">
            <a:avLst>
              <a:gd name="adj" fmla="val 10720"/>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5" name="24 CuadroTexto"/>
          <p:cNvSpPr txBox="1"/>
          <p:nvPr/>
        </p:nvSpPr>
        <p:spPr>
          <a:xfrm>
            <a:off x="323850" y="44592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 descripción fidedigna la recoge cualquier diccionario: «Cerro o monte de poca altura en terreno llano». Pero más allá de su fisonomía, la popular   Plaza del Altozano en Triana es el corazón del arrabal, la entrada a un barrio que desde sus orígenes destila historia y arte. </a:t>
            </a:r>
          </a:p>
        </p:txBody>
      </p:sp>
      <p:sp>
        <p:nvSpPr>
          <p:cNvPr id="26" name="25 CuadroTexto"/>
          <p:cNvSpPr txBox="1"/>
          <p:nvPr/>
        </p:nvSpPr>
        <p:spPr>
          <a:xfrm>
            <a:off x="2727325" y="227807"/>
            <a:ext cx="368935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DEL ALTOZANO</a:t>
            </a:r>
          </a:p>
        </p:txBody>
      </p:sp>
    </p:spTree>
  </p:cSld>
  <p:clrMapOvr>
    <a:masterClrMapping/>
  </p:clrMapOvr>
  <mc:AlternateContent xmlns:mc="http://schemas.openxmlformats.org/markup-compatibility/2006">
    <mc:Choice xmlns:p14="http://schemas.microsoft.com/office/powerpoint/2010/main" Requires="p14">
      <p:transition spd="slow" p14:dur="2000" advTm="34000">
        <p14:ripp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3000"/>
                                        <p:tgtEl>
                                          <p:spTgt spid="2"/>
                                        </p:tgtEl>
                                        <p:attrNameLst>
                                          <p:attrName>ppt_x</p:attrName>
                                        </p:attrNameLst>
                                      </p:cBhvr>
                                      <p:tavLst>
                                        <p:tav tm="0">
                                          <p:val>
                                            <p:strVal val="ppt_x"/>
                                          </p:val>
                                        </p:tav>
                                        <p:tav tm="100000">
                                          <p:val>
                                            <p:strVal val="ppt_x-ppt_w/2"/>
                                          </p:val>
                                        </p:tav>
                                      </p:tavLst>
                                    </p:anim>
                                    <p:anim calcmode="lin" valueType="num">
                                      <p:cBhvr>
                                        <p:cTn id="7" dur="3000"/>
                                        <p:tgtEl>
                                          <p:spTgt spid="2"/>
                                        </p:tgtEl>
                                        <p:attrNameLst>
                                          <p:attrName>ppt_y</p:attrName>
                                        </p:attrNameLst>
                                      </p:cBhvr>
                                      <p:tavLst>
                                        <p:tav tm="0">
                                          <p:val>
                                            <p:strVal val="ppt_y"/>
                                          </p:val>
                                        </p:tav>
                                        <p:tav tm="100000">
                                          <p:val>
                                            <p:strVal val="ppt_y"/>
                                          </p:val>
                                        </p:tav>
                                      </p:tavLst>
                                    </p:anim>
                                    <p:anim calcmode="lin" valueType="num">
                                      <p:cBhvr>
                                        <p:cTn id="8" dur="3000"/>
                                        <p:tgtEl>
                                          <p:spTgt spid="2"/>
                                        </p:tgtEl>
                                        <p:attrNameLst>
                                          <p:attrName>ppt_w</p:attrName>
                                        </p:attrNameLst>
                                      </p:cBhvr>
                                      <p:tavLst>
                                        <p:tav tm="0">
                                          <p:val>
                                            <p:strVal val="ppt_w"/>
                                          </p:val>
                                        </p:tav>
                                        <p:tav tm="100000">
                                          <p:val>
                                            <p:fltVal val="0"/>
                                          </p:val>
                                        </p:tav>
                                      </p:tavLst>
                                    </p:anim>
                                    <p:anim calcmode="lin" valueType="num">
                                      <p:cBhvr>
                                        <p:cTn id="9" dur="3000"/>
                                        <p:tgtEl>
                                          <p:spTgt spid="2"/>
                                        </p:tgtEl>
                                        <p:attrNameLst>
                                          <p:attrName>ppt_h</p:attrName>
                                        </p:attrNameLst>
                                      </p:cBhvr>
                                      <p:tavLst>
                                        <p:tav tm="0">
                                          <p:val>
                                            <p:strVal val="ppt_h"/>
                                          </p:val>
                                        </p:tav>
                                        <p:tav tm="100000">
                                          <p:val>
                                            <p:strVal val="ppt_h"/>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6"/>
                                        </p:tgtEl>
                                        <p:attrNameLst>
                                          <p:attrName>ppt_x</p:attrName>
                                        </p:attrNameLst>
                                      </p:cBhvr>
                                      <p:tavLst>
                                        <p:tav tm="0">
                                          <p:val>
                                            <p:strVal val="ppt_x"/>
                                          </p:val>
                                        </p:tav>
                                        <p:tav tm="100000">
                                          <p:val>
                                            <p:strVal val="ppt_x-ppt_w/2"/>
                                          </p:val>
                                        </p:tav>
                                      </p:tavLst>
                                    </p:anim>
                                    <p:anim calcmode="lin" valueType="num">
                                      <p:cBhvr>
                                        <p:cTn id="19" dur="3000"/>
                                        <p:tgtEl>
                                          <p:spTgt spid="6"/>
                                        </p:tgtEl>
                                        <p:attrNameLst>
                                          <p:attrName>ppt_y</p:attrName>
                                        </p:attrNameLst>
                                      </p:cBhvr>
                                      <p:tavLst>
                                        <p:tav tm="0">
                                          <p:val>
                                            <p:strVal val="ppt_y"/>
                                          </p:val>
                                        </p:tav>
                                        <p:tav tm="100000">
                                          <p:val>
                                            <p:strVal val="ppt_y"/>
                                          </p:val>
                                        </p:tav>
                                      </p:tavLst>
                                    </p:anim>
                                    <p:anim calcmode="lin" valueType="num">
                                      <p:cBhvr>
                                        <p:cTn id="20" dur="3000"/>
                                        <p:tgtEl>
                                          <p:spTgt spid="6"/>
                                        </p:tgtEl>
                                        <p:attrNameLst>
                                          <p:attrName>ppt_w</p:attrName>
                                        </p:attrNameLst>
                                      </p:cBhvr>
                                      <p:tavLst>
                                        <p:tav tm="0">
                                          <p:val>
                                            <p:strVal val="ppt_w"/>
                                          </p:val>
                                        </p:tav>
                                        <p:tav tm="100000">
                                          <p:val>
                                            <p:fltVal val="0"/>
                                          </p:val>
                                        </p:tav>
                                      </p:tavLst>
                                    </p:anim>
                                    <p:anim calcmode="lin" valueType="num">
                                      <p:cBhvr>
                                        <p:cTn id="21" dur="3000"/>
                                        <p:tgtEl>
                                          <p:spTgt spid="6"/>
                                        </p:tgtEl>
                                        <p:attrNameLst>
                                          <p:attrName>ppt_h</p:attrName>
                                        </p:attrNameLst>
                                      </p:cBhvr>
                                      <p:tavLst>
                                        <p:tav tm="0">
                                          <p:val>
                                            <p:strVal val="ppt_h"/>
                                          </p:val>
                                        </p:tav>
                                        <p:tav tm="100000">
                                          <p:val>
                                            <p:strVal val="ppt_h"/>
                                          </p:val>
                                        </p:tav>
                                      </p:tavLst>
                                    </p:anim>
                                    <p:set>
                                      <p:cBhvr>
                                        <p:cTn id="22" dur="1" fill="hold">
                                          <p:stCondLst>
                                            <p:cond delay="2999"/>
                                          </p:stCondLst>
                                        </p:cTn>
                                        <p:tgtEl>
                                          <p:spTgt spid="6"/>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7"/>
                                        </p:tgtEl>
                                        <p:attrNameLst>
                                          <p:attrName>ppt_x</p:attrName>
                                        </p:attrNameLst>
                                      </p:cBhvr>
                                      <p:tavLst>
                                        <p:tav tm="0">
                                          <p:val>
                                            <p:strVal val="ppt_x"/>
                                          </p:val>
                                        </p:tav>
                                        <p:tav tm="100000">
                                          <p:val>
                                            <p:strVal val="ppt_x-ppt_w/2"/>
                                          </p:val>
                                        </p:tav>
                                      </p:tavLst>
                                    </p:anim>
                                    <p:anim calcmode="lin" valueType="num">
                                      <p:cBhvr>
                                        <p:cTn id="25" dur="3000"/>
                                        <p:tgtEl>
                                          <p:spTgt spid="7"/>
                                        </p:tgtEl>
                                        <p:attrNameLst>
                                          <p:attrName>ppt_y</p:attrName>
                                        </p:attrNameLst>
                                      </p:cBhvr>
                                      <p:tavLst>
                                        <p:tav tm="0">
                                          <p:val>
                                            <p:strVal val="ppt_y"/>
                                          </p:val>
                                        </p:tav>
                                        <p:tav tm="100000">
                                          <p:val>
                                            <p:strVal val="ppt_y"/>
                                          </p:val>
                                        </p:tav>
                                      </p:tavLst>
                                    </p:anim>
                                    <p:anim calcmode="lin" valueType="num">
                                      <p:cBhvr>
                                        <p:cTn id="26" dur="3000"/>
                                        <p:tgtEl>
                                          <p:spTgt spid="7"/>
                                        </p:tgtEl>
                                        <p:attrNameLst>
                                          <p:attrName>ppt_w</p:attrName>
                                        </p:attrNameLst>
                                      </p:cBhvr>
                                      <p:tavLst>
                                        <p:tav tm="0">
                                          <p:val>
                                            <p:strVal val="ppt_w"/>
                                          </p:val>
                                        </p:tav>
                                        <p:tav tm="100000">
                                          <p:val>
                                            <p:fltVal val="0"/>
                                          </p:val>
                                        </p:tav>
                                      </p:tavLst>
                                    </p:anim>
                                    <p:anim calcmode="lin" valueType="num">
                                      <p:cBhvr>
                                        <p:cTn id="27" dur="3000"/>
                                        <p:tgtEl>
                                          <p:spTgt spid="7"/>
                                        </p:tgtEl>
                                        <p:attrNameLst>
                                          <p:attrName>ppt_h</p:attrName>
                                        </p:attrNameLst>
                                      </p:cBhvr>
                                      <p:tavLst>
                                        <p:tav tm="0">
                                          <p:val>
                                            <p:strVal val="ppt_h"/>
                                          </p:val>
                                        </p:tav>
                                        <p:tav tm="100000">
                                          <p:val>
                                            <p:strVal val="ppt_h"/>
                                          </p:val>
                                        </p:tav>
                                      </p:tavLst>
                                    </p:anim>
                                    <p:set>
                                      <p:cBhvr>
                                        <p:cTn id="28" dur="1" fill="hold">
                                          <p:stCondLst>
                                            <p:cond delay="2999"/>
                                          </p:stCondLst>
                                        </p:cTn>
                                        <p:tgtEl>
                                          <p:spTgt spid="7"/>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3000"/>
                                        <p:tgtEl>
                                          <p:spTgt spid="8"/>
                                        </p:tgtEl>
                                        <p:attrNameLst>
                                          <p:attrName>ppt_x</p:attrName>
                                        </p:attrNameLst>
                                      </p:cBhvr>
                                      <p:tavLst>
                                        <p:tav tm="0">
                                          <p:val>
                                            <p:strVal val="ppt_x"/>
                                          </p:val>
                                        </p:tav>
                                        <p:tav tm="100000">
                                          <p:val>
                                            <p:strVal val="ppt_x-ppt_w/2"/>
                                          </p:val>
                                        </p:tav>
                                      </p:tavLst>
                                    </p:anim>
                                    <p:anim calcmode="lin" valueType="num">
                                      <p:cBhvr>
                                        <p:cTn id="31" dur="3000"/>
                                        <p:tgtEl>
                                          <p:spTgt spid="8"/>
                                        </p:tgtEl>
                                        <p:attrNameLst>
                                          <p:attrName>ppt_y</p:attrName>
                                        </p:attrNameLst>
                                      </p:cBhvr>
                                      <p:tavLst>
                                        <p:tav tm="0">
                                          <p:val>
                                            <p:strVal val="ppt_y"/>
                                          </p:val>
                                        </p:tav>
                                        <p:tav tm="100000">
                                          <p:val>
                                            <p:strVal val="ppt_y"/>
                                          </p:val>
                                        </p:tav>
                                      </p:tavLst>
                                    </p:anim>
                                    <p:anim calcmode="lin" valueType="num">
                                      <p:cBhvr>
                                        <p:cTn id="32" dur="3000"/>
                                        <p:tgtEl>
                                          <p:spTgt spid="8"/>
                                        </p:tgtEl>
                                        <p:attrNameLst>
                                          <p:attrName>ppt_w</p:attrName>
                                        </p:attrNameLst>
                                      </p:cBhvr>
                                      <p:tavLst>
                                        <p:tav tm="0">
                                          <p:val>
                                            <p:strVal val="ppt_w"/>
                                          </p:val>
                                        </p:tav>
                                        <p:tav tm="100000">
                                          <p:val>
                                            <p:fltVal val="0"/>
                                          </p:val>
                                        </p:tav>
                                      </p:tavLst>
                                    </p:anim>
                                    <p:anim calcmode="lin" valueType="num">
                                      <p:cBhvr>
                                        <p:cTn id="33" dur="3000"/>
                                        <p:tgtEl>
                                          <p:spTgt spid="8"/>
                                        </p:tgtEl>
                                        <p:attrNameLst>
                                          <p:attrName>ppt_h</p:attrName>
                                        </p:attrNameLst>
                                      </p:cBhvr>
                                      <p:tavLst>
                                        <p:tav tm="0">
                                          <p:val>
                                            <p:strVal val="ppt_h"/>
                                          </p:val>
                                        </p:tav>
                                        <p:tav tm="100000">
                                          <p:val>
                                            <p:strVal val="ppt_h"/>
                                          </p:val>
                                        </p:tav>
                                      </p:tavLst>
                                    </p:anim>
                                    <p:set>
                                      <p:cBhvr>
                                        <p:cTn id="34" dur="1" fill="hold">
                                          <p:stCondLst>
                                            <p:cond delay="2999"/>
                                          </p:stCondLst>
                                        </p:cTn>
                                        <p:tgtEl>
                                          <p:spTgt spid="8"/>
                                        </p:tgtEl>
                                        <p:attrNameLst>
                                          <p:attrName>style.visibility</p:attrName>
                                        </p:attrNameLst>
                                      </p:cBhvr>
                                      <p:to>
                                        <p:strVal val="hidden"/>
                                      </p:to>
                                    </p:set>
                                  </p:childTnLst>
                                </p:cTn>
                              </p:par>
                              <p:par>
                                <p:cTn id="35" presetID="17" presetClass="exit" presetSubtype="8" fill="hold" nodeType="withEffect">
                                  <p:stCondLst>
                                    <p:cond delay="0"/>
                                  </p:stCondLst>
                                  <p:childTnLst>
                                    <p:anim calcmode="lin" valueType="num">
                                      <p:cBhvr>
                                        <p:cTn id="36" dur="3000"/>
                                        <p:tgtEl>
                                          <p:spTgt spid="9"/>
                                        </p:tgtEl>
                                        <p:attrNameLst>
                                          <p:attrName>ppt_x</p:attrName>
                                        </p:attrNameLst>
                                      </p:cBhvr>
                                      <p:tavLst>
                                        <p:tav tm="0">
                                          <p:val>
                                            <p:strVal val="ppt_x"/>
                                          </p:val>
                                        </p:tav>
                                        <p:tav tm="100000">
                                          <p:val>
                                            <p:strVal val="ppt_x-ppt_w/2"/>
                                          </p:val>
                                        </p:tav>
                                      </p:tavLst>
                                    </p:anim>
                                    <p:anim calcmode="lin" valueType="num">
                                      <p:cBhvr>
                                        <p:cTn id="37" dur="3000"/>
                                        <p:tgtEl>
                                          <p:spTgt spid="9"/>
                                        </p:tgtEl>
                                        <p:attrNameLst>
                                          <p:attrName>ppt_y</p:attrName>
                                        </p:attrNameLst>
                                      </p:cBhvr>
                                      <p:tavLst>
                                        <p:tav tm="0">
                                          <p:val>
                                            <p:strVal val="ppt_y"/>
                                          </p:val>
                                        </p:tav>
                                        <p:tav tm="100000">
                                          <p:val>
                                            <p:strVal val="ppt_y"/>
                                          </p:val>
                                        </p:tav>
                                      </p:tavLst>
                                    </p:anim>
                                    <p:anim calcmode="lin" valueType="num">
                                      <p:cBhvr>
                                        <p:cTn id="38" dur="3000"/>
                                        <p:tgtEl>
                                          <p:spTgt spid="9"/>
                                        </p:tgtEl>
                                        <p:attrNameLst>
                                          <p:attrName>ppt_w</p:attrName>
                                        </p:attrNameLst>
                                      </p:cBhvr>
                                      <p:tavLst>
                                        <p:tav tm="0">
                                          <p:val>
                                            <p:strVal val="ppt_w"/>
                                          </p:val>
                                        </p:tav>
                                        <p:tav tm="100000">
                                          <p:val>
                                            <p:fltVal val="0"/>
                                          </p:val>
                                        </p:tav>
                                      </p:tavLst>
                                    </p:anim>
                                    <p:anim calcmode="lin" valueType="num">
                                      <p:cBhvr>
                                        <p:cTn id="39" dur="3000"/>
                                        <p:tgtEl>
                                          <p:spTgt spid="9"/>
                                        </p:tgtEl>
                                        <p:attrNameLst>
                                          <p:attrName>ppt_h</p:attrName>
                                        </p:attrNameLst>
                                      </p:cBhvr>
                                      <p:tavLst>
                                        <p:tav tm="0">
                                          <p:val>
                                            <p:strVal val="ppt_h"/>
                                          </p:val>
                                        </p:tav>
                                        <p:tav tm="100000">
                                          <p:val>
                                            <p:strVal val="ppt_h"/>
                                          </p:val>
                                        </p:tav>
                                      </p:tavLst>
                                    </p:anim>
                                    <p:set>
                                      <p:cBhvr>
                                        <p:cTn id="40" dur="1" fill="hold">
                                          <p:stCondLst>
                                            <p:cond delay="2999"/>
                                          </p:stCondLst>
                                        </p:cTn>
                                        <p:tgtEl>
                                          <p:spTgt spid="9"/>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3000"/>
                                        <p:tgtEl>
                                          <p:spTgt spid="10"/>
                                        </p:tgtEl>
                                        <p:attrNameLst>
                                          <p:attrName>ppt_x</p:attrName>
                                        </p:attrNameLst>
                                      </p:cBhvr>
                                      <p:tavLst>
                                        <p:tav tm="0">
                                          <p:val>
                                            <p:strVal val="ppt_x"/>
                                          </p:val>
                                        </p:tav>
                                        <p:tav tm="100000">
                                          <p:val>
                                            <p:strVal val="ppt_x-ppt_w/2"/>
                                          </p:val>
                                        </p:tav>
                                      </p:tavLst>
                                    </p:anim>
                                    <p:anim calcmode="lin" valueType="num">
                                      <p:cBhvr>
                                        <p:cTn id="43" dur="3000"/>
                                        <p:tgtEl>
                                          <p:spTgt spid="10"/>
                                        </p:tgtEl>
                                        <p:attrNameLst>
                                          <p:attrName>ppt_y</p:attrName>
                                        </p:attrNameLst>
                                      </p:cBhvr>
                                      <p:tavLst>
                                        <p:tav tm="0">
                                          <p:val>
                                            <p:strVal val="ppt_y"/>
                                          </p:val>
                                        </p:tav>
                                        <p:tav tm="100000">
                                          <p:val>
                                            <p:strVal val="ppt_y"/>
                                          </p:val>
                                        </p:tav>
                                      </p:tavLst>
                                    </p:anim>
                                    <p:anim calcmode="lin" valueType="num">
                                      <p:cBhvr>
                                        <p:cTn id="44" dur="3000"/>
                                        <p:tgtEl>
                                          <p:spTgt spid="10"/>
                                        </p:tgtEl>
                                        <p:attrNameLst>
                                          <p:attrName>ppt_w</p:attrName>
                                        </p:attrNameLst>
                                      </p:cBhvr>
                                      <p:tavLst>
                                        <p:tav tm="0">
                                          <p:val>
                                            <p:strVal val="ppt_w"/>
                                          </p:val>
                                        </p:tav>
                                        <p:tav tm="100000">
                                          <p:val>
                                            <p:fltVal val="0"/>
                                          </p:val>
                                        </p:tav>
                                      </p:tavLst>
                                    </p:anim>
                                    <p:anim calcmode="lin" valueType="num">
                                      <p:cBhvr>
                                        <p:cTn id="45" dur="3000"/>
                                        <p:tgtEl>
                                          <p:spTgt spid="10"/>
                                        </p:tgtEl>
                                        <p:attrNameLst>
                                          <p:attrName>ppt_h</p:attrName>
                                        </p:attrNameLst>
                                      </p:cBhvr>
                                      <p:tavLst>
                                        <p:tav tm="0">
                                          <p:val>
                                            <p:strVal val="ppt_h"/>
                                          </p:val>
                                        </p:tav>
                                        <p:tav tm="100000">
                                          <p:val>
                                            <p:strVal val="ppt_h"/>
                                          </p:val>
                                        </p:tav>
                                      </p:tavLst>
                                    </p:anim>
                                    <p:set>
                                      <p:cBhvr>
                                        <p:cTn id="46" dur="1" fill="hold">
                                          <p:stCondLst>
                                            <p:cond delay="2999"/>
                                          </p:stCondLst>
                                        </p:cTn>
                                        <p:tgtEl>
                                          <p:spTgt spid="10"/>
                                        </p:tgtEl>
                                        <p:attrNameLst>
                                          <p:attrName>style.visibility</p:attrName>
                                        </p:attrNameLst>
                                      </p:cBhvr>
                                      <p:to>
                                        <p:strVal val="hidden"/>
                                      </p:to>
                                    </p:set>
                                  </p:childTnLst>
                                </p:cTn>
                              </p:par>
                              <p:par>
                                <p:cTn id="47" presetID="17" presetClass="exit" presetSubtype="8" fill="hold" nodeType="withEffect">
                                  <p:stCondLst>
                                    <p:cond delay="0"/>
                                  </p:stCondLst>
                                  <p:childTnLst>
                                    <p:anim calcmode="lin" valueType="num">
                                      <p:cBhvr>
                                        <p:cTn id="48" dur="3000"/>
                                        <p:tgtEl>
                                          <p:spTgt spid="11"/>
                                        </p:tgtEl>
                                        <p:attrNameLst>
                                          <p:attrName>ppt_x</p:attrName>
                                        </p:attrNameLst>
                                      </p:cBhvr>
                                      <p:tavLst>
                                        <p:tav tm="0">
                                          <p:val>
                                            <p:strVal val="ppt_x"/>
                                          </p:val>
                                        </p:tav>
                                        <p:tav tm="100000">
                                          <p:val>
                                            <p:strVal val="ppt_x-ppt_w/2"/>
                                          </p:val>
                                        </p:tav>
                                      </p:tavLst>
                                    </p:anim>
                                    <p:anim calcmode="lin" valueType="num">
                                      <p:cBhvr>
                                        <p:cTn id="49" dur="3000"/>
                                        <p:tgtEl>
                                          <p:spTgt spid="11"/>
                                        </p:tgtEl>
                                        <p:attrNameLst>
                                          <p:attrName>ppt_y</p:attrName>
                                        </p:attrNameLst>
                                      </p:cBhvr>
                                      <p:tavLst>
                                        <p:tav tm="0">
                                          <p:val>
                                            <p:strVal val="ppt_y"/>
                                          </p:val>
                                        </p:tav>
                                        <p:tav tm="100000">
                                          <p:val>
                                            <p:strVal val="ppt_y"/>
                                          </p:val>
                                        </p:tav>
                                      </p:tavLst>
                                    </p:anim>
                                    <p:anim calcmode="lin" valueType="num">
                                      <p:cBhvr>
                                        <p:cTn id="50" dur="3000"/>
                                        <p:tgtEl>
                                          <p:spTgt spid="11"/>
                                        </p:tgtEl>
                                        <p:attrNameLst>
                                          <p:attrName>ppt_w</p:attrName>
                                        </p:attrNameLst>
                                      </p:cBhvr>
                                      <p:tavLst>
                                        <p:tav tm="0">
                                          <p:val>
                                            <p:strVal val="ppt_w"/>
                                          </p:val>
                                        </p:tav>
                                        <p:tav tm="100000">
                                          <p:val>
                                            <p:fltVal val="0"/>
                                          </p:val>
                                        </p:tav>
                                      </p:tavLst>
                                    </p:anim>
                                    <p:anim calcmode="lin" valueType="num">
                                      <p:cBhvr>
                                        <p:cTn id="51" dur="3000"/>
                                        <p:tgtEl>
                                          <p:spTgt spid="11"/>
                                        </p:tgtEl>
                                        <p:attrNameLst>
                                          <p:attrName>ppt_h</p:attrName>
                                        </p:attrNameLst>
                                      </p:cBhvr>
                                      <p:tavLst>
                                        <p:tav tm="0">
                                          <p:val>
                                            <p:strVal val="ppt_h"/>
                                          </p:val>
                                        </p:tav>
                                        <p:tav tm="100000">
                                          <p:val>
                                            <p:strVal val="ppt_h"/>
                                          </p:val>
                                        </p:tav>
                                      </p:tavLst>
                                    </p:anim>
                                    <p:set>
                                      <p:cBhvr>
                                        <p:cTn id="52" dur="1" fill="hold">
                                          <p:stCondLst>
                                            <p:cond delay="2999"/>
                                          </p:stCondLst>
                                        </p:cTn>
                                        <p:tgtEl>
                                          <p:spTgt spid="11"/>
                                        </p:tgtEl>
                                        <p:attrNameLst>
                                          <p:attrName>style.visibility</p:attrName>
                                        </p:attrNameLst>
                                      </p:cBhvr>
                                      <p:to>
                                        <p:strVal val="hidden"/>
                                      </p:to>
                                    </p:set>
                                  </p:childTnLst>
                                </p:cTn>
                              </p:par>
                              <p:par>
                                <p:cTn id="53" presetID="17" presetClass="exit" presetSubtype="8" fill="hold" nodeType="withEffect">
                                  <p:stCondLst>
                                    <p:cond delay="0"/>
                                  </p:stCondLst>
                                  <p:childTnLst>
                                    <p:anim calcmode="lin" valueType="num">
                                      <p:cBhvr>
                                        <p:cTn id="54" dur="3000"/>
                                        <p:tgtEl>
                                          <p:spTgt spid="12"/>
                                        </p:tgtEl>
                                        <p:attrNameLst>
                                          <p:attrName>ppt_x</p:attrName>
                                        </p:attrNameLst>
                                      </p:cBhvr>
                                      <p:tavLst>
                                        <p:tav tm="0">
                                          <p:val>
                                            <p:strVal val="ppt_x"/>
                                          </p:val>
                                        </p:tav>
                                        <p:tav tm="100000">
                                          <p:val>
                                            <p:strVal val="ppt_x-ppt_w/2"/>
                                          </p:val>
                                        </p:tav>
                                      </p:tavLst>
                                    </p:anim>
                                    <p:anim calcmode="lin" valueType="num">
                                      <p:cBhvr>
                                        <p:cTn id="55" dur="3000"/>
                                        <p:tgtEl>
                                          <p:spTgt spid="12"/>
                                        </p:tgtEl>
                                        <p:attrNameLst>
                                          <p:attrName>ppt_y</p:attrName>
                                        </p:attrNameLst>
                                      </p:cBhvr>
                                      <p:tavLst>
                                        <p:tav tm="0">
                                          <p:val>
                                            <p:strVal val="ppt_y"/>
                                          </p:val>
                                        </p:tav>
                                        <p:tav tm="100000">
                                          <p:val>
                                            <p:strVal val="ppt_y"/>
                                          </p:val>
                                        </p:tav>
                                      </p:tavLst>
                                    </p:anim>
                                    <p:anim calcmode="lin" valueType="num">
                                      <p:cBhvr>
                                        <p:cTn id="56" dur="3000"/>
                                        <p:tgtEl>
                                          <p:spTgt spid="12"/>
                                        </p:tgtEl>
                                        <p:attrNameLst>
                                          <p:attrName>ppt_w</p:attrName>
                                        </p:attrNameLst>
                                      </p:cBhvr>
                                      <p:tavLst>
                                        <p:tav tm="0">
                                          <p:val>
                                            <p:strVal val="ppt_w"/>
                                          </p:val>
                                        </p:tav>
                                        <p:tav tm="100000">
                                          <p:val>
                                            <p:fltVal val="0"/>
                                          </p:val>
                                        </p:tav>
                                      </p:tavLst>
                                    </p:anim>
                                    <p:anim calcmode="lin" valueType="num">
                                      <p:cBhvr>
                                        <p:cTn id="57" dur="3000"/>
                                        <p:tgtEl>
                                          <p:spTgt spid="12"/>
                                        </p:tgtEl>
                                        <p:attrNameLst>
                                          <p:attrName>ppt_h</p:attrName>
                                        </p:attrNameLst>
                                      </p:cBhvr>
                                      <p:tavLst>
                                        <p:tav tm="0">
                                          <p:val>
                                            <p:strVal val="ppt_h"/>
                                          </p:val>
                                        </p:tav>
                                        <p:tav tm="100000">
                                          <p:val>
                                            <p:strVal val="ppt_h"/>
                                          </p:val>
                                        </p:tav>
                                      </p:tavLst>
                                    </p:anim>
                                    <p:set>
                                      <p:cBhvr>
                                        <p:cTn id="58" dur="1" fill="hold">
                                          <p:stCondLst>
                                            <p:cond delay="2999"/>
                                          </p:stCondLst>
                                        </p:cTn>
                                        <p:tgtEl>
                                          <p:spTgt spid="12"/>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3000"/>
                                        <p:tgtEl>
                                          <p:spTgt spid="13"/>
                                        </p:tgtEl>
                                        <p:attrNameLst>
                                          <p:attrName>ppt_x</p:attrName>
                                        </p:attrNameLst>
                                      </p:cBhvr>
                                      <p:tavLst>
                                        <p:tav tm="0">
                                          <p:val>
                                            <p:strVal val="ppt_x"/>
                                          </p:val>
                                        </p:tav>
                                        <p:tav tm="100000">
                                          <p:val>
                                            <p:strVal val="ppt_x-ppt_w/2"/>
                                          </p:val>
                                        </p:tav>
                                      </p:tavLst>
                                    </p:anim>
                                    <p:anim calcmode="lin" valueType="num">
                                      <p:cBhvr>
                                        <p:cTn id="61" dur="3000"/>
                                        <p:tgtEl>
                                          <p:spTgt spid="13"/>
                                        </p:tgtEl>
                                        <p:attrNameLst>
                                          <p:attrName>ppt_y</p:attrName>
                                        </p:attrNameLst>
                                      </p:cBhvr>
                                      <p:tavLst>
                                        <p:tav tm="0">
                                          <p:val>
                                            <p:strVal val="ppt_y"/>
                                          </p:val>
                                        </p:tav>
                                        <p:tav tm="100000">
                                          <p:val>
                                            <p:strVal val="ppt_y"/>
                                          </p:val>
                                        </p:tav>
                                      </p:tavLst>
                                    </p:anim>
                                    <p:anim calcmode="lin" valueType="num">
                                      <p:cBhvr>
                                        <p:cTn id="62" dur="3000"/>
                                        <p:tgtEl>
                                          <p:spTgt spid="13"/>
                                        </p:tgtEl>
                                        <p:attrNameLst>
                                          <p:attrName>ppt_w</p:attrName>
                                        </p:attrNameLst>
                                      </p:cBhvr>
                                      <p:tavLst>
                                        <p:tav tm="0">
                                          <p:val>
                                            <p:strVal val="ppt_w"/>
                                          </p:val>
                                        </p:tav>
                                        <p:tav tm="100000">
                                          <p:val>
                                            <p:fltVal val="0"/>
                                          </p:val>
                                        </p:tav>
                                      </p:tavLst>
                                    </p:anim>
                                    <p:anim calcmode="lin" valueType="num">
                                      <p:cBhvr>
                                        <p:cTn id="63" dur="3000"/>
                                        <p:tgtEl>
                                          <p:spTgt spid="13"/>
                                        </p:tgtEl>
                                        <p:attrNameLst>
                                          <p:attrName>ppt_h</p:attrName>
                                        </p:attrNameLst>
                                      </p:cBhvr>
                                      <p:tavLst>
                                        <p:tav tm="0">
                                          <p:val>
                                            <p:strVal val="ppt_h"/>
                                          </p:val>
                                        </p:tav>
                                        <p:tav tm="100000">
                                          <p:val>
                                            <p:strVal val="ppt_h"/>
                                          </p:val>
                                        </p:tav>
                                      </p:tavLst>
                                    </p:anim>
                                    <p:set>
                                      <p:cBhvr>
                                        <p:cTn id="64" dur="1" fill="hold">
                                          <p:stCondLst>
                                            <p:cond delay="2999"/>
                                          </p:stCondLst>
                                        </p:cTn>
                                        <p:tgtEl>
                                          <p:spTgt spid="13"/>
                                        </p:tgtEl>
                                        <p:attrNameLst>
                                          <p:attrName>style.visibility</p:attrName>
                                        </p:attrNameLst>
                                      </p:cBhvr>
                                      <p:to>
                                        <p:strVal val="hidden"/>
                                      </p:to>
                                    </p:set>
                                  </p:childTnLst>
                                </p:cTn>
                              </p:par>
                              <p:par>
                                <p:cTn id="65" presetID="17" presetClass="exit" presetSubtype="2" fill="hold" nodeType="withEffect">
                                  <p:stCondLst>
                                    <p:cond delay="0"/>
                                  </p:stCondLst>
                                  <p:childTnLst>
                                    <p:anim calcmode="lin" valueType="num">
                                      <p:cBhvr>
                                        <p:cTn id="66" dur="3000"/>
                                        <p:tgtEl>
                                          <p:spTgt spid="14"/>
                                        </p:tgtEl>
                                        <p:attrNameLst>
                                          <p:attrName>ppt_x</p:attrName>
                                        </p:attrNameLst>
                                      </p:cBhvr>
                                      <p:tavLst>
                                        <p:tav tm="0">
                                          <p:val>
                                            <p:strVal val="ppt_x"/>
                                          </p:val>
                                        </p:tav>
                                        <p:tav tm="100000">
                                          <p:val>
                                            <p:strVal val="ppt_x+ppt_w/2"/>
                                          </p:val>
                                        </p:tav>
                                      </p:tavLst>
                                    </p:anim>
                                    <p:anim calcmode="lin" valueType="num">
                                      <p:cBhvr>
                                        <p:cTn id="67" dur="3000"/>
                                        <p:tgtEl>
                                          <p:spTgt spid="14"/>
                                        </p:tgtEl>
                                        <p:attrNameLst>
                                          <p:attrName>ppt_y</p:attrName>
                                        </p:attrNameLst>
                                      </p:cBhvr>
                                      <p:tavLst>
                                        <p:tav tm="0">
                                          <p:val>
                                            <p:strVal val="ppt_y"/>
                                          </p:val>
                                        </p:tav>
                                        <p:tav tm="100000">
                                          <p:val>
                                            <p:strVal val="ppt_y"/>
                                          </p:val>
                                        </p:tav>
                                      </p:tavLst>
                                    </p:anim>
                                    <p:anim calcmode="lin" valueType="num">
                                      <p:cBhvr>
                                        <p:cTn id="68" dur="3000"/>
                                        <p:tgtEl>
                                          <p:spTgt spid="14"/>
                                        </p:tgtEl>
                                        <p:attrNameLst>
                                          <p:attrName>ppt_w</p:attrName>
                                        </p:attrNameLst>
                                      </p:cBhvr>
                                      <p:tavLst>
                                        <p:tav tm="0">
                                          <p:val>
                                            <p:strVal val="ppt_w"/>
                                          </p:val>
                                        </p:tav>
                                        <p:tav tm="100000">
                                          <p:val>
                                            <p:fltVal val="0"/>
                                          </p:val>
                                        </p:tav>
                                      </p:tavLst>
                                    </p:anim>
                                    <p:anim calcmode="lin" valueType="num">
                                      <p:cBhvr>
                                        <p:cTn id="69" dur="3000"/>
                                        <p:tgtEl>
                                          <p:spTgt spid="14"/>
                                        </p:tgtEl>
                                        <p:attrNameLst>
                                          <p:attrName>ppt_h</p:attrName>
                                        </p:attrNameLst>
                                      </p:cBhvr>
                                      <p:tavLst>
                                        <p:tav tm="0">
                                          <p:val>
                                            <p:strVal val="ppt_h"/>
                                          </p:val>
                                        </p:tav>
                                        <p:tav tm="100000">
                                          <p:val>
                                            <p:strVal val="ppt_h"/>
                                          </p:val>
                                        </p:tav>
                                      </p:tavLst>
                                    </p:anim>
                                    <p:set>
                                      <p:cBhvr>
                                        <p:cTn id="70" dur="1" fill="hold">
                                          <p:stCondLst>
                                            <p:cond delay="2999"/>
                                          </p:stCondLst>
                                        </p:cTn>
                                        <p:tgtEl>
                                          <p:spTgt spid="14"/>
                                        </p:tgtEl>
                                        <p:attrNameLst>
                                          <p:attrName>style.visibility</p:attrName>
                                        </p:attrNameLst>
                                      </p:cBhvr>
                                      <p:to>
                                        <p:strVal val="hidden"/>
                                      </p:to>
                                    </p:set>
                                  </p:childTnLst>
                                </p:cTn>
                              </p:par>
                              <p:par>
                                <p:cTn id="71" presetID="17" presetClass="exit" presetSubtype="2" fill="hold" nodeType="withEffect">
                                  <p:stCondLst>
                                    <p:cond delay="0"/>
                                  </p:stCondLst>
                                  <p:childTnLst>
                                    <p:anim calcmode="lin" valueType="num">
                                      <p:cBhvr>
                                        <p:cTn id="72" dur="3000"/>
                                        <p:tgtEl>
                                          <p:spTgt spid="15"/>
                                        </p:tgtEl>
                                        <p:attrNameLst>
                                          <p:attrName>ppt_x</p:attrName>
                                        </p:attrNameLst>
                                      </p:cBhvr>
                                      <p:tavLst>
                                        <p:tav tm="0">
                                          <p:val>
                                            <p:strVal val="ppt_x"/>
                                          </p:val>
                                        </p:tav>
                                        <p:tav tm="100000">
                                          <p:val>
                                            <p:strVal val="ppt_x+ppt_w/2"/>
                                          </p:val>
                                        </p:tav>
                                      </p:tavLst>
                                    </p:anim>
                                    <p:anim calcmode="lin" valueType="num">
                                      <p:cBhvr>
                                        <p:cTn id="73" dur="3000"/>
                                        <p:tgtEl>
                                          <p:spTgt spid="15"/>
                                        </p:tgtEl>
                                        <p:attrNameLst>
                                          <p:attrName>ppt_y</p:attrName>
                                        </p:attrNameLst>
                                      </p:cBhvr>
                                      <p:tavLst>
                                        <p:tav tm="0">
                                          <p:val>
                                            <p:strVal val="ppt_y"/>
                                          </p:val>
                                        </p:tav>
                                        <p:tav tm="100000">
                                          <p:val>
                                            <p:strVal val="ppt_y"/>
                                          </p:val>
                                        </p:tav>
                                      </p:tavLst>
                                    </p:anim>
                                    <p:anim calcmode="lin" valueType="num">
                                      <p:cBhvr>
                                        <p:cTn id="74" dur="3000"/>
                                        <p:tgtEl>
                                          <p:spTgt spid="15"/>
                                        </p:tgtEl>
                                        <p:attrNameLst>
                                          <p:attrName>ppt_w</p:attrName>
                                        </p:attrNameLst>
                                      </p:cBhvr>
                                      <p:tavLst>
                                        <p:tav tm="0">
                                          <p:val>
                                            <p:strVal val="ppt_w"/>
                                          </p:val>
                                        </p:tav>
                                        <p:tav tm="100000">
                                          <p:val>
                                            <p:fltVal val="0"/>
                                          </p:val>
                                        </p:tav>
                                      </p:tavLst>
                                    </p:anim>
                                    <p:anim calcmode="lin" valueType="num">
                                      <p:cBhvr>
                                        <p:cTn id="75" dur="3000"/>
                                        <p:tgtEl>
                                          <p:spTgt spid="15"/>
                                        </p:tgtEl>
                                        <p:attrNameLst>
                                          <p:attrName>ppt_h</p:attrName>
                                        </p:attrNameLst>
                                      </p:cBhvr>
                                      <p:tavLst>
                                        <p:tav tm="0">
                                          <p:val>
                                            <p:strVal val="ppt_h"/>
                                          </p:val>
                                        </p:tav>
                                        <p:tav tm="100000">
                                          <p:val>
                                            <p:strVal val="ppt_h"/>
                                          </p:val>
                                        </p:tav>
                                      </p:tavLst>
                                    </p:anim>
                                    <p:set>
                                      <p:cBhvr>
                                        <p:cTn id="76" dur="1" fill="hold">
                                          <p:stCondLst>
                                            <p:cond delay="2999"/>
                                          </p:stCondLst>
                                        </p:cTn>
                                        <p:tgtEl>
                                          <p:spTgt spid="15"/>
                                        </p:tgtEl>
                                        <p:attrNameLst>
                                          <p:attrName>style.visibility</p:attrName>
                                        </p:attrNameLst>
                                      </p:cBhvr>
                                      <p:to>
                                        <p:strVal val="hidden"/>
                                      </p:to>
                                    </p:set>
                                  </p:childTnLst>
                                </p:cTn>
                              </p:par>
                              <p:par>
                                <p:cTn id="77" presetID="17" presetClass="exit" presetSubtype="2" fill="hold" nodeType="withEffect">
                                  <p:stCondLst>
                                    <p:cond delay="0"/>
                                  </p:stCondLst>
                                  <p:childTnLst>
                                    <p:anim calcmode="lin" valueType="num">
                                      <p:cBhvr>
                                        <p:cTn id="78" dur="3000"/>
                                        <p:tgtEl>
                                          <p:spTgt spid="16"/>
                                        </p:tgtEl>
                                        <p:attrNameLst>
                                          <p:attrName>ppt_x</p:attrName>
                                        </p:attrNameLst>
                                      </p:cBhvr>
                                      <p:tavLst>
                                        <p:tav tm="0">
                                          <p:val>
                                            <p:strVal val="ppt_x"/>
                                          </p:val>
                                        </p:tav>
                                        <p:tav tm="100000">
                                          <p:val>
                                            <p:strVal val="ppt_x+ppt_w/2"/>
                                          </p:val>
                                        </p:tav>
                                      </p:tavLst>
                                    </p:anim>
                                    <p:anim calcmode="lin" valueType="num">
                                      <p:cBhvr>
                                        <p:cTn id="79" dur="3000"/>
                                        <p:tgtEl>
                                          <p:spTgt spid="16"/>
                                        </p:tgtEl>
                                        <p:attrNameLst>
                                          <p:attrName>ppt_y</p:attrName>
                                        </p:attrNameLst>
                                      </p:cBhvr>
                                      <p:tavLst>
                                        <p:tav tm="0">
                                          <p:val>
                                            <p:strVal val="ppt_y"/>
                                          </p:val>
                                        </p:tav>
                                        <p:tav tm="100000">
                                          <p:val>
                                            <p:strVal val="ppt_y"/>
                                          </p:val>
                                        </p:tav>
                                      </p:tavLst>
                                    </p:anim>
                                    <p:anim calcmode="lin" valueType="num">
                                      <p:cBhvr>
                                        <p:cTn id="80" dur="3000"/>
                                        <p:tgtEl>
                                          <p:spTgt spid="16"/>
                                        </p:tgtEl>
                                        <p:attrNameLst>
                                          <p:attrName>ppt_w</p:attrName>
                                        </p:attrNameLst>
                                      </p:cBhvr>
                                      <p:tavLst>
                                        <p:tav tm="0">
                                          <p:val>
                                            <p:strVal val="ppt_w"/>
                                          </p:val>
                                        </p:tav>
                                        <p:tav tm="100000">
                                          <p:val>
                                            <p:fltVal val="0"/>
                                          </p:val>
                                        </p:tav>
                                      </p:tavLst>
                                    </p:anim>
                                    <p:anim calcmode="lin" valueType="num">
                                      <p:cBhvr>
                                        <p:cTn id="81" dur="3000"/>
                                        <p:tgtEl>
                                          <p:spTgt spid="16"/>
                                        </p:tgtEl>
                                        <p:attrNameLst>
                                          <p:attrName>ppt_h</p:attrName>
                                        </p:attrNameLst>
                                      </p:cBhvr>
                                      <p:tavLst>
                                        <p:tav tm="0">
                                          <p:val>
                                            <p:strVal val="ppt_h"/>
                                          </p:val>
                                        </p:tav>
                                        <p:tav tm="100000">
                                          <p:val>
                                            <p:strVal val="ppt_h"/>
                                          </p:val>
                                        </p:tav>
                                      </p:tavLst>
                                    </p:anim>
                                    <p:set>
                                      <p:cBhvr>
                                        <p:cTn id="82" dur="1" fill="hold">
                                          <p:stCondLst>
                                            <p:cond delay="2999"/>
                                          </p:stCondLst>
                                        </p:cTn>
                                        <p:tgtEl>
                                          <p:spTgt spid="16"/>
                                        </p:tgtEl>
                                        <p:attrNameLst>
                                          <p:attrName>style.visibility</p:attrName>
                                        </p:attrNameLst>
                                      </p:cBhvr>
                                      <p:to>
                                        <p:strVal val="hidden"/>
                                      </p:to>
                                    </p:set>
                                  </p:childTnLst>
                                </p:cTn>
                              </p:par>
                              <p:par>
                                <p:cTn id="83" presetID="17" presetClass="exit" presetSubtype="2" fill="hold" nodeType="withEffect">
                                  <p:stCondLst>
                                    <p:cond delay="0"/>
                                  </p:stCondLst>
                                  <p:childTnLst>
                                    <p:anim calcmode="lin" valueType="num">
                                      <p:cBhvr>
                                        <p:cTn id="84" dur="3000"/>
                                        <p:tgtEl>
                                          <p:spTgt spid="17"/>
                                        </p:tgtEl>
                                        <p:attrNameLst>
                                          <p:attrName>ppt_x</p:attrName>
                                        </p:attrNameLst>
                                      </p:cBhvr>
                                      <p:tavLst>
                                        <p:tav tm="0">
                                          <p:val>
                                            <p:strVal val="ppt_x"/>
                                          </p:val>
                                        </p:tav>
                                        <p:tav tm="100000">
                                          <p:val>
                                            <p:strVal val="ppt_x+ppt_w/2"/>
                                          </p:val>
                                        </p:tav>
                                      </p:tavLst>
                                    </p:anim>
                                    <p:anim calcmode="lin" valueType="num">
                                      <p:cBhvr>
                                        <p:cTn id="85" dur="3000"/>
                                        <p:tgtEl>
                                          <p:spTgt spid="17"/>
                                        </p:tgtEl>
                                        <p:attrNameLst>
                                          <p:attrName>ppt_y</p:attrName>
                                        </p:attrNameLst>
                                      </p:cBhvr>
                                      <p:tavLst>
                                        <p:tav tm="0">
                                          <p:val>
                                            <p:strVal val="ppt_y"/>
                                          </p:val>
                                        </p:tav>
                                        <p:tav tm="100000">
                                          <p:val>
                                            <p:strVal val="ppt_y"/>
                                          </p:val>
                                        </p:tav>
                                      </p:tavLst>
                                    </p:anim>
                                    <p:anim calcmode="lin" valueType="num">
                                      <p:cBhvr>
                                        <p:cTn id="86" dur="3000"/>
                                        <p:tgtEl>
                                          <p:spTgt spid="17"/>
                                        </p:tgtEl>
                                        <p:attrNameLst>
                                          <p:attrName>ppt_w</p:attrName>
                                        </p:attrNameLst>
                                      </p:cBhvr>
                                      <p:tavLst>
                                        <p:tav tm="0">
                                          <p:val>
                                            <p:strVal val="ppt_w"/>
                                          </p:val>
                                        </p:tav>
                                        <p:tav tm="100000">
                                          <p:val>
                                            <p:fltVal val="0"/>
                                          </p:val>
                                        </p:tav>
                                      </p:tavLst>
                                    </p:anim>
                                    <p:anim calcmode="lin" valueType="num">
                                      <p:cBhvr>
                                        <p:cTn id="87" dur="3000"/>
                                        <p:tgtEl>
                                          <p:spTgt spid="17"/>
                                        </p:tgtEl>
                                        <p:attrNameLst>
                                          <p:attrName>ppt_h</p:attrName>
                                        </p:attrNameLst>
                                      </p:cBhvr>
                                      <p:tavLst>
                                        <p:tav tm="0">
                                          <p:val>
                                            <p:strVal val="ppt_h"/>
                                          </p:val>
                                        </p:tav>
                                        <p:tav tm="100000">
                                          <p:val>
                                            <p:strVal val="ppt_h"/>
                                          </p:val>
                                        </p:tav>
                                      </p:tavLst>
                                    </p:anim>
                                    <p:set>
                                      <p:cBhvr>
                                        <p:cTn id="88" dur="1" fill="hold">
                                          <p:stCondLst>
                                            <p:cond delay="2999"/>
                                          </p:stCondLst>
                                        </p:cTn>
                                        <p:tgtEl>
                                          <p:spTgt spid="17"/>
                                        </p:tgtEl>
                                        <p:attrNameLst>
                                          <p:attrName>style.visibility</p:attrName>
                                        </p:attrNameLst>
                                      </p:cBhvr>
                                      <p:to>
                                        <p:strVal val="hidden"/>
                                      </p:to>
                                    </p:set>
                                  </p:childTnLst>
                                </p:cTn>
                              </p:par>
                              <p:par>
                                <p:cTn id="89" presetID="17" presetClass="exit" presetSubtype="2" fill="hold" nodeType="withEffect">
                                  <p:stCondLst>
                                    <p:cond delay="0"/>
                                  </p:stCondLst>
                                  <p:childTnLst>
                                    <p:anim calcmode="lin" valueType="num">
                                      <p:cBhvr>
                                        <p:cTn id="90" dur="3000"/>
                                        <p:tgtEl>
                                          <p:spTgt spid="18"/>
                                        </p:tgtEl>
                                        <p:attrNameLst>
                                          <p:attrName>ppt_x</p:attrName>
                                        </p:attrNameLst>
                                      </p:cBhvr>
                                      <p:tavLst>
                                        <p:tav tm="0">
                                          <p:val>
                                            <p:strVal val="ppt_x"/>
                                          </p:val>
                                        </p:tav>
                                        <p:tav tm="100000">
                                          <p:val>
                                            <p:strVal val="ppt_x+ppt_w/2"/>
                                          </p:val>
                                        </p:tav>
                                      </p:tavLst>
                                    </p:anim>
                                    <p:anim calcmode="lin" valueType="num">
                                      <p:cBhvr>
                                        <p:cTn id="91" dur="3000"/>
                                        <p:tgtEl>
                                          <p:spTgt spid="18"/>
                                        </p:tgtEl>
                                        <p:attrNameLst>
                                          <p:attrName>ppt_y</p:attrName>
                                        </p:attrNameLst>
                                      </p:cBhvr>
                                      <p:tavLst>
                                        <p:tav tm="0">
                                          <p:val>
                                            <p:strVal val="ppt_y"/>
                                          </p:val>
                                        </p:tav>
                                        <p:tav tm="100000">
                                          <p:val>
                                            <p:strVal val="ppt_y"/>
                                          </p:val>
                                        </p:tav>
                                      </p:tavLst>
                                    </p:anim>
                                    <p:anim calcmode="lin" valueType="num">
                                      <p:cBhvr>
                                        <p:cTn id="92" dur="3000"/>
                                        <p:tgtEl>
                                          <p:spTgt spid="18"/>
                                        </p:tgtEl>
                                        <p:attrNameLst>
                                          <p:attrName>ppt_w</p:attrName>
                                        </p:attrNameLst>
                                      </p:cBhvr>
                                      <p:tavLst>
                                        <p:tav tm="0">
                                          <p:val>
                                            <p:strVal val="ppt_w"/>
                                          </p:val>
                                        </p:tav>
                                        <p:tav tm="100000">
                                          <p:val>
                                            <p:fltVal val="0"/>
                                          </p:val>
                                        </p:tav>
                                      </p:tavLst>
                                    </p:anim>
                                    <p:anim calcmode="lin" valueType="num">
                                      <p:cBhvr>
                                        <p:cTn id="93" dur="3000"/>
                                        <p:tgtEl>
                                          <p:spTgt spid="18"/>
                                        </p:tgtEl>
                                        <p:attrNameLst>
                                          <p:attrName>ppt_h</p:attrName>
                                        </p:attrNameLst>
                                      </p:cBhvr>
                                      <p:tavLst>
                                        <p:tav tm="0">
                                          <p:val>
                                            <p:strVal val="ppt_h"/>
                                          </p:val>
                                        </p:tav>
                                        <p:tav tm="100000">
                                          <p:val>
                                            <p:strVal val="ppt_h"/>
                                          </p:val>
                                        </p:tav>
                                      </p:tavLst>
                                    </p:anim>
                                    <p:set>
                                      <p:cBhvr>
                                        <p:cTn id="94" dur="1" fill="hold">
                                          <p:stCondLst>
                                            <p:cond delay="2999"/>
                                          </p:stCondLst>
                                        </p:cTn>
                                        <p:tgtEl>
                                          <p:spTgt spid="18"/>
                                        </p:tgtEl>
                                        <p:attrNameLst>
                                          <p:attrName>style.visibility</p:attrName>
                                        </p:attrNameLst>
                                      </p:cBhvr>
                                      <p:to>
                                        <p:strVal val="hidden"/>
                                      </p:to>
                                    </p:set>
                                  </p:childTnLst>
                                </p:cTn>
                              </p:par>
                              <p:par>
                                <p:cTn id="95" presetID="17" presetClass="exit" presetSubtype="2" fill="hold" nodeType="withEffect">
                                  <p:stCondLst>
                                    <p:cond delay="0"/>
                                  </p:stCondLst>
                                  <p:childTnLst>
                                    <p:anim calcmode="lin" valueType="num">
                                      <p:cBhvr>
                                        <p:cTn id="96" dur="3000"/>
                                        <p:tgtEl>
                                          <p:spTgt spid="19"/>
                                        </p:tgtEl>
                                        <p:attrNameLst>
                                          <p:attrName>ppt_x</p:attrName>
                                        </p:attrNameLst>
                                      </p:cBhvr>
                                      <p:tavLst>
                                        <p:tav tm="0">
                                          <p:val>
                                            <p:strVal val="ppt_x"/>
                                          </p:val>
                                        </p:tav>
                                        <p:tav tm="100000">
                                          <p:val>
                                            <p:strVal val="ppt_x+ppt_w/2"/>
                                          </p:val>
                                        </p:tav>
                                      </p:tavLst>
                                    </p:anim>
                                    <p:anim calcmode="lin" valueType="num">
                                      <p:cBhvr>
                                        <p:cTn id="97" dur="3000"/>
                                        <p:tgtEl>
                                          <p:spTgt spid="19"/>
                                        </p:tgtEl>
                                        <p:attrNameLst>
                                          <p:attrName>ppt_y</p:attrName>
                                        </p:attrNameLst>
                                      </p:cBhvr>
                                      <p:tavLst>
                                        <p:tav tm="0">
                                          <p:val>
                                            <p:strVal val="ppt_y"/>
                                          </p:val>
                                        </p:tav>
                                        <p:tav tm="100000">
                                          <p:val>
                                            <p:strVal val="ppt_y"/>
                                          </p:val>
                                        </p:tav>
                                      </p:tavLst>
                                    </p:anim>
                                    <p:anim calcmode="lin" valueType="num">
                                      <p:cBhvr>
                                        <p:cTn id="98" dur="3000"/>
                                        <p:tgtEl>
                                          <p:spTgt spid="19"/>
                                        </p:tgtEl>
                                        <p:attrNameLst>
                                          <p:attrName>ppt_w</p:attrName>
                                        </p:attrNameLst>
                                      </p:cBhvr>
                                      <p:tavLst>
                                        <p:tav tm="0">
                                          <p:val>
                                            <p:strVal val="ppt_w"/>
                                          </p:val>
                                        </p:tav>
                                        <p:tav tm="100000">
                                          <p:val>
                                            <p:fltVal val="0"/>
                                          </p:val>
                                        </p:tav>
                                      </p:tavLst>
                                    </p:anim>
                                    <p:anim calcmode="lin" valueType="num">
                                      <p:cBhvr>
                                        <p:cTn id="99" dur="3000"/>
                                        <p:tgtEl>
                                          <p:spTgt spid="19"/>
                                        </p:tgtEl>
                                        <p:attrNameLst>
                                          <p:attrName>ppt_h</p:attrName>
                                        </p:attrNameLst>
                                      </p:cBhvr>
                                      <p:tavLst>
                                        <p:tav tm="0">
                                          <p:val>
                                            <p:strVal val="ppt_h"/>
                                          </p:val>
                                        </p:tav>
                                        <p:tav tm="100000">
                                          <p:val>
                                            <p:strVal val="ppt_h"/>
                                          </p:val>
                                        </p:tav>
                                      </p:tavLst>
                                    </p:anim>
                                    <p:set>
                                      <p:cBhvr>
                                        <p:cTn id="100" dur="1" fill="hold">
                                          <p:stCondLst>
                                            <p:cond delay="2999"/>
                                          </p:stCondLst>
                                        </p:cTn>
                                        <p:tgtEl>
                                          <p:spTgt spid="19"/>
                                        </p:tgtEl>
                                        <p:attrNameLst>
                                          <p:attrName>style.visibility</p:attrName>
                                        </p:attrNameLst>
                                      </p:cBhvr>
                                      <p:to>
                                        <p:strVal val="hidden"/>
                                      </p:to>
                                    </p:set>
                                  </p:childTnLst>
                                </p:cTn>
                              </p:par>
                              <p:par>
                                <p:cTn id="101" presetID="17" presetClass="exit" presetSubtype="2" fill="hold" nodeType="withEffect">
                                  <p:stCondLst>
                                    <p:cond delay="0"/>
                                  </p:stCondLst>
                                  <p:childTnLst>
                                    <p:anim calcmode="lin" valueType="num">
                                      <p:cBhvr>
                                        <p:cTn id="102" dur="3000"/>
                                        <p:tgtEl>
                                          <p:spTgt spid="21"/>
                                        </p:tgtEl>
                                        <p:attrNameLst>
                                          <p:attrName>ppt_x</p:attrName>
                                        </p:attrNameLst>
                                      </p:cBhvr>
                                      <p:tavLst>
                                        <p:tav tm="0">
                                          <p:val>
                                            <p:strVal val="ppt_x"/>
                                          </p:val>
                                        </p:tav>
                                        <p:tav tm="100000">
                                          <p:val>
                                            <p:strVal val="ppt_x+ppt_w/2"/>
                                          </p:val>
                                        </p:tav>
                                      </p:tavLst>
                                    </p:anim>
                                    <p:anim calcmode="lin" valueType="num">
                                      <p:cBhvr>
                                        <p:cTn id="103" dur="3000"/>
                                        <p:tgtEl>
                                          <p:spTgt spid="21"/>
                                        </p:tgtEl>
                                        <p:attrNameLst>
                                          <p:attrName>ppt_y</p:attrName>
                                        </p:attrNameLst>
                                      </p:cBhvr>
                                      <p:tavLst>
                                        <p:tav tm="0">
                                          <p:val>
                                            <p:strVal val="ppt_y"/>
                                          </p:val>
                                        </p:tav>
                                        <p:tav tm="100000">
                                          <p:val>
                                            <p:strVal val="ppt_y"/>
                                          </p:val>
                                        </p:tav>
                                      </p:tavLst>
                                    </p:anim>
                                    <p:anim calcmode="lin" valueType="num">
                                      <p:cBhvr>
                                        <p:cTn id="104" dur="3000"/>
                                        <p:tgtEl>
                                          <p:spTgt spid="21"/>
                                        </p:tgtEl>
                                        <p:attrNameLst>
                                          <p:attrName>ppt_w</p:attrName>
                                        </p:attrNameLst>
                                      </p:cBhvr>
                                      <p:tavLst>
                                        <p:tav tm="0">
                                          <p:val>
                                            <p:strVal val="ppt_w"/>
                                          </p:val>
                                        </p:tav>
                                        <p:tav tm="100000">
                                          <p:val>
                                            <p:fltVal val="0"/>
                                          </p:val>
                                        </p:tav>
                                      </p:tavLst>
                                    </p:anim>
                                    <p:anim calcmode="lin" valueType="num">
                                      <p:cBhvr>
                                        <p:cTn id="105" dur="3000"/>
                                        <p:tgtEl>
                                          <p:spTgt spid="21"/>
                                        </p:tgtEl>
                                        <p:attrNameLst>
                                          <p:attrName>ppt_h</p:attrName>
                                        </p:attrNameLst>
                                      </p:cBhvr>
                                      <p:tavLst>
                                        <p:tav tm="0">
                                          <p:val>
                                            <p:strVal val="ppt_h"/>
                                          </p:val>
                                        </p:tav>
                                        <p:tav tm="100000">
                                          <p:val>
                                            <p:strVal val="ppt_h"/>
                                          </p:val>
                                        </p:tav>
                                      </p:tavLst>
                                    </p:anim>
                                    <p:set>
                                      <p:cBhvr>
                                        <p:cTn id="106" dur="1" fill="hold">
                                          <p:stCondLst>
                                            <p:cond delay="2999"/>
                                          </p:stCondLst>
                                        </p:cTn>
                                        <p:tgtEl>
                                          <p:spTgt spid="21"/>
                                        </p:tgtEl>
                                        <p:attrNameLst>
                                          <p:attrName>style.visibility</p:attrName>
                                        </p:attrNameLst>
                                      </p:cBhvr>
                                      <p:to>
                                        <p:strVal val="hidden"/>
                                      </p:to>
                                    </p:set>
                                  </p:childTnLst>
                                </p:cTn>
                              </p:par>
                              <p:par>
                                <p:cTn id="107" presetID="17" presetClass="exit" presetSubtype="2" fill="hold" nodeType="withEffect">
                                  <p:stCondLst>
                                    <p:cond delay="0"/>
                                  </p:stCondLst>
                                  <p:childTnLst>
                                    <p:anim calcmode="lin" valueType="num">
                                      <p:cBhvr>
                                        <p:cTn id="108" dur="3000"/>
                                        <p:tgtEl>
                                          <p:spTgt spid="20"/>
                                        </p:tgtEl>
                                        <p:attrNameLst>
                                          <p:attrName>ppt_x</p:attrName>
                                        </p:attrNameLst>
                                      </p:cBhvr>
                                      <p:tavLst>
                                        <p:tav tm="0">
                                          <p:val>
                                            <p:strVal val="ppt_x"/>
                                          </p:val>
                                        </p:tav>
                                        <p:tav tm="100000">
                                          <p:val>
                                            <p:strVal val="ppt_x+ppt_w/2"/>
                                          </p:val>
                                        </p:tav>
                                      </p:tavLst>
                                    </p:anim>
                                    <p:anim calcmode="lin" valueType="num">
                                      <p:cBhvr>
                                        <p:cTn id="109" dur="3000"/>
                                        <p:tgtEl>
                                          <p:spTgt spid="20"/>
                                        </p:tgtEl>
                                        <p:attrNameLst>
                                          <p:attrName>ppt_y</p:attrName>
                                        </p:attrNameLst>
                                      </p:cBhvr>
                                      <p:tavLst>
                                        <p:tav tm="0">
                                          <p:val>
                                            <p:strVal val="ppt_y"/>
                                          </p:val>
                                        </p:tav>
                                        <p:tav tm="100000">
                                          <p:val>
                                            <p:strVal val="ppt_y"/>
                                          </p:val>
                                        </p:tav>
                                      </p:tavLst>
                                    </p:anim>
                                    <p:anim calcmode="lin" valueType="num">
                                      <p:cBhvr>
                                        <p:cTn id="110" dur="3000"/>
                                        <p:tgtEl>
                                          <p:spTgt spid="20"/>
                                        </p:tgtEl>
                                        <p:attrNameLst>
                                          <p:attrName>ppt_w</p:attrName>
                                        </p:attrNameLst>
                                      </p:cBhvr>
                                      <p:tavLst>
                                        <p:tav tm="0">
                                          <p:val>
                                            <p:strVal val="ppt_w"/>
                                          </p:val>
                                        </p:tav>
                                        <p:tav tm="100000">
                                          <p:val>
                                            <p:fltVal val="0"/>
                                          </p:val>
                                        </p:tav>
                                      </p:tavLst>
                                    </p:anim>
                                    <p:anim calcmode="lin" valueType="num">
                                      <p:cBhvr>
                                        <p:cTn id="111" dur="3000"/>
                                        <p:tgtEl>
                                          <p:spTgt spid="20"/>
                                        </p:tgtEl>
                                        <p:attrNameLst>
                                          <p:attrName>ppt_h</p:attrName>
                                        </p:attrNameLst>
                                      </p:cBhvr>
                                      <p:tavLst>
                                        <p:tav tm="0">
                                          <p:val>
                                            <p:strVal val="ppt_h"/>
                                          </p:val>
                                        </p:tav>
                                        <p:tav tm="100000">
                                          <p:val>
                                            <p:strVal val="ppt_h"/>
                                          </p:val>
                                        </p:tav>
                                      </p:tavLst>
                                    </p:anim>
                                    <p:set>
                                      <p:cBhvr>
                                        <p:cTn id="112" dur="1" fill="hold">
                                          <p:stCondLst>
                                            <p:cond delay="2999"/>
                                          </p:stCondLst>
                                        </p:cTn>
                                        <p:tgtEl>
                                          <p:spTgt spid="20"/>
                                        </p:tgtEl>
                                        <p:attrNameLst>
                                          <p:attrName>style.visibility</p:attrName>
                                        </p:attrNameLst>
                                      </p:cBhvr>
                                      <p:to>
                                        <p:strVal val="hidden"/>
                                      </p:to>
                                    </p:set>
                                  </p:childTnLst>
                                </p:cTn>
                              </p:par>
                              <p:par>
                                <p:cTn id="113" presetID="17" presetClass="exit" presetSubtype="2" fill="hold" nodeType="withEffect">
                                  <p:stCondLst>
                                    <p:cond delay="0"/>
                                  </p:stCondLst>
                                  <p:childTnLst>
                                    <p:anim calcmode="lin" valueType="num">
                                      <p:cBhvr>
                                        <p:cTn id="114" dur="3000"/>
                                        <p:tgtEl>
                                          <p:spTgt spid="22"/>
                                        </p:tgtEl>
                                        <p:attrNameLst>
                                          <p:attrName>ppt_x</p:attrName>
                                        </p:attrNameLst>
                                      </p:cBhvr>
                                      <p:tavLst>
                                        <p:tav tm="0">
                                          <p:val>
                                            <p:strVal val="ppt_x"/>
                                          </p:val>
                                        </p:tav>
                                        <p:tav tm="100000">
                                          <p:val>
                                            <p:strVal val="ppt_x+ppt_w/2"/>
                                          </p:val>
                                        </p:tav>
                                      </p:tavLst>
                                    </p:anim>
                                    <p:anim calcmode="lin" valueType="num">
                                      <p:cBhvr>
                                        <p:cTn id="115" dur="3000"/>
                                        <p:tgtEl>
                                          <p:spTgt spid="22"/>
                                        </p:tgtEl>
                                        <p:attrNameLst>
                                          <p:attrName>ppt_y</p:attrName>
                                        </p:attrNameLst>
                                      </p:cBhvr>
                                      <p:tavLst>
                                        <p:tav tm="0">
                                          <p:val>
                                            <p:strVal val="ppt_y"/>
                                          </p:val>
                                        </p:tav>
                                        <p:tav tm="100000">
                                          <p:val>
                                            <p:strVal val="ppt_y"/>
                                          </p:val>
                                        </p:tav>
                                      </p:tavLst>
                                    </p:anim>
                                    <p:anim calcmode="lin" valueType="num">
                                      <p:cBhvr>
                                        <p:cTn id="116" dur="3000"/>
                                        <p:tgtEl>
                                          <p:spTgt spid="22"/>
                                        </p:tgtEl>
                                        <p:attrNameLst>
                                          <p:attrName>ppt_w</p:attrName>
                                        </p:attrNameLst>
                                      </p:cBhvr>
                                      <p:tavLst>
                                        <p:tav tm="0">
                                          <p:val>
                                            <p:strVal val="ppt_w"/>
                                          </p:val>
                                        </p:tav>
                                        <p:tav tm="100000">
                                          <p:val>
                                            <p:fltVal val="0"/>
                                          </p:val>
                                        </p:tav>
                                      </p:tavLst>
                                    </p:anim>
                                    <p:anim calcmode="lin" valueType="num">
                                      <p:cBhvr>
                                        <p:cTn id="117" dur="3000"/>
                                        <p:tgtEl>
                                          <p:spTgt spid="22"/>
                                        </p:tgtEl>
                                        <p:attrNameLst>
                                          <p:attrName>ppt_h</p:attrName>
                                        </p:attrNameLst>
                                      </p:cBhvr>
                                      <p:tavLst>
                                        <p:tav tm="0">
                                          <p:val>
                                            <p:strVal val="ppt_h"/>
                                          </p:val>
                                        </p:tav>
                                        <p:tav tm="100000">
                                          <p:val>
                                            <p:strVal val="ppt_h"/>
                                          </p:val>
                                        </p:tav>
                                      </p:tavLst>
                                    </p:anim>
                                    <p:set>
                                      <p:cBhvr>
                                        <p:cTn id="118" dur="1" fill="hold">
                                          <p:stCondLst>
                                            <p:cond delay="2999"/>
                                          </p:stCondLst>
                                        </p:cTn>
                                        <p:tgtEl>
                                          <p:spTgt spid="22"/>
                                        </p:tgtEl>
                                        <p:attrNameLst>
                                          <p:attrName>style.visibility</p:attrName>
                                        </p:attrNameLst>
                                      </p:cBhvr>
                                      <p:to>
                                        <p:strVal val="hidden"/>
                                      </p:to>
                                    </p:set>
                                  </p:childTnLst>
                                </p:cTn>
                              </p:par>
                              <p:par>
                                <p:cTn id="119" presetID="17" presetClass="exit" presetSubtype="2" fill="hold" nodeType="withEffect">
                                  <p:stCondLst>
                                    <p:cond delay="0"/>
                                  </p:stCondLst>
                                  <p:childTnLst>
                                    <p:anim calcmode="lin" valueType="num">
                                      <p:cBhvr>
                                        <p:cTn id="120" dur="3000"/>
                                        <p:tgtEl>
                                          <p:spTgt spid="23"/>
                                        </p:tgtEl>
                                        <p:attrNameLst>
                                          <p:attrName>ppt_x</p:attrName>
                                        </p:attrNameLst>
                                      </p:cBhvr>
                                      <p:tavLst>
                                        <p:tav tm="0">
                                          <p:val>
                                            <p:strVal val="ppt_x"/>
                                          </p:val>
                                        </p:tav>
                                        <p:tav tm="100000">
                                          <p:val>
                                            <p:strVal val="ppt_x+ppt_w/2"/>
                                          </p:val>
                                        </p:tav>
                                      </p:tavLst>
                                    </p:anim>
                                    <p:anim calcmode="lin" valueType="num">
                                      <p:cBhvr>
                                        <p:cTn id="121" dur="3000"/>
                                        <p:tgtEl>
                                          <p:spTgt spid="23"/>
                                        </p:tgtEl>
                                        <p:attrNameLst>
                                          <p:attrName>ppt_y</p:attrName>
                                        </p:attrNameLst>
                                      </p:cBhvr>
                                      <p:tavLst>
                                        <p:tav tm="0">
                                          <p:val>
                                            <p:strVal val="ppt_y"/>
                                          </p:val>
                                        </p:tav>
                                        <p:tav tm="100000">
                                          <p:val>
                                            <p:strVal val="ppt_y"/>
                                          </p:val>
                                        </p:tav>
                                      </p:tavLst>
                                    </p:anim>
                                    <p:anim calcmode="lin" valueType="num">
                                      <p:cBhvr>
                                        <p:cTn id="122" dur="3000"/>
                                        <p:tgtEl>
                                          <p:spTgt spid="23"/>
                                        </p:tgtEl>
                                        <p:attrNameLst>
                                          <p:attrName>ppt_w</p:attrName>
                                        </p:attrNameLst>
                                      </p:cBhvr>
                                      <p:tavLst>
                                        <p:tav tm="0">
                                          <p:val>
                                            <p:strVal val="ppt_w"/>
                                          </p:val>
                                        </p:tav>
                                        <p:tav tm="100000">
                                          <p:val>
                                            <p:fltVal val="0"/>
                                          </p:val>
                                        </p:tav>
                                      </p:tavLst>
                                    </p:anim>
                                    <p:anim calcmode="lin" valueType="num">
                                      <p:cBhvr>
                                        <p:cTn id="123" dur="3000"/>
                                        <p:tgtEl>
                                          <p:spTgt spid="23"/>
                                        </p:tgtEl>
                                        <p:attrNameLst>
                                          <p:attrName>ppt_h</p:attrName>
                                        </p:attrNameLst>
                                      </p:cBhvr>
                                      <p:tavLst>
                                        <p:tav tm="0">
                                          <p:val>
                                            <p:strVal val="ppt_h"/>
                                          </p:val>
                                        </p:tav>
                                        <p:tav tm="100000">
                                          <p:val>
                                            <p:strVal val="ppt_h"/>
                                          </p:val>
                                        </p:tav>
                                      </p:tavLst>
                                    </p:anim>
                                    <p:set>
                                      <p:cBhvr>
                                        <p:cTn id="124" dur="1" fill="hold">
                                          <p:stCondLst>
                                            <p:cond delay="2999"/>
                                          </p:stCondLst>
                                        </p:cTn>
                                        <p:tgtEl>
                                          <p:spTgt spid="23"/>
                                        </p:tgtEl>
                                        <p:attrNameLst>
                                          <p:attrName>style.visibility</p:attrName>
                                        </p:attrNameLst>
                                      </p:cBhvr>
                                      <p:to>
                                        <p:strVal val="hidden"/>
                                      </p:to>
                                    </p:set>
                                  </p:childTnLst>
                                </p:cTn>
                              </p:par>
                              <p:par>
                                <p:cTn id="125" presetID="16" presetClass="entr" presetSubtype="37" fill="hold" nodeType="withEffect">
                                  <p:stCondLst>
                                    <p:cond delay="0"/>
                                  </p:stCondLst>
                                  <p:childTnLst>
                                    <p:set>
                                      <p:cBhvr>
                                        <p:cTn id="126" dur="1" fill="hold">
                                          <p:stCondLst>
                                            <p:cond delay="0"/>
                                          </p:stCondLst>
                                        </p:cTn>
                                        <p:tgtEl>
                                          <p:spTgt spid="24"/>
                                        </p:tgtEl>
                                        <p:attrNameLst>
                                          <p:attrName>style.visibility</p:attrName>
                                        </p:attrNameLst>
                                      </p:cBhvr>
                                      <p:to>
                                        <p:strVal val="visible"/>
                                      </p:to>
                                    </p:set>
                                    <p:animEffect transition="in" filter="barn(outVertical)">
                                      <p:cBhvr>
                                        <p:cTn id="127" dur="3000"/>
                                        <p:tgtEl>
                                          <p:spTgt spid="24"/>
                                        </p:tgtEl>
                                      </p:cBhvr>
                                    </p:animEffect>
                                  </p:childTnLst>
                                </p:cTn>
                              </p:par>
                              <p:par>
                                <p:cTn id="128" presetID="23" presetClass="entr" presetSubtype="288" fill="hold" nodeType="withEffect">
                                  <p:stCondLst>
                                    <p:cond delay="0"/>
                                  </p:stCondLst>
                                  <p:childTnLst>
                                    <p:set>
                                      <p:cBhvr>
                                        <p:cTn id="129" dur="1" fill="hold">
                                          <p:stCondLst>
                                            <p:cond delay="0"/>
                                          </p:stCondLst>
                                        </p:cTn>
                                        <p:tgtEl>
                                          <p:spTgt spid="24"/>
                                        </p:tgtEl>
                                        <p:attrNameLst>
                                          <p:attrName>style.visibility</p:attrName>
                                        </p:attrNameLst>
                                      </p:cBhvr>
                                      <p:to>
                                        <p:strVal val="visible"/>
                                      </p:to>
                                    </p:set>
                                    <p:anim calcmode="lin" valueType="num">
                                      <p:cBhvr>
                                        <p:cTn id="130" dur="3000" fill="hold"/>
                                        <p:tgtEl>
                                          <p:spTgt spid="24"/>
                                        </p:tgtEl>
                                        <p:attrNameLst>
                                          <p:attrName>ppt_w</p:attrName>
                                        </p:attrNameLst>
                                      </p:cBhvr>
                                      <p:tavLst>
                                        <p:tav tm="0">
                                          <p:val>
                                            <p:strVal val="4/3*#ppt_w"/>
                                          </p:val>
                                        </p:tav>
                                        <p:tav tm="100000">
                                          <p:val>
                                            <p:strVal val="#ppt_w"/>
                                          </p:val>
                                        </p:tav>
                                      </p:tavLst>
                                    </p:anim>
                                    <p:anim calcmode="lin" valueType="num">
                                      <p:cBhvr>
                                        <p:cTn id="131" dur="3000" fill="hold"/>
                                        <p:tgtEl>
                                          <p:spTgt spid="24"/>
                                        </p:tgtEl>
                                        <p:attrNameLst>
                                          <p:attrName>ppt_h</p:attrName>
                                        </p:attrNameLst>
                                      </p:cBhvr>
                                      <p:tavLst>
                                        <p:tav tm="0">
                                          <p:val>
                                            <p:strVal val="4/3*#ppt_h"/>
                                          </p:val>
                                        </p:tav>
                                        <p:tav tm="100000">
                                          <p:val>
                                            <p:strVal val="#ppt_h"/>
                                          </p:val>
                                        </p:tav>
                                      </p:tavLst>
                                    </p:anim>
                                  </p:childTnLst>
                                </p:cTn>
                              </p:par>
                            </p:childTnLst>
                          </p:cTn>
                        </p:par>
                        <p:par>
                          <p:cTn id="132" fill="hold" nodeType="afterGroup">
                            <p:stCondLst>
                              <p:cond delay="3000"/>
                            </p:stCondLst>
                            <p:childTnLst>
                              <p:par>
                                <p:cTn id="133" presetID="23" presetClass="entr" presetSubtype="16" fill="hold" grpId="0" nodeType="afterEffect">
                                  <p:stCondLst>
                                    <p:cond delay="0"/>
                                  </p:stCondLst>
                                  <p:childTnLst>
                                    <p:set>
                                      <p:cBhvr>
                                        <p:cTn id="134" dur="1" fill="hold">
                                          <p:stCondLst>
                                            <p:cond delay="0"/>
                                          </p:stCondLst>
                                        </p:cTn>
                                        <p:tgtEl>
                                          <p:spTgt spid="26"/>
                                        </p:tgtEl>
                                        <p:attrNameLst>
                                          <p:attrName>style.visibility</p:attrName>
                                        </p:attrNameLst>
                                      </p:cBhvr>
                                      <p:to>
                                        <p:strVal val="visible"/>
                                      </p:to>
                                    </p:set>
                                    <p:anim calcmode="lin" valueType="num">
                                      <p:cBhvr>
                                        <p:cTn id="135" dur="2000" fill="hold"/>
                                        <p:tgtEl>
                                          <p:spTgt spid="26"/>
                                        </p:tgtEl>
                                        <p:attrNameLst>
                                          <p:attrName>ppt_w</p:attrName>
                                        </p:attrNameLst>
                                      </p:cBhvr>
                                      <p:tavLst>
                                        <p:tav tm="0">
                                          <p:val>
                                            <p:fltVal val="0"/>
                                          </p:val>
                                        </p:tav>
                                        <p:tav tm="100000">
                                          <p:val>
                                            <p:strVal val="#ppt_w"/>
                                          </p:val>
                                        </p:tav>
                                      </p:tavLst>
                                    </p:anim>
                                    <p:anim calcmode="lin" valueType="num">
                                      <p:cBhvr>
                                        <p:cTn id="136" dur="2000" fill="hold"/>
                                        <p:tgtEl>
                                          <p:spTgt spid="26"/>
                                        </p:tgtEl>
                                        <p:attrNameLst>
                                          <p:attrName>ppt_h</p:attrName>
                                        </p:attrNameLst>
                                      </p:cBhvr>
                                      <p:tavLst>
                                        <p:tav tm="0">
                                          <p:val>
                                            <p:fltVal val="0"/>
                                          </p:val>
                                        </p:tav>
                                        <p:tav tm="100000">
                                          <p:val>
                                            <p:strVal val="#ppt_h"/>
                                          </p:val>
                                        </p:tav>
                                      </p:tavLst>
                                    </p:anim>
                                  </p:childTnLst>
                                </p:cTn>
                              </p:par>
                            </p:childTnLst>
                          </p:cTn>
                        </p:par>
                        <p:par>
                          <p:cTn id="137" fill="hold" nodeType="afterGroup">
                            <p:stCondLst>
                              <p:cond delay="5000"/>
                            </p:stCondLst>
                            <p:childTnLst>
                              <p:par>
                                <p:cTn id="138" presetID="40" presetClass="entr" presetSubtype="0" fill="hold" grpId="0" nodeType="afterEffect">
                                  <p:stCondLst>
                                    <p:cond delay="500"/>
                                  </p:stCondLst>
                                  <p:iterate type="lt">
                                    <p:tmPct val="10000"/>
                                  </p:iterate>
                                  <p:childTnLst>
                                    <p:set>
                                      <p:cBhvr>
                                        <p:cTn id="139" dur="1" fill="hold">
                                          <p:stCondLst>
                                            <p:cond delay="0"/>
                                          </p:stCondLst>
                                        </p:cTn>
                                        <p:tgtEl>
                                          <p:spTgt spid="25"/>
                                        </p:tgtEl>
                                        <p:attrNameLst>
                                          <p:attrName>style.visibility</p:attrName>
                                        </p:attrNameLst>
                                      </p:cBhvr>
                                      <p:to>
                                        <p:strVal val="visible"/>
                                      </p:to>
                                    </p:set>
                                    <p:animEffect transition="in" filter="fade">
                                      <p:cBhvr>
                                        <p:cTn id="140" dur="1000"/>
                                        <p:tgtEl>
                                          <p:spTgt spid="25"/>
                                        </p:tgtEl>
                                      </p:cBhvr>
                                    </p:animEffect>
                                    <p:anim calcmode="lin" valueType="num">
                                      <p:cBhvr>
                                        <p:cTn id="141" dur="1000" fill="hold"/>
                                        <p:tgtEl>
                                          <p:spTgt spid="25"/>
                                        </p:tgtEl>
                                        <p:attrNameLst>
                                          <p:attrName>ppt_x</p:attrName>
                                        </p:attrNameLst>
                                      </p:cBhvr>
                                      <p:tavLst>
                                        <p:tav tm="0">
                                          <p:val>
                                            <p:strVal val="#ppt_x-.1"/>
                                          </p:val>
                                        </p:tav>
                                        <p:tav tm="100000">
                                          <p:val>
                                            <p:strVal val="#ppt_x"/>
                                          </p:val>
                                        </p:tav>
                                      </p:tavLst>
                                    </p:anim>
                                    <p:anim calcmode="lin" valueType="num">
                                      <p:cBhvr>
                                        <p:cTn id="142"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C:\Documents and Settings\Ana María\Mis documentos\Downloads\LOROS - PERIQUITOS\5364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Luna"/>
          <p:cNvSpPr/>
          <p:nvPr/>
        </p:nvSpPr>
        <p:spPr>
          <a:xfrm rot="5400000">
            <a:off x="1269206" y="-1269206"/>
            <a:ext cx="2033588"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rot="5400000">
            <a:off x="1270000" y="-376237"/>
            <a:ext cx="2032000"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rot="5400000">
            <a:off x="1269206" y="516732"/>
            <a:ext cx="2033587"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rot="5400000">
            <a:off x="1269206" y="1469232"/>
            <a:ext cx="2033587"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rot="5400000">
            <a:off x="1269206" y="2412207"/>
            <a:ext cx="2033587"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rot="5400000" flipV="1">
            <a:off x="5841206" y="-1269206"/>
            <a:ext cx="2033588"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rot="5400000" flipV="1">
            <a:off x="5842000" y="-376237"/>
            <a:ext cx="2032000"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Luna"/>
          <p:cNvSpPr/>
          <p:nvPr/>
        </p:nvSpPr>
        <p:spPr>
          <a:xfrm rot="5400000" flipV="1">
            <a:off x="5842000" y="576263"/>
            <a:ext cx="2032000"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Luna"/>
          <p:cNvSpPr/>
          <p:nvPr/>
        </p:nvSpPr>
        <p:spPr>
          <a:xfrm rot="5400000" flipV="1">
            <a:off x="5842000" y="1528763"/>
            <a:ext cx="2032000"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Luna"/>
          <p:cNvSpPr/>
          <p:nvPr/>
        </p:nvSpPr>
        <p:spPr>
          <a:xfrm rot="5400000" flipV="1">
            <a:off x="5841206" y="2412207"/>
            <a:ext cx="2033587" cy="4572000"/>
          </a:xfrm>
          <a:prstGeom prst="moon">
            <a:avLst>
              <a:gd name="adj" fmla="val 19755"/>
            </a:avLst>
          </a:prstGeom>
          <a:solidFill>
            <a:schemeClr val="accent6">
              <a:lumMod val="40000"/>
              <a:lumOff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CuadroTexto"/>
          <p:cNvSpPr txBox="1"/>
          <p:nvPr/>
        </p:nvSpPr>
        <p:spPr>
          <a:xfrm>
            <a:off x="2280567" y="373063"/>
            <a:ext cx="3322638"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PLAZA DEL TRIUNFO</a:t>
            </a:r>
          </a:p>
        </p:txBody>
      </p:sp>
      <p:sp>
        <p:nvSpPr>
          <p:cNvPr id="20" name="19 CuadroTexto"/>
          <p:cNvSpPr txBox="1"/>
          <p:nvPr/>
        </p:nvSpPr>
        <p:spPr>
          <a:xfrm>
            <a:off x="539552" y="4681539"/>
            <a:ext cx="78486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plaza del Triunfo se encuentra situada en el eje de un conjunto de edificios declarados Patrimonio de la Humanidad en 1987: el Archivo General de Indias, el Real Alcázar y la catedral.</a:t>
            </a:r>
          </a:p>
        </p:txBody>
      </p:sp>
    </p:spTree>
  </p:cSld>
  <p:clrMapOvr>
    <a:masterClrMapping/>
  </p:clrMapOvr>
  <mc:AlternateContent xmlns:mc="http://schemas.openxmlformats.org/markup-compatibility/2006">
    <mc:Choice xmlns:p14="http://schemas.microsoft.com/office/powerpoint/2010/main" Requires="p14">
      <p:transition spd="slow" p14:dur="2000" advTm="30000">
        <p:wipe/>
      </p:transition>
    </mc:Choice>
    <mc:Fallback>
      <p:transition spd="slow" advTm="30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2"/>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7"/>
                                        </p:tgtEl>
                                        <p:attrNameLst>
                                          <p:attrName>r</p:attrName>
                                        </p:attrNameLst>
                                      </p:cBhvr>
                                    </p:animRot>
                                  </p:childTnLst>
                                </p:cTn>
                              </p:par>
                            </p:childTnLst>
                          </p:cTn>
                        </p:par>
                        <p:par>
                          <p:cTn id="25" fill="hold" nodeType="afterGroup">
                            <p:stCondLst>
                              <p:cond delay="3000"/>
                            </p:stCondLst>
                            <p:childTnLst>
                              <p:par>
                                <p:cTn id="26" presetID="17" presetClass="exit" presetSubtype="8" fill="hold" nodeType="afterEffect">
                                  <p:stCondLst>
                                    <p:cond delay="0"/>
                                  </p:stCondLst>
                                  <p:childTnLst>
                                    <p:anim calcmode="lin" valueType="num">
                                      <p:cBhvr>
                                        <p:cTn id="27" dur="3000"/>
                                        <p:tgtEl>
                                          <p:spTgt spid="2"/>
                                        </p:tgtEl>
                                        <p:attrNameLst>
                                          <p:attrName>ppt_x</p:attrName>
                                        </p:attrNameLst>
                                      </p:cBhvr>
                                      <p:tavLst>
                                        <p:tav tm="0">
                                          <p:val>
                                            <p:strVal val="ppt_x"/>
                                          </p:val>
                                        </p:tav>
                                        <p:tav tm="100000">
                                          <p:val>
                                            <p:strVal val="ppt_x-ppt_w/2"/>
                                          </p:val>
                                        </p:tav>
                                      </p:tavLst>
                                    </p:anim>
                                    <p:anim calcmode="lin" valueType="num">
                                      <p:cBhvr>
                                        <p:cTn id="28" dur="3000"/>
                                        <p:tgtEl>
                                          <p:spTgt spid="2"/>
                                        </p:tgtEl>
                                        <p:attrNameLst>
                                          <p:attrName>ppt_y</p:attrName>
                                        </p:attrNameLst>
                                      </p:cBhvr>
                                      <p:tavLst>
                                        <p:tav tm="0">
                                          <p:val>
                                            <p:strVal val="ppt_y"/>
                                          </p:val>
                                        </p:tav>
                                        <p:tav tm="100000">
                                          <p:val>
                                            <p:strVal val="ppt_y"/>
                                          </p:val>
                                        </p:tav>
                                      </p:tavLst>
                                    </p:anim>
                                    <p:anim calcmode="lin" valueType="num">
                                      <p:cBhvr>
                                        <p:cTn id="29" dur="3000"/>
                                        <p:tgtEl>
                                          <p:spTgt spid="2"/>
                                        </p:tgtEl>
                                        <p:attrNameLst>
                                          <p:attrName>ppt_w</p:attrName>
                                        </p:attrNameLst>
                                      </p:cBhvr>
                                      <p:tavLst>
                                        <p:tav tm="0">
                                          <p:val>
                                            <p:strVal val="ppt_w"/>
                                          </p:val>
                                        </p:tav>
                                        <p:tav tm="100000">
                                          <p:val>
                                            <p:fltVal val="0"/>
                                          </p:val>
                                        </p:tav>
                                      </p:tavLst>
                                    </p:anim>
                                    <p:anim calcmode="lin" valueType="num">
                                      <p:cBhvr>
                                        <p:cTn id="30" dur="3000"/>
                                        <p:tgtEl>
                                          <p:spTgt spid="2"/>
                                        </p:tgtEl>
                                        <p:attrNameLst>
                                          <p:attrName>ppt_h</p:attrName>
                                        </p:attrNameLst>
                                      </p:cBhvr>
                                      <p:tavLst>
                                        <p:tav tm="0">
                                          <p:val>
                                            <p:strVal val="ppt_h"/>
                                          </p:val>
                                        </p:tav>
                                        <p:tav tm="100000">
                                          <p:val>
                                            <p:strVal val="ppt_h"/>
                                          </p:val>
                                        </p:tav>
                                      </p:tavLst>
                                    </p:anim>
                                    <p:set>
                                      <p:cBhvr>
                                        <p:cTn id="31" dur="1" fill="hold">
                                          <p:stCondLst>
                                            <p:cond delay="2999"/>
                                          </p:stCondLst>
                                        </p:cTn>
                                        <p:tgtEl>
                                          <p:spTgt spid="2"/>
                                        </p:tgtEl>
                                        <p:attrNameLst>
                                          <p:attrName>style.visibility</p:attrName>
                                        </p:attrNameLst>
                                      </p:cBhvr>
                                      <p:to>
                                        <p:strVal val="hidden"/>
                                      </p:to>
                                    </p:set>
                                  </p:childTnLst>
                                </p:cTn>
                              </p:par>
                              <p:par>
                                <p:cTn id="32" presetID="17" presetClass="exit" presetSubtype="8" fill="hold" nodeType="withEffect">
                                  <p:stCondLst>
                                    <p:cond delay="0"/>
                                  </p:stCondLst>
                                  <p:childTnLst>
                                    <p:anim calcmode="lin" valueType="num">
                                      <p:cBhvr>
                                        <p:cTn id="33" dur="3000"/>
                                        <p:tgtEl>
                                          <p:spTgt spid="9"/>
                                        </p:tgtEl>
                                        <p:attrNameLst>
                                          <p:attrName>ppt_x</p:attrName>
                                        </p:attrNameLst>
                                      </p:cBhvr>
                                      <p:tavLst>
                                        <p:tav tm="0">
                                          <p:val>
                                            <p:strVal val="ppt_x"/>
                                          </p:val>
                                        </p:tav>
                                        <p:tav tm="100000">
                                          <p:val>
                                            <p:strVal val="ppt_x-ppt_w/2"/>
                                          </p:val>
                                        </p:tav>
                                      </p:tavLst>
                                    </p:anim>
                                    <p:anim calcmode="lin" valueType="num">
                                      <p:cBhvr>
                                        <p:cTn id="34" dur="3000"/>
                                        <p:tgtEl>
                                          <p:spTgt spid="9"/>
                                        </p:tgtEl>
                                        <p:attrNameLst>
                                          <p:attrName>ppt_y</p:attrName>
                                        </p:attrNameLst>
                                      </p:cBhvr>
                                      <p:tavLst>
                                        <p:tav tm="0">
                                          <p:val>
                                            <p:strVal val="ppt_y"/>
                                          </p:val>
                                        </p:tav>
                                        <p:tav tm="100000">
                                          <p:val>
                                            <p:strVal val="ppt_y"/>
                                          </p:val>
                                        </p:tav>
                                      </p:tavLst>
                                    </p:anim>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strVal val="ppt_h"/>
                                          </p:val>
                                        </p:tav>
                                      </p:tavLst>
                                    </p:anim>
                                    <p:set>
                                      <p:cBhvr>
                                        <p:cTn id="37" dur="1" fill="hold">
                                          <p:stCondLst>
                                            <p:cond delay="2999"/>
                                          </p:stCondLst>
                                        </p:cTn>
                                        <p:tgtEl>
                                          <p:spTgt spid="9"/>
                                        </p:tgtEl>
                                        <p:attrNameLst>
                                          <p:attrName>style.visibility</p:attrName>
                                        </p:attrNameLst>
                                      </p:cBhvr>
                                      <p:to>
                                        <p:strVal val="hidden"/>
                                      </p:to>
                                    </p:set>
                                  </p:childTnLst>
                                </p:cTn>
                              </p:par>
                              <p:par>
                                <p:cTn id="38" presetID="17" presetClass="exit" presetSubtype="8" fill="hold" nodeType="withEffect">
                                  <p:stCondLst>
                                    <p:cond delay="0"/>
                                  </p:stCondLst>
                                  <p:childTnLst>
                                    <p:anim calcmode="lin" valueType="num">
                                      <p:cBhvr>
                                        <p:cTn id="39" dur="3000"/>
                                        <p:tgtEl>
                                          <p:spTgt spid="10"/>
                                        </p:tgtEl>
                                        <p:attrNameLst>
                                          <p:attrName>ppt_x</p:attrName>
                                        </p:attrNameLst>
                                      </p:cBhvr>
                                      <p:tavLst>
                                        <p:tav tm="0">
                                          <p:val>
                                            <p:strVal val="ppt_x"/>
                                          </p:val>
                                        </p:tav>
                                        <p:tav tm="100000">
                                          <p:val>
                                            <p:strVal val="ppt_x-ppt_w/2"/>
                                          </p:val>
                                        </p:tav>
                                      </p:tavLst>
                                    </p:anim>
                                    <p:anim calcmode="lin" valueType="num">
                                      <p:cBhvr>
                                        <p:cTn id="40" dur="3000"/>
                                        <p:tgtEl>
                                          <p:spTgt spid="10"/>
                                        </p:tgtEl>
                                        <p:attrNameLst>
                                          <p:attrName>ppt_y</p:attrName>
                                        </p:attrNameLst>
                                      </p:cBhvr>
                                      <p:tavLst>
                                        <p:tav tm="0">
                                          <p:val>
                                            <p:strVal val="ppt_y"/>
                                          </p:val>
                                        </p:tav>
                                        <p:tav tm="100000">
                                          <p:val>
                                            <p:strVal val="ppt_y"/>
                                          </p:val>
                                        </p:tav>
                                      </p:tavLst>
                                    </p:anim>
                                    <p:anim calcmode="lin" valueType="num">
                                      <p:cBhvr>
                                        <p:cTn id="41" dur="3000"/>
                                        <p:tgtEl>
                                          <p:spTgt spid="10"/>
                                        </p:tgtEl>
                                        <p:attrNameLst>
                                          <p:attrName>ppt_w</p:attrName>
                                        </p:attrNameLst>
                                      </p:cBhvr>
                                      <p:tavLst>
                                        <p:tav tm="0">
                                          <p:val>
                                            <p:strVal val="ppt_w"/>
                                          </p:val>
                                        </p:tav>
                                        <p:tav tm="100000">
                                          <p:val>
                                            <p:fltVal val="0"/>
                                          </p:val>
                                        </p:tav>
                                      </p:tavLst>
                                    </p:anim>
                                    <p:anim calcmode="lin" valueType="num">
                                      <p:cBhvr>
                                        <p:cTn id="42" dur="3000"/>
                                        <p:tgtEl>
                                          <p:spTgt spid="10"/>
                                        </p:tgtEl>
                                        <p:attrNameLst>
                                          <p:attrName>ppt_h</p:attrName>
                                        </p:attrNameLst>
                                      </p:cBhvr>
                                      <p:tavLst>
                                        <p:tav tm="0">
                                          <p:val>
                                            <p:strVal val="ppt_h"/>
                                          </p:val>
                                        </p:tav>
                                        <p:tav tm="100000">
                                          <p:val>
                                            <p:strVal val="ppt_h"/>
                                          </p:val>
                                        </p:tav>
                                      </p:tavLst>
                                    </p:anim>
                                    <p:set>
                                      <p:cBhvr>
                                        <p:cTn id="43" dur="1" fill="hold">
                                          <p:stCondLst>
                                            <p:cond delay="2999"/>
                                          </p:stCondLst>
                                        </p:cTn>
                                        <p:tgtEl>
                                          <p:spTgt spid="10"/>
                                        </p:tgtEl>
                                        <p:attrNameLst>
                                          <p:attrName>style.visibility</p:attrName>
                                        </p:attrNameLst>
                                      </p:cBhvr>
                                      <p:to>
                                        <p:strVal val="hidden"/>
                                      </p:to>
                                    </p:set>
                                  </p:childTnLst>
                                </p:cTn>
                              </p:par>
                              <p:par>
                                <p:cTn id="44" presetID="17" presetClass="exit" presetSubtype="8" fill="hold" nodeType="withEffect">
                                  <p:stCondLst>
                                    <p:cond delay="0"/>
                                  </p:stCondLst>
                                  <p:childTnLst>
                                    <p:anim calcmode="lin" valueType="num">
                                      <p:cBhvr>
                                        <p:cTn id="45" dur="3000"/>
                                        <p:tgtEl>
                                          <p:spTgt spid="11"/>
                                        </p:tgtEl>
                                        <p:attrNameLst>
                                          <p:attrName>ppt_x</p:attrName>
                                        </p:attrNameLst>
                                      </p:cBhvr>
                                      <p:tavLst>
                                        <p:tav tm="0">
                                          <p:val>
                                            <p:strVal val="ppt_x"/>
                                          </p:val>
                                        </p:tav>
                                        <p:tav tm="100000">
                                          <p:val>
                                            <p:strVal val="ppt_x-ppt_w/2"/>
                                          </p:val>
                                        </p:tav>
                                      </p:tavLst>
                                    </p:anim>
                                    <p:anim calcmode="lin" valueType="num">
                                      <p:cBhvr>
                                        <p:cTn id="46" dur="3000"/>
                                        <p:tgtEl>
                                          <p:spTgt spid="11"/>
                                        </p:tgtEl>
                                        <p:attrNameLst>
                                          <p:attrName>ppt_y</p:attrName>
                                        </p:attrNameLst>
                                      </p:cBhvr>
                                      <p:tavLst>
                                        <p:tav tm="0">
                                          <p:val>
                                            <p:strVal val="ppt_y"/>
                                          </p:val>
                                        </p:tav>
                                        <p:tav tm="100000">
                                          <p:val>
                                            <p:strVal val="ppt_y"/>
                                          </p:val>
                                        </p:tav>
                                      </p:tavLst>
                                    </p:anim>
                                    <p:anim calcmode="lin" valueType="num">
                                      <p:cBhvr>
                                        <p:cTn id="47" dur="3000"/>
                                        <p:tgtEl>
                                          <p:spTgt spid="11"/>
                                        </p:tgtEl>
                                        <p:attrNameLst>
                                          <p:attrName>ppt_w</p:attrName>
                                        </p:attrNameLst>
                                      </p:cBhvr>
                                      <p:tavLst>
                                        <p:tav tm="0">
                                          <p:val>
                                            <p:strVal val="ppt_w"/>
                                          </p:val>
                                        </p:tav>
                                        <p:tav tm="100000">
                                          <p:val>
                                            <p:fltVal val="0"/>
                                          </p:val>
                                        </p:tav>
                                      </p:tavLst>
                                    </p:anim>
                                    <p:anim calcmode="lin" valueType="num">
                                      <p:cBhvr>
                                        <p:cTn id="48" dur="3000"/>
                                        <p:tgtEl>
                                          <p:spTgt spid="11"/>
                                        </p:tgtEl>
                                        <p:attrNameLst>
                                          <p:attrName>ppt_h</p:attrName>
                                        </p:attrNameLst>
                                      </p:cBhvr>
                                      <p:tavLst>
                                        <p:tav tm="0">
                                          <p:val>
                                            <p:strVal val="ppt_h"/>
                                          </p:val>
                                        </p:tav>
                                        <p:tav tm="100000">
                                          <p:val>
                                            <p:strVal val="ppt_h"/>
                                          </p:val>
                                        </p:tav>
                                      </p:tavLst>
                                    </p:anim>
                                    <p:set>
                                      <p:cBhvr>
                                        <p:cTn id="49" dur="1" fill="hold">
                                          <p:stCondLst>
                                            <p:cond delay="2999"/>
                                          </p:stCondLst>
                                        </p:cTn>
                                        <p:tgtEl>
                                          <p:spTgt spid="11"/>
                                        </p:tgtEl>
                                        <p:attrNameLst>
                                          <p:attrName>style.visibility</p:attrName>
                                        </p:attrNameLst>
                                      </p:cBhvr>
                                      <p:to>
                                        <p:strVal val="hidden"/>
                                      </p:to>
                                    </p:set>
                                  </p:childTnLst>
                                </p:cTn>
                              </p:par>
                              <p:par>
                                <p:cTn id="50" presetID="17" presetClass="exit" presetSubtype="8" fill="hold" nodeType="withEffect">
                                  <p:stCondLst>
                                    <p:cond delay="0"/>
                                  </p:stCondLst>
                                  <p:childTnLst>
                                    <p:anim calcmode="lin" valueType="num">
                                      <p:cBhvr>
                                        <p:cTn id="51" dur="3000"/>
                                        <p:tgtEl>
                                          <p:spTgt spid="12"/>
                                        </p:tgtEl>
                                        <p:attrNameLst>
                                          <p:attrName>ppt_x</p:attrName>
                                        </p:attrNameLst>
                                      </p:cBhvr>
                                      <p:tavLst>
                                        <p:tav tm="0">
                                          <p:val>
                                            <p:strVal val="ppt_x"/>
                                          </p:val>
                                        </p:tav>
                                        <p:tav tm="100000">
                                          <p:val>
                                            <p:strVal val="ppt_x-ppt_w/2"/>
                                          </p:val>
                                        </p:tav>
                                      </p:tavLst>
                                    </p:anim>
                                    <p:anim calcmode="lin" valueType="num">
                                      <p:cBhvr>
                                        <p:cTn id="52" dur="3000"/>
                                        <p:tgtEl>
                                          <p:spTgt spid="12"/>
                                        </p:tgtEl>
                                        <p:attrNameLst>
                                          <p:attrName>ppt_y</p:attrName>
                                        </p:attrNameLst>
                                      </p:cBhvr>
                                      <p:tavLst>
                                        <p:tav tm="0">
                                          <p:val>
                                            <p:strVal val="ppt_y"/>
                                          </p:val>
                                        </p:tav>
                                        <p:tav tm="100000">
                                          <p:val>
                                            <p:strVal val="ppt_y"/>
                                          </p:val>
                                        </p:tav>
                                      </p:tavLst>
                                    </p:anim>
                                    <p:anim calcmode="lin" valueType="num">
                                      <p:cBhvr>
                                        <p:cTn id="53" dur="3000"/>
                                        <p:tgtEl>
                                          <p:spTgt spid="12"/>
                                        </p:tgtEl>
                                        <p:attrNameLst>
                                          <p:attrName>ppt_w</p:attrName>
                                        </p:attrNameLst>
                                      </p:cBhvr>
                                      <p:tavLst>
                                        <p:tav tm="0">
                                          <p:val>
                                            <p:strVal val="ppt_w"/>
                                          </p:val>
                                        </p:tav>
                                        <p:tav tm="100000">
                                          <p:val>
                                            <p:fltVal val="0"/>
                                          </p:val>
                                        </p:tav>
                                      </p:tavLst>
                                    </p:anim>
                                    <p:anim calcmode="lin" valueType="num">
                                      <p:cBhvr>
                                        <p:cTn id="54" dur="3000"/>
                                        <p:tgtEl>
                                          <p:spTgt spid="12"/>
                                        </p:tgtEl>
                                        <p:attrNameLst>
                                          <p:attrName>ppt_h</p:attrName>
                                        </p:attrNameLst>
                                      </p:cBhvr>
                                      <p:tavLst>
                                        <p:tav tm="0">
                                          <p:val>
                                            <p:strVal val="ppt_h"/>
                                          </p:val>
                                        </p:tav>
                                        <p:tav tm="100000">
                                          <p:val>
                                            <p:strVal val="ppt_h"/>
                                          </p:val>
                                        </p:tav>
                                      </p:tavLst>
                                    </p:anim>
                                    <p:set>
                                      <p:cBhvr>
                                        <p:cTn id="55" dur="1" fill="hold">
                                          <p:stCondLst>
                                            <p:cond delay="2999"/>
                                          </p:stCondLst>
                                        </p:cTn>
                                        <p:tgtEl>
                                          <p:spTgt spid="12"/>
                                        </p:tgtEl>
                                        <p:attrNameLst>
                                          <p:attrName>style.visibility</p:attrName>
                                        </p:attrNameLst>
                                      </p:cBhvr>
                                      <p:to>
                                        <p:strVal val="hidden"/>
                                      </p:to>
                                    </p:set>
                                  </p:childTnLst>
                                </p:cTn>
                              </p:par>
                              <p:par>
                                <p:cTn id="56" presetID="17" presetClass="exit" presetSubtype="2" fill="hold" nodeType="withEffect">
                                  <p:stCondLst>
                                    <p:cond delay="0"/>
                                  </p:stCondLst>
                                  <p:childTnLst>
                                    <p:anim calcmode="lin" valueType="num">
                                      <p:cBhvr>
                                        <p:cTn id="57" dur="3000"/>
                                        <p:tgtEl>
                                          <p:spTgt spid="13"/>
                                        </p:tgtEl>
                                        <p:attrNameLst>
                                          <p:attrName>ppt_x</p:attrName>
                                        </p:attrNameLst>
                                      </p:cBhvr>
                                      <p:tavLst>
                                        <p:tav tm="0">
                                          <p:val>
                                            <p:strVal val="ppt_x"/>
                                          </p:val>
                                        </p:tav>
                                        <p:tav tm="100000">
                                          <p:val>
                                            <p:strVal val="ppt_x+ppt_w/2"/>
                                          </p:val>
                                        </p:tav>
                                      </p:tavLst>
                                    </p:anim>
                                    <p:anim calcmode="lin" valueType="num">
                                      <p:cBhvr>
                                        <p:cTn id="58" dur="3000"/>
                                        <p:tgtEl>
                                          <p:spTgt spid="13"/>
                                        </p:tgtEl>
                                        <p:attrNameLst>
                                          <p:attrName>ppt_y</p:attrName>
                                        </p:attrNameLst>
                                      </p:cBhvr>
                                      <p:tavLst>
                                        <p:tav tm="0">
                                          <p:val>
                                            <p:strVal val="ppt_y"/>
                                          </p:val>
                                        </p:tav>
                                        <p:tav tm="100000">
                                          <p:val>
                                            <p:strVal val="ppt_y"/>
                                          </p:val>
                                        </p:tav>
                                      </p:tavLst>
                                    </p:anim>
                                    <p:anim calcmode="lin" valueType="num">
                                      <p:cBhvr>
                                        <p:cTn id="59" dur="3000"/>
                                        <p:tgtEl>
                                          <p:spTgt spid="13"/>
                                        </p:tgtEl>
                                        <p:attrNameLst>
                                          <p:attrName>ppt_w</p:attrName>
                                        </p:attrNameLst>
                                      </p:cBhvr>
                                      <p:tavLst>
                                        <p:tav tm="0">
                                          <p:val>
                                            <p:strVal val="ppt_w"/>
                                          </p:val>
                                        </p:tav>
                                        <p:tav tm="100000">
                                          <p:val>
                                            <p:fltVal val="0"/>
                                          </p:val>
                                        </p:tav>
                                      </p:tavLst>
                                    </p:anim>
                                    <p:anim calcmode="lin" valueType="num">
                                      <p:cBhvr>
                                        <p:cTn id="60" dur="3000"/>
                                        <p:tgtEl>
                                          <p:spTgt spid="13"/>
                                        </p:tgtEl>
                                        <p:attrNameLst>
                                          <p:attrName>ppt_h</p:attrName>
                                        </p:attrNameLst>
                                      </p:cBhvr>
                                      <p:tavLst>
                                        <p:tav tm="0">
                                          <p:val>
                                            <p:strVal val="ppt_h"/>
                                          </p:val>
                                        </p:tav>
                                        <p:tav tm="100000">
                                          <p:val>
                                            <p:strVal val="ppt_h"/>
                                          </p:val>
                                        </p:tav>
                                      </p:tavLst>
                                    </p:anim>
                                    <p:set>
                                      <p:cBhvr>
                                        <p:cTn id="61" dur="1" fill="hold">
                                          <p:stCondLst>
                                            <p:cond delay="2999"/>
                                          </p:stCondLst>
                                        </p:cTn>
                                        <p:tgtEl>
                                          <p:spTgt spid="13"/>
                                        </p:tgtEl>
                                        <p:attrNameLst>
                                          <p:attrName>style.visibility</p:attrName>
                                        </p:attrNameLst>
                                      </p:cBhvr>
                                      <p:to>
                                        <p:strVal val="hidden"/>
                                      </p:to>
                                    </p:set>
                                  </p:childTnLst>
                                </p:cTn>
                              </p:par>
                              <p:par>
                                <p:cTn id="62" presetID="17" presetClass="exit" presetSubtype="2" fill="hold" nodeType="withEffect">
                                  <p:stCondLst>
                                    <p:cond delay="0"/>
                                  </p:stCondLst>
                                  <p:childTnLst>
                                    <p:anim calcmode="lin" valueType="num">
                                      <p:cBhvr>
                                        <p:cTn id="63" dur="3000"/>
                                        <p:tgtEl>
                                          <p:spTgt spid="14"/>
                                        </p:tgtEl>
                                        <p:attrNameLst>
                                          <p:attrName>ppt_x</p:attrName>
                                        </p:attrNameLst>
                                      </p:cBhvr>
                                      <p:tavLst>
                                        <p:tav tm="0">
                                          <p:val>
                                            <p:strVal val="ppt_x"/>
                                          </p:val>
                                        </p:tav>
                                        <p:tav tm="100000">
                                          <p:val>
                                            <p:strVal val="ppt_x+ppt_w/2"/>
                                          </p:val>
                                        </p:tav>
                                      </p:tavLst>
                                    </p:anim>
                                    <p:anim calcmode="lin" valueType="num">
                                      <p:cBhvr>
                                        <p:cTn id="64" dur="3000"/>
                                        <p:tgtEl>
                                          <p:spTgt spid="14"/>
                                        </p:tgtEl>
                                        <p:attrNameLst>
                                          <p:attrName>ppt_y</p:attrName>
                                        </p:attrNameLst>
                                      </p:cBhvr>
                                      <p:tavLst>
                                        <p:tav tm="0">
                                          <p:val>
                                            <p:strVal val="ppt_y"/>
                                          </p:val>
                                        </p:tav>
                                        <p:tav tm="100000">
                                          <p:val>
                                            <p:strVal val="ppt_y"/>
                                          </p:val>
                                        </p:tav>
                                      </p:tavLst>
                                    </p:anim>
                                    <p:anim calcmode="lin" valueType="num">
                                      <p:cBhvr>
                                        <p:cTn id="65" dur="3000"/>
                                        <p:tgtEl>
                                          <p:spTgt spid="14"/>
                                        </p:tgtEl>
                                        <p:attrNameLst>
                                          <p:attrName>ppt_w</p:attrName>
                                        </p:attrNameLst>
                                      </p:cBhvr>
                                      <p:tavLst>
                                        <p:tav tm="0">
                                          <p:val>
                                            <p:strVal val="ppt_w"/>
                                          </p:val>
                                        </p:tav>
                                        <p:tav tm="100000">
                                          <p:val>
                                            <p:fltVal val="0"/>
                                          </p:val>
                                        </p:tav>
                                      </p:tavLst>
                                    </p:anim>
                                    <p:anim calcmode="lin" valueType="num">
                                      <p:cBhvr>
                                        <p:cTn id="66" dur="3000"/>
                                        <p:tgtEl>
                                          <p:spTgt spid="14"/>
                                        </p:tgtEl>
                                        <p:attrNameLst>
                                          <p:attrName>ppt_h</p:attrName>
                                        </p:attrNameLst>
                                      </p:cBhvr>
                                      <p:tavLst>
                                        <p:tav tm="0">
                                          <p:val>
                                            <p:strVal val="ppt_h"/>
                                          </p:val>
                                        </p:tav>
                                        <p:tav tm="100000">
                                          <p:val>
                                            <p:strVal val="ppt_h"/>
                                          </p:val>
                                        </p:tav>
                                      </p:tavLst>
                                    </p:anim>
                                    <p:set>
                                      <p:cBhvr>
                                        <p:cTn id="67" dur="1" fill="hold">
                                          <p:stCondLst>
                                            <p:cond delay="2999"/>
                                          </p:stCondLst>
                                        </p:cTn>
                                        <p:tgtEl>
                                          <p:spTgt spid="14"/>
                                        </p:tgtEl>
                                        <p:attrNameLst>
                                          <p:attrName>style.visibility</p:attrName>
                                        </p:attrNameLst>
                                      </p:cBhvr>
                                      <p:to>
                                        <p:strVal val="hidden"/>
                                      </p:to>
                                    </p:set>
                                  </p:childTnLst>
                                </p:cTn>
                              </p:par>
                              <p:par>
                                <p:cTn id="68" presetID="17" presetClass="exit" presetSubtype="2" fill="hold" nodeType="withEffect">
                                  <p:stCondLst>
                                    <p:cond delay="0"/>
                                  </p:stCondLst>
                                  <p:childTnLst>
                                    <p:anim calcmode="lin" valueType="num">
                                      <p:cBhvr>
                                        <p:cTn id="69" dur="3000"/>
                                        <p:tgtEl>
                                          <p:spTgt spid="15"/>
                                        </p:tgtEl>
                                        <p:attrNameLst>
                                          <p:attrName>ppt_x</p:attrName>
                                        </p:attrNameLst>
                                      </p:cBhvr>
                                      <p:tavLst>
                                        <p:tav tm="0">
                                          <p:val>
                                            <p:strVal val="ppt_x"/>
                                          </p:val>
                                        </p:tav>
                                        <p:tav tm="100000">
                                          <p:val>
                                            <p:strVal val="ppt_x+ppt_w/2"/>
                                          </p:val>
                                        </p:tav>
                                      </p:tavLst>
                                    </p:anim>
                                    <p:anim calcmode="lin" valueType="num">
                                      <p:cBhvr>
                                        <p:cTn id="70" dur="3000"/>
                                        <p:tgtEl>
                                          <p:spTgt spid="15"/>
                                        </p:tgtEl>
                                        <p:attrNameLst>
                                          <p:attrName>ppt_y</p:attrName>
                                        </p:attrNameLst>
                                      </p:cBhvr>
                                      <p:tavLst>
                                        <p:tav tm="0">
                                          <p:val>
                                            <p:strVal val="ppt_y"/>
                                          </p:val>
                                        </p:tav>
                                        <p:tav tm="100000">
                                          <p:val>
                                            <p:strVal val="ppt_y"/>
                                          </p:val>
                                        </p:tav>
                                      </p:tavLst>
                                    </p:anim>
                                    <p:anim calcmode="lin" valueType="num">
                                      <p:cBhvr>
                                        <p:cTn id="71" dur="3000"/>
                                        <p:tgtEl>
                                          <p:spTgt spid="15"/>
                                        </p:tgtEl>
                                        <p:attrNameLst>
                                          <p:attrName>ppt_w</p:attrName>
                                        </p:attrNameLst>
                                      </p:cBhvr>
                                      <p:tavLst>
                                        <p:tav tm="0">
                                          <p:val>
                                            <p:strVal val="ppt_w"/>
                                          </p:val>
                                        </p:tav>
                                        <p:tav tm="100000">
                                          <p:val>
                                            <p:fltVal val="0"/>
                                          </p:val>
                                        </p:tav>
                                      </p:tavLst>
                                    </p:anim>
                                    <p:anim calcmode="lin" valueType="num">
                                      <p:cBhvr>
                                        <p:cTn id="72" dur="3000"/>
                                        <p:tgtEl>
                                          <p:spTgt spid="15"/>
                                        </p:tgtEl>
                                        <p:attrNameLst>
                                          <p:attrName>ppt_h</p:attrName>
                                        </p:attrNameLst>
                                      </p:cBhvr>
                                      <p:tavLst>
                                        <p:tav tm="0">
                                          <p:val>
                                            <p:strVal val="ppt_h"/>
                                          </p:val>
                                        </p:tav>
                                        <p:tav tm="100000">
                                          <p:val>
                                            <p:strVal val="ppt_h"/>
                                          </p:val>
                                        </p:tav>
                                      </p:tavLst>
                                    </p:anim>
                                    <p:set>
                                      <p:cBhvr>
                                        <p:cTn id="73" dur="1" fill="hold">
                                          <p:stCondLst>
                                            <p:cond delay="2999"/>
                                          </p:stCondLst>
                                        </p:cTn>
                                        <p:tgtEl>
                                          <p:spTgt spid="15"/>
                                        </p:tgtEl>
                                        <p:attrNameLst>
                                          <p:attrName>style.visibility</p:attrName>
                                        </p:attrNameLst>
                                      </p:cBhvr>
                                      <p:to>
                                        <p:strVal val="hidden"/>
                                      </p:to>
                                    </p:set>
                                  </p:childTnLst>
                                </p:cTn>
                              </p:par>
                              <p:par>
                                <p:cTn id="74" presetID="17" presetClass="exit" presetSubtype="2" fill="hold" nodeType="withEffect">
                                  <p:stCondLst>
                                    <p:cond delay="0"/>
                                  </p:stCondLst>
                                  <p:childTnLst>
                                    <p:anim calcmode="lin" valueType="num">
                                      <p:cBhvr>
                                        <p:cTn id="75" dur="3000"/>
                                        <p:tgtEl>
                                          <p:spTgt spid="16"/>
                                        </p:tgtEl>
                                        <p:attrNameLst>
                                          <p:attrName>ppt_x</p:attrName>
                                        </p:attrNameLst>
                                      </p:cBhvr>
                                      <p:tavLst>
                                        <p:tav tm="0">
                                          <p:val>
                                            <p:strVal val="ppt_x"/>
                                          </p:val>
                                        </p:tav>
                                        <p:tav tm="100000">
                                          <p:val>
                                            <p:strVal val="ppt_x+ppt_w/2"/>
                                          </p:val>
                                        </p:tav>
                                      </p:tavLst>
                                    </p:anim>
                                    <p:anim calcmode="lin" valueType="num">
                                      <p:cBhvr>
                                        <p:cTn id="76" dur="3000"/>
                                        <p:tgtEl>
                                          <p:spTgt spid="16"/>
                                        </p:tgtEl>
                                        <p:attrNameLst>
                                          <p:attrName>ppt_y</p:attrName>
                                        </p:attrNameLst>
                                      </p:cBhvr>
                                      <p:tavLst>
                                        <p:tav tm="0">
                                          <p:val>
                                            <p:strVal val="ppt_y"/>
                                          </p:val>
                                        </p:tav>
                                        <p:tav tm="100000">
                                          <p:val>
                                            <p:strVal val="ppt_y"/>
                                          </p:val>
                                        </p:tav>
                                      </p:tavLst>
                                    </p:anim>
                                    <p:anim calcmode="lin" valueType="num">
                                      <p:cBhvr>
                                        <p:cTn id="77" dur="3000"/>
                                        <p:tgtEl>
                                          <p:spTgt spid="16"/>
                                        </p:tgtEl>
                                        <p:attrNameLst>
                                          <p:attrName>ppt_w</p:attrName>
                                        </p:attrNameLst>
                                      </p:cBhvr>
                                      <p:tavLst>
                                        <p:tav tm="0">
                                          <p:val>
                                            <p:strVal val="ppt_w"/>
                                          </p:val>
                                        </p:tav>
                                        <p:tav tm="100000">
                                          <p:val>
                                            <p:fltVal val="0"/>
                                          </p:val>
                                        </p:tav>
                                      </p:tavLst>
                                    </p:anim>
                                    <p:anim calcmode="lin" valueType="num">
                                      <p:cBhvr>
                                        <p:cTn id="78" dur="3000"/>
                                        <p:tgtEl>
                                          <p:spTgt spid="16"/>
                                        </p:tgtEl>
                                        <p:attrNameLst>
                                          <p:attrName>ppt_h</p:attrName>
                                        </p:attrNameLst>
                                      </p:cBhvr>
                                      <p:tavLst>
                                        <p:tav tm="0">
                                          <p:val>
                                            <p:strVal val="ppt_h"/>
                                          </p:val>
                                        </p:tav>
                                        <p:tav tm="100000">
                                          <p:val>
                                            <p:strVal val="ppt_h"/>
                                          </p:val>
                                        </p:tav>
                                      </p:tavLst>
                                    </p:anim>
                                    <p:set>
                                      <p:cBhvr>
                                        <p:cTn id="79" dur="1" fill="hold">
                                          <p:stCondLst>
                                            <p:cond delay="2999"/>
                                          </p:stCondLst>
                                        </p:cTn>
                                        <p:tgtEl>
                                          <p:spTgt spid="16"/>
                                        </p:tgtEl>
                                        <p:attrNameLst>
                                          <p:attrName>style.visibility</p:attrName>
                                        </p:attrNameLst>
                                      </p:cBhvr>
                                      <p:to>
                                        <p:strVal val="hidden"/>
                                      </p:to>
                                    </p:set>
                                  </p:childTnLst>
                                </p:cTn>
                              </p:par>
                              <p:par>
                                <p:cTn id="80" presetID="17" presetClass="exit" presetSubtype="2" fill="hold" nodeType="withEffect">
                                  <p:stCondLst>
                                    <p:cond delay="0"/>
                                  </p:stCondLst>
                                  <p:childTnLst>
                                    <p:anim calcmode="lin" valueType="num">
                                      <p:cBhvr>
                                        <p:cTn id="81" dur="3000"/>
                                        <p:tgtEl>
                                          <p:spTgt spid="17"/>
                                        </p:tgtEl>
                                        <p:attrNameLst>
                                          <p:attrName>ppt_x</p:attrName>
                                        </p:attrNameLst>
                                      </p:cBhvr>
                                      <p:tavLst>
                                        <p:tav tm="0">
                                          <p:val>
                                            <p:strVal val="ppt_x"/>
                                          </p:val>
                                        </p:tav>
                                        <p:tav tm="100000">
                                          <p:val>
                                            <p:strVal val="ppt_x+ppt_w/2"/>
                                          </p:val>
                                        </p:tav>
                                      </p:tavLst>
                                    </p:anim>
                                    <p:anim calcmode="lin" valueType="num">
                                      <p:cBhvr>
                                        <p:cTn id="82" dur="3000"/>
                                        <p:tgtEl>
                                          <p:spTgt spid="17"/>
                                        </p:tgtEl>
                                        <p:attrNameLst>
                                          <p:attrName>ppt_y</p:attrName>
                                        </p:attrNameLst>
                                      </p:cBhvr>
                                      <p:tavLst>
                                        <p:tav tm="0">
                                          <p:val>
                                            <p:strVal val="ppt_y"/>
                                          </p:val>
                                        </p:tav>
                                        <p:tav tm="100000">
                                          <p:val>
                                            <p:strVal val="ppt_y"/>
                                          </p:val>
                                        </p:tav>
                                      </p:tavLst>
                                    </p:anim>
                                    <p:anim calcmode="lin" valueType="num">
                                      <p:cBhvr>
                                        <p:cTn id="83" dur="3000"/>
                                        <p:tgtEl>
                                          <p:spTgt spid="17"/>
                                        </p:tgtEl>
                                        <p:attrNameLst>
                                          <p:attrName>ppt_w</p:attrName>
                                        </p:attrNameLst>
                                      </p:cBhvr>
                                      <p:tavLst>
                                        <p:tav tm="0">
                                          <p:val>
                                            <p:strVal val="ppt_w"/>
                                          </p:val>
                                        </p:tav>
                                        <p:tav tm="100000">
                                          <p:val>
                                            <p:fltVal val="0"/>
                                          </p:val>
                                        </p:tav>
                                      </p:tavLst>
                                    </p:anim>
                                    <p:anim calcmode="lin" valueType="num">
                                      <p:cBhvr>
                                        <p:cTn id="84" dur="3000"/>
                                        <p:tgtEl>
                                          <p:spTgt spid="17"/>
                                        </p:tgtEl>
                                        <p:attrNameLst>
                                          <p:attrName>ppt_h</p:attrName>
                                        </p:attrNameLst>
                                      </p:cBhvr>
                                      <p:tavLst>
                                        <p:tav tm="0">
                                          <p:val>
                                            <p:strVal val="ppt_h"/>
                                          </p:val>
                                        </p:tav>
                                        <p:tav tm="100000">
                                          <p:val>
                                            <p:strVal val="ppt_h"/>
                                          </p:val>
                                        </p:tav>
                                      </p:tavLst>
                                    </p:anim>
                                    <p:set>
                                      <p:cBhvr>
                                        <p:cTn id="85" dur="1" fill="hold">
                                          <p:stCondLst>
                                            <p:cond delay="2999"/>
                                          </p:stCondLst>
                                        </p:cTn>
                                        <p:tgtEl>
                                          <p:spTgt spid="17"/>
                                        </p:tgtEl>
                                        <p:attrNameLst>
                                          <p:attrName>style.visibility</p:attrName>
                                        </p:attrNameLst>
                                      </p:cBhvr>
                                      <p:to>
                                        <p:strVal val="hidden"/>
                                      </p:to>
                                    </p:set>
                                  </p:childTnLst>
                                </p:cTn>
                              </p:par>
                              <p:par>
                                <p:cTn id="86" presetID="17" presetClass="entr" presetSubtype="10"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3000" fill="hold"/>
                                        <p:tgtEl>
                                          <p:spTgt spid="18"/>
                                        </p:tgtEl>
                                        <p:attrNameLst>
                                          <p:attrName>ppt_w</p:attrName>
                                        </p:attrNameLst>
                                      </p:cBhvr>
                                      <p:tavLst>
                                        <p:tav tm="0">
                                          <p:val>
                                            <p:fltVal val="0"/>
                                          </p:val>
                                        </p:tav>
                                        <p:tav tm="100000">
                                          <p:val>
                                            <p:strVal val="#ppt_w"/>
                                          </p:val>
                                        </p:tav>
                                      </p:tavLst>
                                    </p:anim>
                                    <p:anim calcmode="lin" valueType="num">
                                      <p:cBhvr>
                                        <p:cTn id="89" dur="3000" fill="hold"/>
                                        <p:tgtEl>
                                          <p:spTgt spid="18"/>
                                        </p:tgtEl>
                                        <p:attrNameLst>
                                          <p:attrName>ppt_h</p:attrName>
                                        </p:attrNameLst>
                                      </p:cBhvr>
                                      <p:tavLst>
                                        <p:tav tm="0">
                                          <p:val>
                                            <p:strVal val="#ppt_h"/>
                                          </p:val>
                                        </p:tav>
                                        <p:tav tm="100000">
                                          <p:val>
                                            <p:strVal val="#ppt_h"/>
                                          </p:val>
                                        </p:tav>
                                      </p:tavLst>
                                    </p:anim>
                                  </p:childTnLst>
                                </p:cTn>
                              </p:par>
                              <p:par>
                                <p:cTn id="90" presetID="3" presetClass="entr" presetSubtype="5" fill="hold" nodeType="withEffect">
                                  <p:stCondLst>
                                    <p:cond delay="0"/>
                                  </p:stCondLst>
                                  <p:childTnLst>
                                    <p:set>
                                      <p:cBhvr>
                                        <p:cTn id="91" dur="1" fill="hold">
                                          <p:stCondLst>
                                            <p:cond delay="0"/>
                                          </p:stCondLst>
                                        </p:cTn>
                                        <p:tgtEl>
                                          <p:spTgt spid="18"/>
                                        </p:tgtEl>
                                        <p:attrNameLst>
                                          <p:attrName>style.visibility</p:attrName>
                                        </p:attrNameLst>
                                      </p:cBhvr>
                                      <p:to>
                                        <p:strVal val="visible"/>
                                      </p:to>
                                    </p:set>
                                    <p:animEffect transition="in" filter="blinds(vertical)">
                                      <p:cBhvr>
                                        <p:cTn id="92" dur="3000"/>
                                        <p:tgtEl>
                                          <p:spTgt spid="18"/>
                                        </p:tgtEl>
                                      </p:cBhvr>
                                    </p:animEffect>
                                  </p:childTnLst>
                                </p:cTn>
                              </p:par>
                            </p:childTnLst>
                          </p:cTn>
                        </p:par>
                        <p:par>
                          <p:cTn id="93" fill="hold" nodeType="afterGroup">
                            <p:stCondLst>
                              <p:cond delay="6000"/>
                            </p:stCondLst>
                            <p:childTnLst>
                              <p:par>
                                <p:cTn id="94" presetID="23" presetClass="entr" presetSubtype="16" fill="hold" grpId="0" nodeType="afterEffect">
                                  <p:stCondLst>
                                    <p:cond delay="0"/>
                                  </p:stCondLst>
                                  <p:childTnLst>
                                    <p:set>
                                      <p:cBhvr>
                                        <p:cTn id="95" dur="1" fill="hold">
                                          <p:stCondLst>
                                            <p:cond delay="0"/>
                                          </p:stCondLst>
                                        </p:cTn>
                                        <p:tgtEl>
                                          <p:spTgt spid="19"/>
                                        </p:tgtEl>
                                        <p:attrNameLst>
                                          <p:attrName>style.visibility</p:attrName>
                                        </p:attrNameLst>
                                      </p:cBhvr>
                                      <p:to>
                                        <p:strVal val="visible"/>
                                      </p:to>
                                    </p:set>
                                    <p:anim calcmode="lin" valueType="num">
                                      <p:cBhvr>
                                        <p:cTn id="96" dur="2000" fill="hold"/>
                                        <p:tgtEl>
                                          <p:spTgt spid="19"/>
                                        </p:tgtEl>
                                        <p:attrNameLst>
                                          <p:attrName>ppt_w</p:attrName>
                                        </p:attrNameLst>
                                      </p:cBhvr>
                                      <p:tavLst>
                                        <p:tav tm="0">
                                          <p:val>
                                            <p:fltVal val="0"/>
                                          </p:val>
                                        </p:tav>
                                        <p:tav tm="100000">
                                          <p:val>
                                            <p:strVal val="#ppt_w"/>
                                          </p:val>
                                        </p:tav>
                                      </p:tavLst>
                                    </p:anim>
                                    <p:anim calcmode="lin" valueType="num">
                                      <p:cBhvr>
                                        <p:cTn id="97" dur="2000" fill="hold"/>
                                        <p:tgtEl>
                                          <p:spTgt spid="19"/>
                                        </p:tgtEl>
                                        <p:attrNameLst>
                                          <p:attrName>ppt_h</p:attrName>
                                        </p:attrNameLst>
                                      </p:cBhvr>
                                      <p:tavLst>
                                        <p:tav tm="0">
                                          <p:val>
                                            <p:fltVal val="0"/>
                                          </p:val>
                                        </p:tav>
                                        <p:tav tm="100000">
                                          <p:val>
                                            <p:strVal val="#ppt_h"/>
                                          </p:val>
                                        </p:tav>
                                      </p:tavLst>
                                    </p:anim>
                                  </p:childTnLst>
                                </p:cTn>
                              </p:par>
                            </p:childTnLst>
                          </p:cTn>
                        </p:par>
                        <p:par>
                          <p:cTn id="98" fill="hold" nodeType="afterGroup">
                            <p:stCondLst>
                              <p:cond delay="8000"/>
                            </p:stCondLst>
                            <p:childTnLst>
                              <p:par>
                                <p:cTn id="99" presetID="40" presetClass="entr" presetSubtype="0" fill="hold" grpId="0" nodeType="afterEffect">
                                  <p:stCondLst>
                                    <p:cond delay="500"/>
                                  </p:stCondLst>
                                  <p:iterate type="lt">
                                    <p:tmPct val="10000"/>
                                  </p:iterate>
                                  <p:childTnLst>
                                    <p:set>
                                      <p:cBhvr>
                                        <p:cTn id="100" dur="1" fill="hold">
                                          <p:stCondLst>
                                            <p:cond delay="0"/>
                                          </p:stCondLst>
                                        </p:cTn>
                                        <p:tgtEl>
                                          <p:spTgt spid="20"/>
                                        </p:tgtEl>
                                        <p:attrNameLst>
                                          <p:attrName>style.visibility</p:attrName>
                                        </p:attrNameLst>
                                      </p:cBhvr>
                                      <p:to>
                                        <p:strVal val="visible"/>
                                      </p:to>
                                    </p:set>
                                    <p:animEffect transition="in" filter="fade">
                                      <p:cBhvr>
                                        <p:cTn id="101" dur="1000"/>
                                        <p:tgtEl>
                                          <p:spTgt spid="20"/>
                                        </p:tgtEl>
                                      </p:cBhvr>
                                    </p:animEffect>
                                    <p:anim calcmode="lin" valueType="num">
                                      <p:cBhvr>
                                        <p:cTn id="102" dur="1000" fill="hold"/>
                                        <p:tgtEl>
                                          <p:spTgt spid="20"/>
                                        </p:tgtEl>
                                        <p:attrNameLst>
                                          <p:attrName>ppt_x</p:attrName>
                                        </p:attrNameLst>
                                      </p:cBhvr>
                                      <p:tavLst>
                                        <p:tav tm="0">
                                          <p:val>
                                            <p:strVal val="#ppt_x-.1"/>
                                          </p:val>
                                        </p:tav>
                                        <p:tav tm="100000">
                                          <p:val>
                                            <p:strVal val="#ppt_x"/>
                                          </p:val>
                                        </p:tav>
                                      </p:tavLst>
                                    </p:anim>
                                    <p:anim calcmode="lin" valueType="num">
                                      <p:cBhvr>
                                        <p:cTn id="103"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Mis documentos\Downloads\LOROS - PERIQUITOS\1024px-Platycercus_eximius_diemenensis_mal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Anillo"/>
          <p:cNvSpPr/>
          <p:nvPr/>
        </p:nvSpPr>
        <p:spPr>
          <a:xfrm>
            <a:off x="0" y="2381250"/>
            <a:ext cx="9144000" cy="3333750"/>
          </a:xfrm>
          <a:prstGeom prst="donut">
            <a:avLst>
              <a:gd name="adj" fmla="val 25944"/>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Anillo"/>
          <p:cNvSpPr/>
          <p:nvPr/>
        </p:nvSpPr>
        <p:spPr>
          <a:xfrm>
            <a:off x="285750" y="1785938"/>
            <a:ext cx="8429625" cy="3452812"/>
          </a:xfrm>
          <a:prstGeom prst="donut">
            <a:avLst>
              <a:gd name="adj" fmla="val 25944"/>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Anillo"/>
          <p:cNvSpPr/>
          <p:nvPr/>
        </p:nvSpPr>
        <p:spPr>
          <a:xfrm>
            <a:off x="714375" y="1370013"/>
            <a:ext cx="7500938" cy="3095625"/>
          </a:xfrm>
          <a:prstGeom prst="donut">
            <a:avLst>
              <a:gd name="adj" fmla="val 25944"/>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Anillo"/>
          <p:cNvSpPr/>
          <p:nvPr/>
        </p:nvSpPr>
        <p:spPr>
          <a:xfrm>
            <a:off x="1214438" y="714375"/>
            <a:ext cx="6500812" cy="3103563"/>
          </a:xfrm>
          <a:prstGeom prst="donut">
            <a:avLst>
              <a:gd name="adj" fmla="val 25944"/>
            </a:avLst>
          </a:prstGeom>
          <a:solidFill>
            <a:srgbClr val="FFC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a:off x="1714500" y="238125"/>
            <a:ext cx="5643563" cy="2925763"/>
          </a:xfrm>
          <a:prstGeom prst="donut">
            <a:avLst>
              <a:gd name="adj" fmla="val 25944"/>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CuadroTexto"/>
          <p:cNvSpPr txBox="1"/>
          <p:nvPr/>
        </p:nvSpPr>
        <p:spPr>
          <a:xfrm>
            <a:off x="2543176" y="349251"/>
            <a:ext cx="368617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LA REAL MAESTRANZA</a:t>
            </a:r>
          </a:p>
        </p:txBody>
      </p:sp>
      <p:sp>
        <p:nvSpPr>
          <p:cNvPr id="10" name="9 CuadroTexto"/>
          <p:cNvSpPr txBox="1"/>
          <p:nvPr/>
        </p:nvSpPr>
        <p:spPr>
          <a:xfrm>
            <a:off x="285750" y="4646613"/>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Frente al río Guadalquivir y a pocos pasos del centro de Sevilla. Es, no podía ser de otra manera por la gran afición que siempre ha caracterizado al buen entendido sevillano, la Plaza de Toros de la Maestranza de Sevilla. </a:t>
            </a:r>
          </a:p>
        </p:txBody>
      </p:sp>
    </p:spTree>
  </p:cSld>
  <p:clrMapOvr>
    <a:masterClrMapping/>
  </p:clrMapOvr>
  <mc:AlternateContent xmlns:mc="http://schemas.openxmlformats.org/markup-compatibility/2006">
    <mc:Choice xmlns:p14="http://schemas.microsoft.com/office/powerpoint/2010/main" Requires="p14">
      <p:transition spd="slow" p14:dur="2000" advTm="33000">
        <p14:ripple dir="ru"/>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xit" presetSubtype="0" fill="hold" nodeType="withEffect">
                                  <p:stCondLst>
                                    <p:cond delay="4000"/>
                                  </p:stCondLst>
                                  <p:childTnLst>
                                    <p:animEffect transition="out" filter="fade">
                                      <p:cBhvr>
                                        <p:cTn id="6" dur="3000" accel="50000">
                                          <p:stCondLst>
                                            <p:cond delay="0"/>
                                          </p:stCondLst>
                                        </p:cTn>
                                        <p:tgtEl>
                                          <p:spTgt spid="3"/>
                                        </p:tgtEl>
                                      </p:cBhvr>
                                    </p:animEffect>
                                    <p:anim calcmode="lin" valueType="num">
                                      <p:cBhvr>
                                        <p:cTn id="7" dur="1500" accel="50000">
                                          <p:stCondLst>
                                            <p:cond delay="0"/>
                                          </p:stCondLst>
                                        </p:cTn>
                                        <p:tgtEl>
                                          <p:spTgt spid="3"/>
                                        </p:tgtEl>
                                        <p:attrNameLst>
                                          <p:attrName>ppt_y</p:attrName>
                                        </p:attrNameLst>
                                      </p:cBhvr>
                                      <p:tavLst>
                                        <p:tav tm="0">
                                          <p:val>
                                            <p:strVal val="ppt_y"/>
                                          </p:val>
                                        </p:tav>
                                        <p:tav tm="100000">
                                          <p:val>
                                            <p:strVal val="ppt_y+.1"/>
                                          </p:val>
                                        </p:tav>
                                      </p:tavLst>
                                    </p:anim>
                                    <p:anim calcmode="lin" valueType="num">
                                      <p:cBhvr>
                                        <p:cTn id="8" dur="1500" decel="50000">
                                          <p:stCondLst>
                                            <p:cond delay="1500"/>
                                          </p:stCondLst>
                                        </p:cTn>
                                        <p:tgtEl>
                                          <p:spTgt spid="3"/>
                                        </p:tgtEl>
                                        <p:attrNameLst>
                                          <p:attrName>ppt_y</p:attrName>
                                        </p:attrNameLst>
                                      </p:cBhvr>
                                      <p:tavLst>
                                        <p:tav tm="0">
                                          <p:val>
                                            <p:strVal val="ppt_y"/>
                                          </p:val>
                                        </p:tav>
                                        <p:tav tm="100000">
                                          <p:val>
                                            <p:strVal val="ppt_y-.1"/>
                                          </p:val>
                                        </p:tav>
                                      </p:tavLst>
                                    </p:anim>
                                    <p:anim calcmode="lin" valueType="num">
                                      <p:cBhvr>
                                        <p:cTn id="9" dur="1500" accel="50000">
                                          <p:stCondLst>
                                            <p:cond delay="1500"/>
                                          </p:stCondLst>
                                        </p:cTn>
                                        <p:tgtEl>
                                          <p:spTgt spid="3"/>
                                        </p:tgtEl>
                                        <p:attrNameLst>
                                          <p:attrName>ppt_x</p:attrName>
                                        </p:attrNameLst>
                                      </p:cBhvr>
                                      <p:tavLst>
                                        <p:tav tm="0">
                                          <p:val>
                                            <p:strVal val="ppt_x"/>
                                          </p:val>
                                        </p:tav>
                                        <p:tav tm="100000">
                                          <p:val>
                                            <p:strVal val="ppt_x+.4"/>
                                          </p:val>
                                        </p:tav>
                                      </p:tavLst>
                                    </p:anim>
                                    <p:anim calcmode="lin" valueType="num">
                                      <p:cBhvr>
                                        <p:cTn id="10" dur="3000"/>
                                        <p:tgtEl>
                                          <p:spTgt spid="3"/>
                                        </p:tgtEl>
                                        <p:attrNameLst>
                                          <p:attrName>ppt_h</p:attrName>
                                        </p:attrNameLst>
                                      </p:cBhvr>
                                      <p:tavLst>
                                        <p:tav tm="0">
                                          <p:val>
                                            <p:strVal val="ppt_h"/>
                                          </p:val>
                                        </p:tav>
                                        <p:tav tm="100000">
                                          <p:val>
                                            <p:strVal val="ppt_h"/>
                                          </p:val>
                                        </p:tav>
                                      </p:tavLst>
                                    </p:anim>
                                    <p:anim calcmode="lin" valueType="num">
                                      <p:cBhvr>
                                        <p:cTn id="11" dur="1500" accel="50000">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2" dur="1500" decel="50000">
                                          <p:stCondLst>
                                            <p:cond delay="1500"/>
                                          </p:stCondLst>
                                        </p:cTn>
                                        <p:tgtEl>
                                          <p:spTgt spid="3"/>
                                        </p:tgtEl>
                                        <p:attrNameLst>
                                          <p:attrName>ppt_w</p:attrName>
                                        </p:attrNameLst>
                                      </p:cBhvr>
                                      <p:tavLst>
                                        <p:tav tm="0">
                                          <p:val>
                                            <p:strVal val="ppt_w"/>
                                          </p:val>
                                        </p:tav>
                                        <p:tav tm="100000">
                                          <p:val>
                                            <p:strVal val="ppt_w/.05"/>
                                          </p:val>
                                        </p:tav>
                                      </p:tavLst>
                                    </p:anim>
                                    <p:anim calcmode="lin" valueType="num">
                                      <p:cBhvr>
                                        <p:cTn id="13" dur="1500" accel="50000">
                                          <p:stCondLst>
                                            <p:cond delay="1500"/>
                                          </p:stCondLst>
                                        </p:cTn>
                                        <p:tgtEl>
                                          <p:spTgt spid="3"/>
                                        </p:tgtEl>
                                        <p:attrNameLst>
                                          <p:attrName>style.rotation</p:attrName>
                                        </p:attrNameLst>
                                      </p:cBhvr>
                                      <p:tavLst>
                                        <p:tav tm="0">
                                          <p:val>
                                            <p:fltVal val="0"/>
                                          </p:val>
                                        </p:tav>
                                        <p:tav tm="100000">
                                          <p:val>
                                            <p:fltVal val="-90"/>
                                          </p:val>
                                        </p:tav>
                                      </p:tavLst>
                                    </p:anim>
                                    <p:set>
                                      <p:cBhvr>
                                        <p:cTn id="14" dur="1" fill="hold">
                                          <p:stCondLst>
                                            <p:cond delay="2999"/>
                                          </p:stCondLst>
                                        </p:cTn>
                                        <p:tgtEl>
                                          <p:spTgt spid="3"/>
                                        </p:tgtEl>
                                        <p:attrNameLst>
                                          <p:attrName>style.visibility</p:attrName>
                                        </p:attrNameLst>
                                      </p:cBhvr>
                                      <p:to>
                                        <p:strVal val="hidden"/>
                                      </p:to>
                                    </p:set>
                                  </p:childTnLst>
                                </p:cTn>
                              </p:par>
                              <p:par>
                                <p:cTn id="15" presetID="25" presetClass="exit" presetSubtype="0" fill="hold" nodeType="withEffect">
                                  <p:stCondLst>
                                    <p:cond delay="3000"/>
                                  </p:stCondLst>
                                  <p:childTnLst>
                                    <p:animEffect transition="out" filter="fade">
                                      <p:cBhvr>
                                        <p:cTn id="16" dur="3000" accel="50000">
                                          <p:stCondLst>
                                            <p:cond delay="0"/>
                                          </p:stCondLst>
                                        </p:cTn>
                                        <p:tgtEl>
                                          <p:spTgt spid="4"/>
                                        </p:tgtEl>
                                      </p:cBhvr>
                                    </p:animEffect>
                                    <p:anim calcmode="lin" valueType="num">
                                      <p:cBhvr>
                                        <p:cTn id="17" dur="1500" accel="50000">
                                          <p:stCondLst>
                                            <p:cond delay="0"/>
                                          </p:stCondLst>
                                        </p:cTn>
                                        <p:tgtEl>
                                          <p:spTgt spid="4"/>
                                        </p:tgtEl>
                                        <p:attrNameLst>
                                          <p:attrName>ppt_y</p:attrName>
                                        </p:attrNameLst>
                                      </p:cBhvr>
                                      <p:tavLst>
                                        <p:tav tm="0">
                                          <p:val>
                                            <p:strVal val="ppt_y"/>
                                          </p:val>
                                        </p:tav>
                                        <p:tav tm="100000">
                                          <p:val>
                                            <p:strVal val="ppt_y+.1"/>
                                          </p:val>
                                        </p:tav>
                                      </p:tavLst>
                                    </p:anim>
                                    <p:anim calcmode="lin" valueType="num">
                                      <p:cBhvr>
                                        <p:cTn id="18" dur="1500" decel="50000">
                                          <p:stCondLst>
                                            <p:cond delay="1500"/>
                                          </p:stCondLst>
                                        </p:cTn>
                                        <p:tgtEl>
                                          <p:spTgt spid="4"/>
                                        </p:tgtEl>
                                        <p:attrNameLst>
                                          <p:attrName>ppt_y</p:attrName>
                                        </p:attrNameLst>
                                      </p:cBhvr>
                                      <p:tavLst>
                                        <p:tav tm="0">
                                          <p:val>
                                            <p:strVal val="ppt_y"/>
                                          </p:val>
                                        </p:tav>
                                        <p:tav tm="100000">
                                          <p:val>
                                            <p:strVal val="ppt_y-.1"/>
                                          </p:val>
                                        </p:tav>
                                      </p:tavLst>
                                    </p:anim>
                                    <p:anim calcmode="lin" valueType="num">
                                      <p:cBhvr>
                                        <p:cTn id="19" dur="1500" accel="50000">
                                          <p:stCondLst>
                                            <p:cond delay="1500"/>
                                          </p:stCondLst>
                                        </p:cTn>
                                        <p:tgtEl>
                                          <p:spTgt spid="4"/>
                                        </p:tgtEl>
                                        <p:attrNameLst>
                                          <p:attrName>ppt_x</p:attrName>
                                        </p:attrNameLst>
                                      </p:cBhvr>
                                      <p:tavLst>
                                        <p:tav tm="0">
                                          <p:val>
                                            <p:strVal val="ppt_x"/>
                                          </p:val>
                                        </p:tav>
                                        <p:tav tm="100000">
                                          <p:val>
                                            <p:strVal val="ppt_x+.4"/>
                                          </p:val>
                                        </p:tav>
                                      </p:tavLst>
                                    </p:anim>
                                    <p:anim calcmode="lin" valueType="num">
                                      <p:cBhvr>
                                        <p:cTn id="20" dur="3000"/>
                                        <p:tgtEl>
                                          <p:spTgt spid="4"/>
                                        </p:tgtEl>
                                        <p:attrNameLst>
                                          <p:attrName>ppt_h</p:attrName>
                                        </p:attrNameLst>
                                      </p:cBhvr>
                                      <p:tavLst>
                                        <p:tav tm="0">
                                          <p:val>
                                            <p:strVal val="ppt_h"/>
                                          </p:val>
                                        </p:tav>
                                        <p:tav tm="100000">
                                          <p:val>
                                            <p:strVal val="ppt_h"/>
                                          </p:val>
                                        </p:tav>
                                      </p:tavLst>
                                    </p:anim>
                                    <p:anim calcmode="lin" valueType="num">
                                      <p:cBhvr>
                                        <p:cTn id="21" dur="1500" accel="50000">
                                          <p:stCondLst>
                                            <p:cond delay="0"/>
                                          </p:stCondLst>
                                        </p:cTn>
                                        <p:tgtEl>
                                          <p:spTgt spid="4"/>
                                        </p:tgtEl>
                                        <p:attrNameLst>
                                          <p:attrName>ppt_w</p:attrName>
                                        </p:attrNameLst>
                                      </p:cBhvr>
                                      <p:tavLst>
                                        <p:tav tm="0">
                                          <p:val>
                                            <p:strVal val="ppt_w"/>
                                          </p:val>
                                        </p:tav>
                                        <p:tav tm="100000">
                                          <p:val>
                                            <p:strVal val="ppt_w*.05"/>
                                          </p:val>
                                        </p:tav>
                                      </p:tavLst>
                                    </p:anim>
                                    <p:anim calcmode="lin" valueType="num">
                                      <p:cBhvr>
                                        <p:cTn id="22" dur="1500" decel="50000">
                                          <p:stCondLst>
                                            <p:cond delay="1500"/>
                                          </p:stCondLst>
                                        </p:cTn>
                                        <p:tgtEl>
                                          <p:spTgt spid="4"/>
                                        </p:tgtEl>
                                        <p:attrNameLst>
                                          <p:attrName>ppt_w</p:attrName>
                                        </p:attrNameLst>
                                      </p:cBhvr>
                                      <p:tavLst>
                                        <p:tav tm="0">
                                          <p:val>
                                            <p:strVal val="ppt_w"/>
                                          </p:val>
                                        </p:tav>
                                        <p:tav tm="100000">
                                          <p:val>
                                            <p:strVal val="ppt_w/.05"/>
                                          </p:val>
                                        </p:tav>
                                      </p:tavLst>
                                    </p:anim>
                                    <p:anim calcmode="lin" valueType="num">
                                      <p:cBhvr>
                                        <p:cTn id="23" dur="1500" accel="50000">
                                          <p:stCondLst>
                                            <p:cond delay="1500"/>
                                          </p:stCondLst>
                                        </p:cTn>
                                        <p:tgtEl>
                                          <p:spTgt spid="4"/>
                                        </p:tgtEl>
                                        <p:attrNameLst>
                                          <p:attrName>style.rotation</p:attrName>
                                        </p:attrNameLst>
                                      </p:cBhvr>
                                      <p:tavLst>
                                        <p:tav tm="0">
                                          <p:val>
                                            <p:fltVal val="0"/>
                                          </p:val>
                                        </p:tav>
                                        <p:tav tm="100000">
                                          <p:val>
                                            <p:fltVal val="-90"/>
                                          </p:val>
                                        </p:tav>
                                      </p:tavLst>
                                    </p:anim>
                                    <p:set>
                                      <p:cBhvr>
                                        <p:cTn id="24" dur="1" fill="hold">
                                          <p:stCondLst>
                                            <p:cond delay="2999"/>
                                          </p:stCondLst>
                                        </p:cTn>
                                        <p:tgtEl>
                                          <p:spTgt spid="4"/>
                                        </p:tgtEl>
                                        <p:attrNameLst>
                                          <p:attrName>style.visibility</p:attrName>
                                        </p:attrNameLst>
                                      </p:cBhvr>
                                      <p:to>
                                        <p:strVal val="hidden"/>
                                      </p:to>
                                    </p:set>
                                  </p:childTnLst>
                                </p:cTn>
                              </p:par>
                              <p:par>
                                <p:cTn id="25" presetID="25" presetClass="exit" presetSubtype="0" fill="hold" nodeType="withEffect">
                                  <p:stCondLst>
                                    <p:cond delay="2000"/>
                                  </p:stCondLst>
                                  <p:childTnLst>
                                    <p:animEffect transition="out" filter="fade">
                                      <p:cBhvr>
                                        <p:cTn id="26" dur="3000" accel="50000">
                                          <p:stCondLst>
                                            <p:cond delay="0"/>
                                          </p:stCondLst>
                                        </p:cTn>
                                        <p:tgtEl>
                                          <p:spTgt spid="5"/>
                                        </p:tgtEl>
                                      </p:cBhvr>
                                    </p:animEffect>
                                    <p:anim calcmode="lin" valueType="num">
                                      <p:cBhvr>
                                        <p:cTn id="27" dur="1500" accel="50000">
                                          <p:stCondLst>
                                            <p:cond delay="0"/>
                                          </p:stCondLst>
                                        </p:cTn>
                                        <p:tgtEl>
                                          <p:spTgt spid="5"/>
                                        </p:tgtEl>
                                        <p:attrNameLst>
                                          <p:attrName>ppt_y</p:attrName>
                                        </p:attrNameLst>
                                      </p:cBhvr>
                                      <p:tavLst>
                                        <p:tav tm="0">
                                          <p:val>
                                            <p:strVal val="ppt_y"/>
                                          </p:val>
                                        </p:tav>
                                        <p:tav tm="100000">
                                          <p:val>
                                            <p:strVal val="ppt_y+.1"/>
                                          </p:val>
                                        </p:tav>
                                      </p:tavLst>
                                    </p:anim>
                                    <p:anim calcmode="lin" valueType="num">
                                      <p:cBhvr>
                                        <p:cTn id="28" dur="1500" decel="50000">
                                          <p:stCondLst>
                                            <p:cond delay="1500"/>
                                          </p:stCondLst>
                                        </p:cTn>
                                        <p:tgtEl>
                                          <p:spTgt spid="5"/>
                                        </p:tgtEl>
                                        <p:attrNameLst>
                                          <p:attrName>ppt_y</p:attrName>
                                        </p:attrNameLst>
                                      </p:cBhvr>
                                      <p:tavLst>
                                        <p:tav tm="0">
                                          <p:val>
                                            <p:strVal val="ppt_y"/>
                                          </p:val>
                                        </p:tav>
                                        <p:tav tm="100000">
                                          <p:val>
                                            <p:strVal val="ppt_y-.1"/>
                                          </p:val>
                                        </p:tav>
                                      </p:tavLst>
                                    </p:anim>
                                    <p:anim calcmode="lin" valueType="num">
                                      <p:cBhvr>
                                        <p:cTn id="29" dur="1500" accel="50000">
                                          <p:stCondLst>
                                            <p:cond delay="1500"/>
                                          </p:stCondLst>
                                        </p:cTn>
                                        <p:tgtEl>
                                          <p:spTgt spid="5"/>
                                        </p:tgtEl>
                                        <p:attrNameLst>
                                          <p:attrName>ppt_x</p:attrName>
                                        </p:attrNameLst>
                                      </p:cBhvr>
                                      <p:tavLst>
                                        <p:tav tm="0">
                                          <p:val>
                                            <p:strVal val="ppt_x"/>
                                          </p:val>
                                        </p:tav>
                                        <p:tav tm="100000">
                                          <p:val>
                                            <p:strVal val="ppt_x+.4"/>
                                          </p:val>
                                        </p:tav>
                                      </p:tavLst>
                                    </p:anim>
                                    <p:anim calcmode="lin" valueType="num">
                                      <p:cBhvr>
                                        <p:cTn id="30" dur="3000"/>
                                        <p:tgtEl>
                                          <p:spTgt spid="5"/>
                                        </p:tgtEl>
                                        <p:attrNameLst>
                                          <p:attrName>ppt_h</p:attrName>
                                        </p:attrNameLst>
                                      </p:cBhvr>
                                      <p:tavLst>
                                        <p:tav tm="0">
                                          <p:val>
                                            <p:strVal val="ppt_h"/>
                                          </p:val>
                                        </p:tav>
                                        <p:tav tm="100000">
                                          <p:val>
                                            <p:strVal val="ppt_h"/>
                                          </p:val>
                                        </p:tav>
                                      </p:tavLst>
                                    </p:anim>
                                    <p:anim calcmode="lin" valueType="num">
                                      <p:cBhvr>
                                        <p:cTn id="31" dur="1500" accel="50000">
                                          <p:stCondLst>
                                            <p:cond delay="0"/>
                                          </p:stCondLst>
                                        </p:cTn>
                                        <p:tgtEl>
                                          <p:spTgt spid="5"/>
                                        </p:tgtEl>
                                        <p:attrNameLst>
                                          <p:attrName>ppt_w</p:attrName>
                                        </p:attrNameLst>
                                      </p:cBhvr>
                                      <p:tavLst>
                                        <p:tav tm="0">
                                          <p:val>
                                            <p:strVal val="ppt_w"/>
                                          </p:val>
                                        </p:tav>
                                        <p:tav tm="100000">
                                          <p:val>
                                            <p:strVal val="ppt_w*.05"/>
                                          </p:val>
                                        </p:tav>
                                      </p:tavLst>
                                    </p:anim>
                                    <p:anim calcmode="lin" valueType="num">
                                      <p:cBhvr>
                                        <p:cTn id="32" dur="1500" decel="50000">
                                          <p:stCondLst>
                                            <p:cond delay="1500"/>
                                          </p:stCondLst>
                                        </p:cTn>
                                        <p:tgtEl>
                                          <p:spTgt spid="5"/>
                                        </p:tgtEl>
                                        <p:attrNameLst>
                                          <p:attrName>ppt_w</p:attrName>
                                        </p:attrNameLst>
                                      </p:cBhvr>
                                      <p:tavLst>
                                        <p:tav tm="0">
                                          <p:val>
                                            <p:strVal val="ppt_w"/>
                                          </p:val>
                                        </p:tav>
                                        <p:tav tm="100000">
                                          <p:val>
                                            <p:strVal val="ppt_w/.05"/>
                                          </p:val>
                                        </p:tav>
                                      </p:tavLst>
                                    </p:anim>
                                    <p:anim calcmode="lin" valueType="num">
                                      <p:cBhvr>
                                        <p:cTn id="33" dur="1500" accel="50000">
                                          <p:stCondLst>
                                            <p:cond delay="1500"/>
                                          </p:stCondLst>
                                        </p:cTn>
                                        <p:tgtEl>
                                          <p:spTgt spid="5"/>
                                        </p:tgtEl>
                                        <p:attrNameLst>
                                          <p:attrName>style.rotation</p:attrName>
                                        </p:attrNameLst>
                                      </p:cBhvr>
                                      <p:tavLst>
                                        <p:tav tm="0">
                                          <p:val>
                                            <p:fltVal val="0"/>
                                          </p:val>
                                        </p:tav>
                                        <p:tav tm="100000">
                                          <p:val>
                                            <p:fltVal val="-90"/>
                                          </p:val>
                                        </p:tav>
                                      </p:tavLst>
                                    </p:anim>
                                    <p:set>
                                      <p:cBhvr>
                                        <p:cTn id="34" dur="1" fill="hold">
                                          <p:stCondLst>
                                            <p:cond delay="2999"/>
                                          </p:stCondLst>
                                        </p:cTn>
                                        <p:tgtEl>
                                          <p:spTgt spid="5"/>
                                        </p:tgtEl>
                                        <p:attrNameLst>
                                          <p:attrName>style.visibility</p:attrName>
                                        </p:attrNameLst>
                                      </p:cBhvr>
                                      <p:to>
                                        <p:strVal val="hidden"/>
                                      </p:to>
                                    </p:set>
                                  </p:childTnLst>
                                </p:cTn>
                              </p:par>
                              <p:par>
                                <p:cTn id="35" presetID="25" presetClass="exit" presetSubtype="0" fill="hold" nodeType="withEffect">
                                  <p:stCondLst>
                                    <p:cond delay="1000"/>
                                  </p:stCondLst>
                                  <p:childTnLst>
                                    <p:animEffect transition="out" filter="fade">
                                      <p:cBhvr>
                                        <p:cTn id="36" dur="3000" accel="50000">
                                          <p:stCondLst>
                                            <p:cond delay="0"/>
                                          </p:stCondLst>
                                        </p:cTn>
                                        <p:tgtEl>
                                          <p:spTgt spid="6"/>
                                        </p:tgtEl>
                                      </p:cBhvr>
                                    </p:animEffect>
                                    <p:anim calcmode="lin" valueType="num">
                                      <p:cBhvr>
                                        <p:cTn id="37" dur="1500" accel="50000">
                                          <p:stCondLst>
                                            <p:cond delay="0"/>
                                          </p:stCondLst>
                                        </p:cTn>
                                        <p:tgtEl>
                                          <p:spTgt spid="6"/>
                                        </p:tgtEl>
                                        <p:attrNameLst>
                                          <p:attrName>ppt_y</p:attrName>
                                        </p:attrNameLst>
                                      </p:cBhvr>
                                      <p:tavLst>
                                        <p:tav tm="0">
                                          <p:val>
                                            <p:strVal val="ppt_y"/>
                                          </p:val>
                                        </p:tav>
                                        <p:tav tm="100000">
                                          <p:val>
                                            <p:strVal val="ppt_y+.1"/>
                                          </p:val>
                                        </p:tav>
                                      </p:tavLst>
                                    </p:anim>
                                    <p:anim calcmode="lin" valueType="num">
                                      <p:cBhvr>
                                        <p:cTn id="38" dur="1500" decel="50000">
                                          <p:stCondLst>
                                            <p:cond delay="1500"/>
                                          </p:stCondLst>
                                        </p:cTn>
                                        <p:tgtEl>
                                          <p:spTgt spid="6"/>
                                        </p:tgtEl>
                                        <p:attrNameLst>
                                          <p:attrName>ppt_y</p:attrName>
                                        </p:attrNameLst>
                                      </p:cBhvr>
                                      <p:tavLst>
                                        <p:tav tm="0">
                                          <p:val>
                                            <p:strVal val="ppt_y"/>
                                          </p:val>
                                        </p:tav>
                                        <p:tav tm="100000">
                                          <p:val>
                                            <p:strVal val="ppt_y-.1"/>
                                          </p:val>
                                        </p:tav>
                                      </p:tavLst>
                                    </p:anim>
                                    <p:anim calcmode="lin" valueType="num">
                                      <p:cBhvr>
                                        <p:cTn id="39" dur="1500" accel="50000">
                                          <p:stCondLst>
                                            <p:cond delay="1500"/>
                                          </p:stCondLst>
                                        </p:cTn>
                                        <p:tgtEl>
                                          <p:spTgt spid="6"/>
                                        </p:tgtEl>
                                        <p:attrNameLst>
                                          <p:attrName>ppt_x</p:attrName>
                                        </p:attrNameLst>
                                      </p:cBhvr>
                                      <p:tavLst>
                                        <p:tav tm="0">
                                          <p:val>
                                            <p:strVal val="ppt_x"/>
                                          </p:val>
                                        </p:tav>
                                        <p:tav tm="100000">
                                          <p:val>
                                            <p:strVal val="ppt_x+.4"/>
                                          </p:val>
                                        </p:tav>
                                      </p:tavLst>
                                    </p:anim>
                                    <p:anim calcmode="lin" valueType="num">
                                      <p:cBhvr>
                                        <p:cTn id="40" dur="3000"/>
                                        <p:tgtEl>
                                          <p:spTgt spid="6"/>
                                        </p:tgtEl>
                                        <p:attrNameLst>
                                          <p:attrName>ppt_h</p:attrName>
                                        </p:attrNameLst>
                                      </p:cBhvr>
                                      <p:tavLst>
                                        <p:tav tm="0">
                                          <p:val>
                                            <p:strVal val="ppt_h"/>
                                          </p:val>
                                        </p:tav>
                                        <p:tav tm="100000">
                                          <p:val>
                                            <p:strVal val="ppt_h"/>
                                          </p:val>
                                        </p:tav>
                                      </p:tavLst>
                                    </p:anim>
                                    <p:anim calcmode="lin" valueType="num">
                                      <p:cBhvr>
                                        <p:cTn id="41" dur="1500" accel="50000">
                                          <p:stCondLst>
                                            <p:cond delay="0"/>
                                          </p:stCondLst>
                                        </p:cTn>
                                        <p:tgtEl>
                                          <p:spTgt spid="6"/>
                                        </p:tgtEl>
                                        <p:attrNameLst>
                                          <p:attrName>ppt_w</p:attrName>
                                        </p:attrNameLst>
                                      </p:cBhvr>
                                      <p:tavLst>
                                        <p:tav tm="0">
                                          <p:val>
                                            <p:strVal val="ppt_w"/>
                                          </p:val>
                                        </p:tav>
                                        <p:tav tm="100000">
                                          <p:val>
                                            <p:strVal val="ppt_w*.05"/>
                                          </p:val>
                                        </p:tav>
                                      </p:tavLst>
                                    </p:anim>
                                    <p:anim calcmode="lin" valueType="num">
                                      <p:cBhvr>
                                        <p:cTn id="42" dur="1500" decel="50000">
                                          <p:stCondLst>
                                            <p:cond delay="1500"/>
                                          </p:stCondLst>
                                        </p:cTn>
                                        <p:tgtEl>
                                          <p:spTgt spid="6"/>
                                        </p:tgtEl>
                                        <p:attrNameLst>
                                          <p:attrName>ppt_w</p:attrName>
                                        </p:attrNameLst>
                                      </p:cBhvr>
                                      <p:tavLst>
                                        <p:tav tm="0">
                                          <p:val>
                                            <p:strVal val="ppt_w"/>
                                          </p:val>
                                        </p:tav>
                                        <p:tav tm="100000">
                                          <p:val>
                                            <p:strVal val="ppt_w/.05"/>
                                          </p:val>
                                        </p:tav>
                                      </p:tavLst>
                                    </p:anim>
                                    <p:anim calcmode="lin" valueType="num">
                                      <p:cBhvr>
                                        <p:cTn id="43" dur="1500" accel="50000">
                                          <p:stCondLst>
                                            <p:cond delay="1500"/>
                                          </p:stCondLst>
                                        </p:cTn>
                                        <p:tgtEl>
                                          <p:spTgt spid="6"/>
                                        </p:tgtEl>
                                        <p:attrNameLst>
                                          <p:attrName>style.rotation</p:attrName>
                                        </p:attrNameLst>
                                      </p:cBhvr>
                                      <p:tavLst>
                                        <p:tav tm="0">
                                          <p:val>
                                            <p:fltVal val="0"/>
                                          </p:val>
                                        </p:tav>
                                        <p:tav tm="100000">
                                          <p:val>
                                            <p:fltVal val="-90"/>
                                          </p:val>
                                        </p:tav>
                                      </p:tavLst>
                                    </p:anim>
                                    <p:set>
                                      <p:cBhvr>
                                        <p:cTn id="44" dur="1" fill="hold">
                                          <p:stCondLst>
                                            <p:cond delay="2999"/>
                                          </p:stCondLst>
                                        </p:cTn>
                                        <p:tgtEl>
                                          <p:spTgt spid="6"/>
                                        </p:tgtEl>
                                        <p:attrNameLst>
                                          <p:attrName>style.visibility</p:attrName>
                                        </p:attrNameLst>
                                      </p:cBhvr>
                                      <p:to>
                                        <p:strVal val="hidden"/>
                                      </p:to>
                                    </p:set>
                                  </p:childTnLst>
                                </p:cTn>
                              </p:par>
                              <p:par>
                                <p:cTn id="45" presetID="25" presetClass="exit" presetSubtype="0" fill="hold" nodeType="withEffect">
                                  <p:stCondLst>
                                    <p:cond delay="0"/>
                                  </p:stCondLst>
                                  <p:childTnLst>
                                    <p:animEffect transition="out" filter="fade">
                                      <p:cBhvr>
                                        <p:cTn id="46" dur="3000" accel="50000">
                                          <p:stCondLst>
                                            <p:cond delay="0"/>
                                          </p:stCondLst>
                                        </p:cTn>
                                        <p:tgtEl>
                                          <p:spTgt spid="7"/>
                                        </p:tgtEl>
                                      </p:cBhvr>
                                    </p:animEffect>
                                    <p:anim calcmode="lin" valueType="num">
                                      <p:cBhvr>
                                        <p:cTn id="47" dur="1500" accel="50000">
                                          <p:stCondLst>
                                            <p:cond delay="0"/>
                                          </p:stCondLst>
                                        </p:cTn>
                                        <p:tgtEl>
                                          <p:spTgt spid="7"/>
                                        </p:tgtEl>
                                        <p:attrNameLst>
                                          <p:attrName>ppt_y</p:attrName>
                                        </p:attrNameLst>
                                      </p:cBhvr>
                                      <p:tavLst>
                                        <p:tav tm="0">
                                          <p:val>
                                            <p:strVal val="ppt_y"/>
                                          </p:val>
                                        </p:tav>
                                        <p:tav tm="100000">
                                          <p:val>
                                            <p:strVal val="ppt_y+.1"/>
                                          </p:val>
                                        </p:tav>
                                      </p:tavLst>
                                    </p:anim>
                                    <p:anim calcmode="lin" valueType="num">
                                      <p:cBhvr>
                                        <p:cTn id="48" dur="1500" decel="50000">
                                          <p:stCondLst>
                                            <p:cond delay="1500"/>
                                          </p:stCondLst>
                                        </p:cTn>
                                        <p:tgtEl>
                                          <p:spTgt spid="7"/>
                                        </p:tgtEl>
                                        <p:attrNameLst>
                                          <p:attrName>ppt_y</p:attrName>
                                        </p:attrNameLst>
                                      </p:cBhvr>
                                      <p:tavLst>
                                        <p:tav tm="0">
                                          <p:val>
                                            <p:strVal val="ppt_y"/>
                                          </p:val>
                                        </p:tav>
                                        <p:tav tm="100000">
                                          <p:val>
                                            <p:strVal val="ppt_y-.1"/>
                                          </p:val>
                                        </p:tav>
                                      </p:tavLst>
                                    </p:anim>
                                    <p:anim calcmode="lin" valueType="num">
                                      <p:cBhvr>
                                        <p:cTn id="49" dur="1500" accel="50000">
                                          <p:stCondLst>
                                            <p:cond delay="1500"/>
                                          </p:stCondLst>
                                        </p:cTn>
                                        <p:tgtEl>
                                          <p:spTgt spid="7"/>
                                        </p:tgtEl>
                                        <p:attrNameLst>
                                          <p:attrName>ppt_x</p:attrName>
                                        </p:attrNameLst>
                                      </p:cBhvr>
                                      <p:tavLst>
                                        <p:tav tm="0">
                                          <p:val>
                                            <p:strVal val="ppt_x"/>
                                          </p:val>
                                        </p:tav>
                                        <p:tav tm="100000">
                                          <p:val>
                                            <p:strVal val="ppt_x+.4"/>
                                          </p:val>
                                        </p:tav>
                                      </p:tavLst>
                                    </p:anim>
                                    <p:anim calcmode="lin" valueType="num">
                                      <p:cBhvr>
                                        <p:cTn id="50" dur="3000"/>
                                        <p:tgtEl>
                                          <p:spTgt spid="7"/>
                                        </p:tgtEl>
                                        <p:attrNameLst>
                                          <p:attrName>ppt_h</p:attrName>
                                        </p:attrNameLst>
                                      </p:cBhvr>
                                      <p:tavLst>
                                        <p:tav tm="0">
                                          <p:val>
                                            <p:strVal val="ppt_h"/>
                                          </p:val>
                                        </p:tav>
                                        <p:tav tm="100000">
                                          <p:val>
                                            <p:strVal val="ppt_h"/>
                                          </p:val>
                                        </p:tav>
                                      </p:tavLst>
                                    </p:anim>
                                    <p:anim calcmode="lin" valueType="num">
                                      <p:cBhvr>
                                        <p:cTn id="51" dur="1500" accel="50000">
                                          <p:stCondLst>
                                            <p:cond delay="0"/>
                                          </p:stCondLst>
                                        </p:cTn>
                                        <p:tgtEl>
                                          <p:spTgt spid="7"/>
                                        </p:tgtEl>
                                        <p:attrNameLst>
                                          <p:attrName>ppt_w</p:attrName>
                                        </p:attrNameLst>
                                      </p:cBhvr>
                                      <p:tavLst>
                                        <p:tav tm="0">
                                          <p:val>
                                            <p:strVal val="ppt_w"/>
                                          </p:val>
                                        </p:tav>
                                        <p:tav tm="100000">
                                          <p:val>
                                            <p:strVal val="ppt_w*.05"/>
                                          </p:val>
                                        </p:tav>
                                      </p:tavLst>
                                    </p:anim>
                                    <p:anim calcmode="lin" valueType="num">
                                      <p:cBhvr>
                                        <p:cTn id="52" dur="1500" decel="50000">
                                          <p:stCondLst>
                                            <p:cond delay="1500"/>
                                          </p:stCondLst>
                                        </p:cTn>
                                        <p:tgtEl>
                                          <p:spTgt spid="7"/>
                                        </p:tgtEl>
                                        <p:attrNameLst>
                                          <p:attrName>ppt_w</p:attrName>
                                        </p:attrNameLst>
                                      </p:cBhvr>
                                      <p:tavLst>
                                        <p:tav tm="0">
                                          <p:val>
                                            <p:strVal val="ppt_w"/>
                                          </p:val>
                                        </p:tav>
                                        <p:tav tm="100000">
                                          <p:val>
                                            <p:strVal val="ppt_w/.05"/>
                                          </p:val>
                                        </p:tav>
                                      </p:tavLst>
                                    </p:anim>
                                    <p:anim calcmode="lin" valueType="num">
                                      <p:cBhvr>
                                        <p:cTn id="53" dur="1500" accel="50000">
                                          <p:stCondLst>
                                            <p:cond delay="1500"/>
                                          </p:stCondLst>
                                        </p:cTn>
                                        <p:tgtEl>
                                          <p:spTgt spid="7"/>
                                        </p:tgtEl>
                                        <p:attrNameLst>
                                          <p:attrName>style.rotation</p:attrName>
                                        </p:attrNameLst>
                                      </p:cBhvr>
                                      <p:tavLst>
                                        <p:tav tm="0">
                                          <p:val>
                                            <p:fltVal val="0"/>
                                          </p:val>
                                        </p:tav>
                                        <p:tav tm="100000">
                                          <p:val>
                                            <p:fltVal val="-90"/>
                                          </p:val>
                                        </p:tav>
                                      </p:tavLst>
                                    </p:anim>
                                    <p:set>
                                      <p:cBhvr>
                                        <p:cTn id="54" dur="1" fill="hold">
                                          <p:stCondLst>
                                            <p:cond delay="2999"/>
                                          </p:stCondLst>
                                        </p:cTn>
                                        <p:tgtEl>
                                          <p:spTgt spid="7"/>
                                        </p:tgtEl>
                                        <p:attrNameLst>
                                          <p:attrName>style.visibility</p:attrName>
                                        </p:attrNameLst>
                                      </p:cBhvr>
                                      <p:to>
                                        <p:strVal val="hidden"/>
                                      </p:to>
                                    </p:set>
                                  </p:childTnLst>
                                </p:cTn>
                              </p:par>
                              <p:par>
                                <p:cTn id="55" presetID="50" presetClass="entr" presetSubtype="0" decel="100000" fill="hold" nodeType="withEffect">
                                  <p:stCondLst>
                                    <p:cond delay="3000"/>
                                  </p:stCondLst>
                                  <p:childTnLst>
                                    <p:set>
                                      <p:cBhvr>
                                        <p:cTn id="56" dur="1" fill="hold">
                                          <p:stCondLst>
                                            <p:cond delay="0"/>
                                          </p:stCondLst>
                                        </p:cTn>
                                        <p:tgtEl>
                                          <p:spTgt spid="8"/>
                                        </p:tgtEl>
                                        <p:attrNameLst>
                                          <p:attrName>style.visibility</p:attrName>
                                        </p:attrNameLst>
                                      </p:cBhvr>
                                      <p:to>
                                        <p:strVal val="visible"/>
                                      </p:to>
                                    </p:set>
                                    <p:anim calcmode="lin" valueType="num">
                                      <p:cBhvr>
                                        <p:cTn id="57" dur="3000" fill="hold"/>
                                        <p:tgtEl>
                                          <p:spTgt spid="8"/>
                                        </p:tgtEl>
                                        <p:attrNameLst>
                                          <p:attrName>ppt_w</p:attrName>
                                        </p:attrNameLst>
                                      </p:cBhvr>
                                      <p:tavLst>
                                        <p:tav tm="0">
                                          <p:val>
                                            <p:strVal val="#ppt_w+.3"/>
                                          </p:val>
                                        </p:tav>
                                        <p:tav tm="100000">
                                          <p:val>
                                            <p:strVal val="#ppt_w"/>
                                          </p:val>
                                        </p:tav>
                                      </p:tavLst>
                                    </p:anim>
                                    <p:anim calcmode="lin" valueType="num">
                                      <p:cBhvr>
                                        <p:cTn id="58" dur="3000" fill="hold"/>
                                        <p:tgtEl>
                                          <p:spTgt spid="8"/>
                                        </p:tgtEl>
                                        <p:attrNameLst>
                                          <p:attrName>ppt_h</p:attrName>
                                        </p:attrNameLst>
                                      </p:cBhvr>
                                      <p:tavLst>
                                        <p:tav tm="0">
                                          <p:val>
                                            <p:strVal val="#ppt_h"/>
                                          </p:val>
                                        </p:tav>
                                        <p:tav tm="100000">
                                          <p:val>
                                            <p:strVal val="#ppt_h"/>
                                          </p:val>
                                        </p:tav>
                                      </p:tavLst>
                                    </p:anim>
                                    <p:animEffect transition="in" filter="fade">
                                      <p:cBhvr>
                                        <p:cTn id="59" dur="3000"/>
                                        <p:tgtEl>
                                          <p:spTgt spid="8"/>
                                        </p:tgtEl>
                                      </p:cBhvr>
                                    </p:animEffect>
                                  </p:childTnLst>
                                </p:cTn>
                              </p:par>
                            </p:childTnLst>
                          </p:cTn>
                        </p:par>
                        <p:par>
                          <p:cTn id="60" fill="hold" nodeType="afterGroup">
                            <p:stCondLst>
                              <p:cond delay="7000"/>
                            </p:stCondLst>
                            <p:childTnLst>
                              <p:par>
                                <p:cTn id="61" presetID="23" presetClass="entr" presetSubtype="16" fill="hold" grpId="0" nodeType="after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2000" fill="hold"/>
                                        <p:tgtEl>
                                          <p:spTgt spid="9"/>
                                        </p:tgtEl>
                                        <p:attrNameLst>
                                          <p:attrName>ppt_w</p:attrName>
                                        </p:attrNameLst>
                                      </p:cBhvr>
                                      <p:tavLst>
                                        <p:tav tm="0">
                                          <p:val>
                                            <p:fltVal val="0"/>
                                          </p:val>
                                        </p:tav>
                                        <p:tav tm="100000">
                                          <p:val>
                                            <p:strVal val="#ppt_w"/>
                                          </p:val>
                                        </p:tav>
                                      </p:tavLst>
                                    </p:anim>
                                    <p:anim calcmode="lin" valueType="num">
                                      <p:cBhvr>
                                        <p:cTn id="64" dur="2000" fill="hold"/>
                                        <p:tgtEl>
                                          <p:spTgt spid="9"/>
                                        </p:tgtEl>
                                        <p:attrNameLst>
                                          <p:attrName>ppt_h</p:attrName>
                                        </p:attrNameLst>
                                      </p:cBhvr>
                                      <p:tavLst>
                                        <p:tav tm="0">
                                          <p:val>
                                            <p:fltVal val="0"/>
                                          </p:val>
                                        </p:tav>
                                        <p:tav tm="100000">
                                          <p:val>
                                            <p:strVal val="#ppt_h"/>
                                          </p:val>
                                        </p:tav>
                                      </p:tavLst>
                                    </p:anim>
                                  </p:childTnLst>
                                </p:cTn>
                              </p:par>
                            </p:childTnLst>
                          </p:cTn>
                        </p:par>
                        <p:par>
                          <p:cTn id="65" fill="hold" nodeType="afterGroup">
                            <p:stCondLst>
                              <p:cond delay="9000"/>
                            </p:stCondLst>
                            <p:childTnLst>
                              <p:par>
                                <p:cTn id="66" presetID="40" presetClass="entr" presetSubtype="0" fill="hold" grpId="0" nodeType="afterEffect">
                                  <p:stCondLst>
                                    <p:cond delay="50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 name="Picture 2" descr="C:\Documents and Settings\Ana María\Mis documentos\Downloads\LOROS - PERIQUITOS\loro (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9688"/>
            <a:ext cx="9144000" cy="5692776"/>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Franja diagonal"/>
          <p:cNvSpPr/>
          <p:nvPr/>
        </p:nvSpPr>
        <p:spPr>
          <a:xfrm rot="5128227" flipH="1">
            <a:off x="5518150" y="-1057274"/>
            <a:ext cx="2536825" cy="4972050"/>
          </a:xfrm>
          <a:prstGeom prst="diagStripe">
            <a:avLst>
              <a:gd name="adj" fmla="val 90994"/>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Franja diagonal"/>
          <p:cNvSpPr/>
          <p:nvPr/>
        </p:nvSpPr>
        <p:spPr>
          <a:xfrm rot="5240005">
            <a:off x="5267325" y="2011363"/>
            <a:ext cx="3038475" cy="4549775"/>
          </a:xfrm>
          <a:prstGeom prst="diagStripe">
            <a:avLst>
              <a:gd name="adj" fmla="val 91863"/>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Franja diagonal"/>
          <p:cNvSpPr/>
          <p:nvPr/>
        </p:nvSpPr>
        <p:spPr>
          <a:xfrm rot="15911563" flipH="1">
            <a:off x="1059656" y="1829594"/>
            <a:ext cx="2524125" cy="4913313"/>
          </a:xfrm>
          <a:prstGeom prst="diagStripe">
            <a:avLst>
              <a:gd name="adj" fmla="val 92135"/>
            </a:avLst>
          </a:prstGeom>
          <a:solidFill>
            <a:schemeClr val="accent6">
              <a:lumMod val="20000"/>
              <a:lumOff val="80000"/>
            </a:schemeClr>
          </a:solidFill>
          <a:ln>
            <a:solidFill>
              <a:schemeClr val="accent3">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Franja diagonal"/>
          <p:cNvSpPr/>
          <p:nvPr/>
        </p:nvSpPr>
        <p:spPr>
          <a:xfrm rot="15876355">
            <a:off x="684212" y="-685800"/>
            <a:ext cx="3203576" cy="4229100"/>
          </a:xfrm>
          <a:prstGeom prst="diagStripe">
            <a:avLst>
              <a:gd name="adj" fmla="val 91757"/>
            </a:avLst>
          </a:prstGeom>
          <a:solidFill>
            <a:schemeClr val="accent6">
              <a:lumMod val="20000"/>
              <a:lumOff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Franja diagonal"/>
          <p:cNvSpPr/>
          <p:nvPr/>
        </p:nvSpPr>
        <p:spPr>
          <a:xfrm rot="5128227" flipH="1">
            <a:off x="6055519" y="-475456"/>
            <a:ext cx="2105025" cy="4284663"/>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Franja diagonal"/>
          <p:cNvSpPr/>
          <p:nvPr/>
        </p:nvSpPr>
        <p:spPr>
          <a:xfrm rot="5128227" flipH="1">
            <a:off x="6592888" y="106363"/>
            <a:ext cx="1673225" cy="3597275"/>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Franja diagonal"/>
          <p:cNvSpPr/>
          <p:nvPr/>
        </p:nvSpPr>
        <p:spPr>
          <a:xfrm rot="5128227" flipH="1">
            <a:off x="7067550" y="617538"/>
            <a:ext cx="1295400" cy="2990850"/>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Franja diagonal"/>
          <p:cNvSpPr/>
          <p:nvPr/>
        </p:nvSpPr>
        <p:spPr>
          <a:xfrm rot="5128227" flipH="1">
            <a:off x="7512050" y="1157288"/>
            <a:ext cx="977900" cy="2387600"/>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Franja diagonal"/>
          <p:cNvSpPr/>
          <p:nvPr/>
        </p:nvSpPr>
        <p:spPr>
          <a:xfrm rot="5240005">
            <a:off x="5812632" y="2108994"/>
            <a:ext cx="2590800" cy="3932237"/>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Franja diagonal"/>
          <p:cNvSpPr/>
          <p:nvPr/>
        </p:nvSpPr>
        <p:spPr>
          <a:xfrm rot="5240005">
            <a:off x="6311106" y="2256632"/>
            <a:ext cx="2236787" cy="3308350"/>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Franja diagonal"/>
          <p:cNvSpPr/>
          <p:nvPr/>
        </p:nvSpPr>
        <p:spPr>
          <a:xfrm rot="5240005">
            <a:off x="6768306" y="2372519"/>
            <a:ext cx="1893888" cy="2755900"/>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4" name="13 Franja diagonal"/>
          <p:cNvSpPr/>
          <p:nvPr/>
        </p:nvSpPr>
        <p:spPr>
          <a:xfrm rot="5240005">
            <a:off x="7272338" y="2498725"/>
            <a:ext cx="1457325" cy="2206625"/>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5" name="14 Franja diagonal"/>
          <p:cNvSpPr/>
          <p:nvPr/>
        </p:nvSpPr>
        <p:spPr>
          <a:xfrm rot="15911563" flipH="1">
            <a:off x="875507" y="1986756"/>
            <a:ext cx="2157412" cy="4181475"/>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6" name="15 Franja diagonal"/>
          <p:cNvSpPr/>
          <p:nvPr/>
        </p:nvSpPr>
        <p:spPr>
          <a:xfrm rot="15911563" flipH="1">
            <a:off x="709613" y="2147887"/>
            <a:ext cx="1846262" cy="3503613"/>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7" name="16 Franja diagonal"/>
          <p:cNvSpPr/>
          <p:nvPr/>
        </p:nvSpPr>
        <p:spPr>
          <a:xfrm rot="15911563" flipH="1">
            <a:off x="621507" y="2313781"/>
            <a:ext cx="1471612" cy="2873375"/>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8" name="17 Franja diagonal"/>
          <p:cNvSpPr/>
          <p:nvPr/>
        </p:nvSpPr>
        <p:spPr>
          <a:xfrm rot="15911563" flipH="1">
            <a:off x="426244" y="2561431"/>
            <a:ext cx="1219200" cy="2201863"/>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9" name="18 Franja diagonal"/>
          <p:cNvSpPr/>
          <p:nvPr/>
        </p:nvSpPr>
        <p:spPr>
          <a:xfrm rot="15876355">
            <a:off x="596107" y="-181769"/>
            <a:ext cx="2736850" cy="3636963"/>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0" name="19 Franja diagonal"/>
          <p:cNvSpPr/>
          <p:nvPr/>
        </p:nvSpPr>
        <p:spPr>
          <a:xfrm rot="15876355">
            <a:off x="494507" y="311944"/>
            <a:ext cx="2297112" cy="3041650"/>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1" name="20 Franja diagonal"/>
          <p:cNvSpPr/>
          <p:nvPr/>
        </p:nvSpPr>
        <p:spPr>
          <a:xfrm rot="15876355">
            <a:off x="385763" y="795337"/>
            <a:ext cx="1943100" cy="2505075"/>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2" name="21 Franja diagonal"/>
          <p:cNvSpPr/>
          <p:nvPr/>
        </p:nvSpPr>
        <p:spPr>
          <a:xfrm rot="15876355">
            <a:off x="217488" y="1289050"/>
            <a:ext cx="1636712" cy="1893888"/>
          </a:xfrm>
          <a:prstGeom prst="diagStripe">
            <a:avLst>
              <a:gd name="adj" fmla="val 8968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23" name="22 CuadroTexto"/>
          <p:cNvSpPr txBox="1"/>
          <p:nvPr/>
        </p:nvSpPr>
        <p:spPr>
          <a:xfrm>
            <a:off x="2700338" y="1562100"/>
            <a:ext cx="4062412"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PATIO DE LOS NARANJOS</a:t>
            </a:r>
          </a:p>
        </p:txBody>
      </p:sp>
      <p:sp>
        <p:nvSpPr>
          <p:cNvPr id="25" name="24 CuadroTexto"/>
          <p:cNvSpPr txBox="1"/>
          <p:nvPr/>
        </p:nvSpPr>
        <p:spPr>
          <a:xfrm>
            <a:off x="611188" y="4657725"/>
            <a:ext cx="80645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Patio de los Naranjos es un espacio abierto ajardinado de la Catedral de Sevilla, herencia de la mezquita almohade. Tiene forma rectangular y sus dimensiones son 43 por 81 metros.</a:t>
            </a:r>
          </a:p>
        </p:txBody>
      </p:sp>
    </p:spTree>
  </p:cSld>
  <p:clrMapOvr>
    <a:masterClrMapping/>
  </p:clrMapOvr>
  <mc:AlternateContent xmlns:mc="http://schemas.openxmlformats.org/markup-compatibility/2006">
    <mc:Choice xmlns:p14="http://schemas.microsoft.com/office/powerpoint/2010/main" Requires="p14">
      <p:transition spd="slow" p14:dur="2000" advTm="27000">
        <p14:ripp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1+ppt_w/2"/>
                                          </p:val>
                                        </p:tav>
                                      </p:tavLst>
                                    </p:anim>
                                    <p:anim calcmode="lin" valueType="num">
                                      <p:cBhvr additive="base">
                                        <p:cTn id="7" dur="3000"/>
                                        <p:tgtEl>
                                          <p:spTgt spid="6"/>
                                        </p:tgtEl>
                                        <p:attrNameLst>
                                          <p:attrName>ppt_y</p:attrName>
                                        </p:attrNameLst>
                                      </p:cBhvr>
                                      <p:tavLst>
                                        <p:tav tm="0">
                                          <p:val>
                                            <p:strVal val="ppt_y"/>
                                          </p:val>
                                        </p:tav>
                                        <p:tav tm="100000">
                                          <p:val>
                                            <p:strVal val="ppt_y"/>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3000"/>
                                        <p:tgtEl>
                                          <p:spTgt spid="5"/>
                                        </p:tgtEl>
                                        <p:attrNameLst>
                                          <p:attrName>ppt_x</p:attrName>
                                        </p:attrNameLst>
                                      </p:cBhvr>
                                      <p:tavLst>
                                        <p:tav tm="0">
                                          <p:val>
                                            <p:strVal val="ppt_x"/>
                                          </p:val>
                                        </p:tav>
                                        <p:tav tm="100000">
                                          <p:val>
                                            <p:strVal val="1+ppt_w/2"/>
                                          </p:val>
                                        </p:tav>
                                      </p:tavLst>
                                    </p:anim>
                                    <p:anim calcmode="lin" valueType="num">
                                      <p:cBhvr additive="base">
                                        <p:cTn id="11" dur="3000"/>
                                        <p:tgtEl>
                                          <p:spTgt spid="5"/>
                                        </p:tgtEl>
                                        <p:attrNameLst>
                                          <p:attrName>ppt_y</p:attrName>
                                        </p:attrNameLst>
                                      </p:cBhvr>
                                      <p:tavLst>
                                        <p:tav tm="0">
                                          <p:val>
                                            <p:strVal val="ppt_y"/>
                                          </p:val>
                                        </p:tav>
                                        <p:tav tm="100000">
                                          <p:val>
                                            <p:strVal val="ppt_y"/>
                                          </p:val>
                                        </p:tav>
                                      </p:tavLst>
                                    </p:anim>
                                    <p:set>
                                      <p:cBhvr>
                                        <p:cTn id="12" dur="1" fill="hold">
                                          <p:stCondLst>
                                            <p:cond delay="2999"/>
                                          </p:stCondLst>
                                        </p:cTn>
                                        <p:tgtEl>
                                          <p:spTgt spid="5"/>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3000"/>
                                        <p:tgtEl>
                                          <p:spTgt spid="3"/>
                                        </p:tgtEl>
                                        <p:attrNameLst>
                                          <p:attrName>ppt_x</p:attrName>
                                        </p:attrNameLst>
                                      </p:cBhvr>
                                      <p:tavLst>
                                        <p:tav tm="0">
                                          <p:val>
                                            <p:strVal val="ppt_x"/>
                                          </p:val>
                                        </p:tav>
                                        <p:tav tm="100000">
                                          <p:val>
                                            <p:strVal val="0-ppt_w/2"/>
                                          </p:val>
                                        </p:tav>
                                      </p:tavLst>
                                    </p:anim>
                                    <p:anim calcmode="lin" valueType="num">
                                      <p:cBhvr additive="base">
                                        <p:cTn id="15" dur="3000"/>
                                        <p:tgtEl>
                                          <p:spTgt spid="3"/>
                                        </p:tgtEl>
                                        <p:attrNameLst>
                                          <p:attrName>ppt_y</p:attrName>
                                        </p:attrNameLst>
                                      </p:cBhvr>
                                      <p:tavLst>
                                        <p:tav tm="0">
                                          <p:val>
                                            <p:strVal val="ppt_y"/>
                                          </p:val>
                                        </p:tav>
                                        <p:tav tm="100000">
                                          <p:val>
                                            <p:strVal val="ppt_y"/>
                                          </p:val>
                                        </p:tav>
                                      </p:tavLst>
                                    </p:anim>
                                    <p:set>
                                      <p:cBhvr>
                                        <p:cTn id="16" dur="1" fill="hold">
                                          <p:stCondLst>
                                            <p:cond delay="2999"/>
                                          </p:stCondLst>
                                        </p:cTn>
                                        <p:tgtEl>
                                          <p:spTgt spid="3"/>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0-ppt_w/2"/>
                                          </p:val>
                                        </p:tav>
                                      </p:tavLst>
                                    </p:anim>
                                    <p:anim calcmode="lin" valueType="num">
                                      <p:cBhvr additive="base">
                                        <p:cTn id="19" dur="3000"/>
                                        <p:tgtEl>
                                          <p:spTgt spid="4"/>
                                        </p:tgtEl>
                                        <p:attrNameLst>
                                          <p:attrName>ppt_y</p:attrName>
                                        </p:attrNameLst>
                                      </p:cBhvr>
                                      <p:tavLst>
                                        <p:tav tm="0">
                                          <p:val>
                                            <p:strVal val="ppt_y"/>
                                          </p:val>
                                        </p:tav>
                                        <p:tav tm="100000">
                                          <p:val>
                                            <p:strVal val="ppt_y"/>
                                          </p:val>
                                        </p:tav>
                                      </p:tavLst>
                                    </p:anim>
                                    <p:set>
                                      <p:cBhvr>
                                        <p:cTn id="20" dur="1" fill="hold">
                                          <p:stCondLst>
                                            <p:cond delay="2999"/>
                                          </p:stCondLst>
                                        </p:cTn>
                                        <p:tgtEl>
                                          <p:spTgt spid="4"/>
                                        </p:tgtEl>
                                        <p:attrNameLst>
                                          <p:attrName>style.visibility</p:attrName>
                                        </p:attrNameLst>
                                      </p:cBhvr>
                                      <p:to>
                                        <p:strVal val="hidden"/>
                                      </p:to>
                                    </p:set>
                                  </p:childTnLst>
                                </p:cTn>
                              </p:par>
                              <p:par>
                                <p:cTn id="21" presetID="17" presetClass="exit" presetSubtype="2" fill="hold" nodeType="withEffect">
                                  <p:stCondLst>
                                    <p:cond delay="0"/>
                                  </p:stCondLst>
                                  <p:childTnLst>
                                    <p:anim calcmode="lin" valueType="num">
                                      <p:cBhvr>
                                        <p:cTn id="22" dur="3000"/>
                                        <p:tgtEl>
                                          <p:spTgt spid="7"/>
                                        </p:tgtEl>
                                        <p:attrNameLst>
                                          <p:attrName>ppt_x</p:attrName>
                                        </p:attrNameLst>
                                      </p:cBhvr>
                                      <p:tavLst>
                                        <p:tav tm="0">
                                          <p:val>
                                            <p:strVal val="ppt_x"/>
                                          </p:val>
                                        </p:tav>
                                        <p:tav tm="100000">
                                          <p:val>
                                            <p:strVal val="ppt_x+ppt_w/2"/>
                                          </p:val>
                                        </p:tav>
                                      </p:tavLst>
                                    </p:anim>
                                    <p:anim calcmode="lin" valueType="num">
                                      <p:cBhvr>
                                        <p:cTn id="23" dur="3000"/>
                                        <p:tgtEl>
                                          <p:spTgt spid="7"/>
                                        </p:tgtEl>
                                        <p:attrNameLst>
                                          <p:attrName>ppt_y</p:attrName>
                                        </p:attrNameLst>
                                      </p:cBhvr>
                                      <p:tavLst>
                                        <p:tav tm="0">
                                          <p:val>
                                            <p:strVal val="ppt_y"/>
                                          </p:val>
                                        </p:tav>
                                        <p:tav tm="100000">
                                          <p:val>
                                            <p:strVal val="ppt_y"/>
                                          </p:val>
                                        </p:tav>
                                      </p:tavLst>
                                    </p:anim>
                                    <p:anim calcmode="lin" valueType="num">
                                      <p:cBhvr>
                                        <p:cTn id="24" dur="3000"/>
                                        <p:tgtEl>
                                          <p:spTgt spid="7"/>
                                        </p:tgtEl>
                                        <p:attrNameLst>
                                          <p:attrName>ppt_w</p:attrName>
                                        </p:attrNameLst>
                                      </p:cBhvr>
                                      <p:tavLst>
                                        <p:tav tm="0">
                                          <p:val>
                                            <p:strVal val="ppt_w"/>
                                          </p:val>
                                        </p:tav>
                                        <p:tav tm="100000">
                                          <p:val>
                                            <p:fltVal val="0"/>
                                          </p:val>
                                        </p:tav>
                                      </p:tavLst>
                                    </p:anim>
                                    <p:anim calcmode="lin" valueType="num">
                                      <p:cBhvr>
                                        <p:cTn id="25" dur="3000"/>
                                        <p:tgtEl>
                                          <p:spTgt spid="7"/>
                                        </p:tgtEl>
                                        <p:attrNameLst>
                                          <p:attrName>ppt_h</p:attrName>
                                        </p:attrNameLst>
                                      </p:cBhvr>
                                      <p:tavLst>
                                        <p:tav tm="0">
                                          <p:val>
                                            <p:strVal val="ppt_h"/>
                                          </p:val>
                                        </p:tav>
                                        <p:tav tm="100000">
                                          <p:val>
                                            <p:strVal val="ppt_h"/>
                                          </p:val>
                                        </p:tav>
                                      </p:tavLst>
                                    </p:anim>
                                    <p:set>
                                      <p:cBhvr>
                                        <p:cTn id="26" dur="1" fill="hold">
                                          <p:stCondLst>
                                            <p:cond delay="2999"/>
                                          </p:stCondLst>
                                        </p:cTn>
                                        <p:tgtEl>
                                          <p:spTgt spid="7"/>
                                        </p:tgtEl>
                                        <p:attrNameLst>
                                          <p:attrName>style.visibility</p:attrName>
                                        </p:attrNameLst>
                                      </p:cBhvr>
                                      <p:to>
                                        <p:strVal val="hidden"/>
                                      </p:to>
                                    </p:set>
                                  </p:childTnLst>
                                </p:cTn>
                              </p:par>
                              <p:par>
                                <p:cTn id="27" presetID="17" presetClass="exit" presetSubtype="2" fill="hold" nodeType="withEffect">
                                  <p:stCondLst>
                                    <p:cond delay="0"/>
                                  </p:stCondLst>
                                  <p:childTnLst>
                                    <p:anim calcmode="lin" valueType="num">
                                      <p:cBhvr>
                                        <p:cTn id="28" dur="3000"/>
                                        <p:tgtEl>
                                          <p:spTgt spid="11"/>
                                        </p:tgtEl>
                                        <p:attrNameLst>
                                          <p:attrName>ppt_x</p:attrName>
                                        </p:attrNameLst>
                                      </p:cBhvr>
                                      <p:tavLst>
                                        <p:tav tm="0">
                                          <p:val>
                                            <p:strVal val="ppt_x"/>
                                          </p:val>
                                        </p:tav>
                                        <p:tav tm="100000">
                                          <p:val>
                                            <p:strVal val="ppt_x+ppt_w/2"/>
                                          </p:val>
                                        </p:tav>
                                      </p:tavLst>
                                    </p:anim>
                                    <p:anim calcmode="lin" valueType="num">
                                      <p:cBhvr>
                                        <p:cTn id="29" dur="3000"/>
                                        <p:tgtEl>
                                          <p:spTgt spid="11"/>
                                        </p:tgtEl>
                                        <p:attrNameLst>
                                          <p:attrName>ppt_y</p:attrName>
                                        </p:attrNameLst>
                                      </p:cBhvr>
                                      <p:tavLst>
                                        <p:tav tm="0">
                                          <p:val>
                                            <p:strVal val="ppt_y"/>
                                          </p:val>
                                        </p:tav>
                                        <p:tav tm="100000">
                                          <p:val>
                                            <p:strVal val="ppt_y"/>
                                          </p:val>
                                        </p:tav>
                                      </p:tavLst>
                                    </p:anim>
                                    <p:anim calcmode="lin" valueType="num">
                                      <p:cBhvr>
                                        <p:cTn id="30" dur="3000"/>
                                        <p:tgtEl>
                                          <p:spTgt spid="11"/>
                                        </p:tgtEl>
                                        <p:attrNameLst>
                                          <p:attrName>ppt_w</p:attrName>
                                        </p:attrNameLst>
                                      </p:cBhvr>
                                      <p:tavLst>
                                        <p:tav tm="0">
                                          <p:val>
                                            <p:strVal val="ppt_w"/>
                                          </p:val>
                                        </p:tav>
                                        <p:tav tm="100000">
                                          <p:val>
                                            <p:fltVal val="0"/>
                                          </p:val>
                                        </p:tav>
                                      </p:tavLst>
                                    </p:anim>
                                    <p:anim calcmode="lin" valueType="num">
                                      <p:cBhvr>
                                        <p:cTn id="31" dur="3000"/>
                                        <p:tgtEl>
                                          <p:spTgt spid="11"/>
                                        </p:tgtEl>
                                        <p:attrNameLst>
                                          <p:attrName>ppt_h</p:attrName>
                                        </p:attrNameLst>
                                      </p:cBhvr>
                                      <p:tavLst>
                                        <p:tav tm="0">
                                          <p:val>
                                            <p:strVal val="ppt_h"/>
                                          </p:val>
                                        </p:tav>
                                        <p:tav tm="100000">
                                          <p:val>
                                            <p:strVal val="ppt_h"/>
                                          </p:val>
                                        </p:tav>
                                      </p:tavLst>
                                    </p:anim>
                                    <p:set>
                                      <p:cBhvr>
                                        <p:cTn id="32" dur="1" fill="hold">
                                          <p:stCondLst>
                                            <p:cond delay="2999"/>
                                          </p:stCondLst>
                                        </p:cTn>
                                        <p:tgtEl>
                                          <p:spTgt spid="11"/>
                                        </p:tgtEl>
                                        <p:attrNameLst>
                                          <p:attrName>style.visibility</p:attrName>
                                        </p:attrNameLst>
                                      </p:cBhvr>
                                      <p:to>
                                        <p:strVal val="hidden"/>
                                      </p:to>
                                    </p:set>
                                  </p:childTnLst>
                                </p:cTn>
                              </p:par>
                              <p:par>
                                <p:cTn id="33" presetID="17" presetClass="exit" presetSubtype="2" fill="hold" nodeType="withEffect">
                                  <p:stCondLst>
                                    <p:cond delay="0"/>
                                  </p:stCondLst>
                                  <p:childTnLst>
                                    <p:anim calcmode="lin" valueType="num">
                                      <p:cBhvr>
                                        <p:cTn id="34" dur="3000"/>
                                        <p:tgtEl>
                                          <p:spTgt spid="8"/>
                                        </p:tgtEl>
                                        <p:attrNameLst>
                                          <p:attrName>ppt_x</p:attrName>
                                        </p:attrNameLst>
                                      </p:cBhvr>
                                      <p:tavLst>
                                        <p:tav tm="0">
                                          <p:val>
                                            <p:strVal val="ppt_x"/>
                                          </p:val>
                                        </p:tav>
                                        <p:tav tm="100000">
                                          <p:val>
                                            <p:strVal val="ppt_x+ppt_w/2"/>
                                          </p:val>
                                        </p:tav>
                                      </p:tavLst>
                                    </p:anim>
                                    <p:anim calcmode="lin" valueType="num">
                                      <p:cBhvr>
                                        <p:cTn id="35" dur="3000"/>
                                        <p:tgtEl>
                                          <p:spTgt spid="8"/>
                                        </p:tgtEl>
                                        <p:attrNameLst>
                                          <p:attrName>ppt_y</p:attrName>
                                        </p:attrNameLst>
                                      </p:cBhvr>
                                      <p:tavLst>
                                        <p:tav tm="0">
                                          <p:val>
                                            <p:strVal val="ppt_y"/>
                                          </p:val>
                                        </p:tav>
                                        <p:tav tm="100000">
                                          <p:val>
                                            <p:strVal val="ppt_y"/>
                                          </p:val>
                                        </p:tav>
                                      </p:tavLst>
                                    </p:anim>
                                    <p:anim calcmode="lin" valueType="num">
                                      <p:cBhvr>
                                        <p:cTn id="36" dur="3000"/>
                                        <p:tgtEl>
                                          <p:spTgt spid="8"/>
                                        </p:tgtEl>
                                        <p:attrNameLst>
                                          <p:attrName>ppt_w</p:attrName>
                                        </p:attrNameLst>
                                      </p:cBhvr>
                                      <p:tavLst>
                                        <p:tav tm="0">
                                          <p:val>
                                            <p:strVal val="ppt_w"/>
                                          </p:val>
                                        </p:tav>
                                        <p:tav tm="100000">
                                          <p:val>
                                            <p:fltVal val="0"/>
                                          </p:val>
                                        </p:tav>
                                      </p:tavLst>
                                    </p:anim>
                                    <p:anim calcmode="lin" valueType="num">
                                      <p:cBhvr>
                                        <p:cTn id="37" dur="3000"/>
                                        <p:tgtEl>
                                          <p:spTgt spid="8"/>
                                        </p:tgtEl>
                                        <p:attrNameLst>
                                          <p:attrName>ppt_h</p:attrName>
                                        </p:attrNameLst>
                                      </p:cBhvr>
                                      <p:tavLst>
                                        <p:tav tm="0">
                                          <p:val>
                                            <p:strVal val="ppt_h"/>
                                          </p:val>
                                        </p:tav>
                                        <p:tav tm="100000">
                                          <p:val>
                                            <p:strVal val="ppt_h"/>
                                          </p:val>
                                        </p:tav>
                                      </p:tavLst>
                                    </p:anim>
                                    <p:set>
                                      <p:cBhvr>
                                        <p:cTn id="38" dur="1" fill="hold">
                                          <p:stCondLst>
                                            <p:cond delay="2999"/>
                                          </p:stCondLst>
                                        </p:cTn>
                                        <p:tgtEl>
                                          <p:spTgt spid="8"/>
                                        </p:tgtEl>
                                        <p:attrNameLst>
                                          <p:attrName>style.visibility</p:attrName>
                                        </p:attrNameLst>
                                      </p:cBhvr>
                                      <p:to>
                                        <p:strVal val="hidden"/>
                                      </p:to>
                                    </p:set>
                                  </p:childTnLst>
                                </p:cTn>
                              </p:par>
                              <p:par>
                                <p:cTn id="39" presetID="17" presetClass="exit" presetSubtype="2" fill="hold" nodeType="withEffect">
                                  <p:stCondLst>
                                    <p:cond delay="0"/>
                                  </p:stCondLst>
                                  <p:childTnLst>
                                    <p:anim calcmode="lin" valueType="num">
                                      <p:cBhvr>
                                        <p:cTn id="40" dur="3000"/>
                                        <p:tgtEl>
                                          <p:spTgt spid="12"/>
                                        </p:tgtEl>
                                        <p:attrNameLst>
                                          <p:attrName>ppt_x</p:attrName>
                                        </p:attrNameLst>
                                      </p:cBhvr>
                                      <p:tavLst>
                                        <p:tav tm="0">
                                          <p:val>
                                            <p:strVal val="ppt_x"/>
                                          </p:val>
                                        </p:tav>
                                        <p:tav tm="100000">
                                          <p:val>
                                            <p:strVal val="ppt_x+ppt_w/2"/>
                                          </p:val>
                                        </p:tav>
                                      </p:tavLst>
                                    </p:anim>
                                    <p:anim calcmode="lin" valueType="num">
                                      <p:cBhvr>
                                        <p:cTn id="41" dur="3000"/>
                                        <p:tgtEl>
                                          <p:spTgt spid="12"/>
                                        </p:tgtEl>
                                        <p:attrNameLst>
                                          <p:attrName>ppt_y</p:attrName>
                                        </p:attrNameLst>
                                      </p:cBhvr>
                                      <p:tavLst>
                                        <p:tav tm="0">
                                          <p:val>
                                            <p:strVal val="ppt_y"/>
                                          </p:val>
                                        </p:tav>
                                        <p:tav tm="100000">
                                          <p:val>
                                            <p:strVal val="ppt_y"/>
                                          </p:val>
                                        </p:tav>
                                      </p:tavLst>
                                    </p:anim>
                                    <p:anim calcmode="lin" valueType="num">
                                      <p:cBhvr>
                                        <p:cTn id="42" dur="3000"/>
                                        <p:tgtEl>
                                          <p:spTgt spid="12"/>
                                        </p:tgtEl>
                                        <p:attrNameLst>
                                          <p:attrName>ppt_w</p:attrName>
                                        </p:attrNameLst>
                                      </p:cBhvr>
                                      <p:tavLst>
                                        <p:tav tm="0">
                                          <p:val>
                                            <p:strVal val="ppt_w"/>
                                          </p:val>
                                        </p:tav>
                                        <p:tav tm="100000">
                                          <p:val>
                                            <p:fltVal val="0"/>
                                          </p:val>
                                        </p:tav>
                                      </p:tavLst>
                                    </p:anim>
                                    <p:anim calcmode="lin" valueType="num">
                                      <p:cBhvr>
                                        <p:cTn id="43" dur="3000"/>
                                        <p:tgtEl>
                                          <p:spTgt spid="12"/>
                                        </p:tgtEl>
                                        <p:attrNameLst>
                                          <p:attrName>ppt_h</p:attrName>
                                        </p:attrNameLst>
                                      </p:cBhvr>
                                      <p:tavLst>
                                        <p:tav tm="0">
                                          <p:val>
                                            <p:strVal val="ppt_h"/>
                                          </p:val>
                                        </p:tav>
                                        <p:tav tm="100000">
                                          <p:val>
                                            <p:strVal val="ppt_h"/>
                                          </p:val>
                                        </p:tav>
                                      </p:tavLst>
                                    </p:anim>
                                    <p:set>
                                      <p:cBhvr>
                                        <p:cTn id="44" dur="1" fill="hold">
                                          <p:stCondLst>
                                            <p:cond delay="2999"/>
                                          </p:stCondLst>
                                        </p:cTn>
                                        <p:tgtEl>
                                          <p:spTgt spid="12"/>
                                        </p:tgtEl>
                                        <p:attrNameLst>
                                          <p:attrName>style.visibility</p:attrName>
                                        </p:attrNameLst>
                                      </p:cBhvr>
                                      <p:to>
                                        <p:strVal val="hidden"/>
                                      </p:to>
                                    </p:set>
                                  </p:childTnLst>
                                </p:cTn>
                              </p:par>
                              <p:par>
                                <p:cTn id="45" presetID="17" presetClass="exit" presetSubtype="2" fill="hold" nodeType="withEffect">
                                  <p:stCondLst>
                                    <p:cond delay="0"/>
                                  </p:stCondLst>
                                  <p:childTnLst>
                                    <p:anim calcmode="lin" valueType="num">
                                      <p:cBhvr>
                                        <p:cTn id="46" dur="3000"/>
                                        <p:tgtEl>
                                          <p:spTgt spid="9"/>
                                        </p:tgtEl>
                                        <p:attrNameLst>
                                          <p:attrName>ppt_x</p:attrName>
                                        </p:attrNameLst>
                                      </p:cBhvr>
                                      <p:tavLst>
                                        <p:tav tm="0">
                                          <p:val>
                                            <p:strVal val="ppt_x"/>
                                          </p:val>
                                        </p:tav>
                                        <p:tav tm="100000">
                                          <p:val>
                                            <p:strVal val="ppt_x+ppt_w/2"/>
                                          </p:val>
                                        </p:tav>
                                      </p:tavLst>
                                    </p:anim>
                                    <p:anim calcmode="lin" valueType="num">
                                      <p:cBhvr>
                                        <p:cTn id="47" dur="3000"/>
                                        <p:tgtEl>
                                          <p:spTgt spid="9"/>
                                        </p:tgtEl>
                                        <p:attrNameLst>
                                          <p:attrName>ppt_y</p:attrName>
                                        </p:attrNameLst>
                                      </p:cBhvr>
                                      <p:tavLst>
                                        <p:tav tm="0">
                                          <p:val>
                                            <p:strVal val="ppt_y"/>
                                          </p:val>
                                        </p:tav>
                                        <p:tav tm="100000">
                                          <p:val>
                                            <p:strVal val="ppt_y"/>
                                          </p:val>
                                        </p:tav>
                                      </p:tavLst>
                                    </p:anim>
                                    <p:anim calcmode="lin" valueType="num">
                                      <p:cBhvr>
                                        <p:cTn id="48" dur="3000"/>
                                        <p:tgtEl>
                                          <p:spTgt spid="9"/>
                                        </p:tgtEl>
                                        <p:attrNameLst>
                                          <p:attrName>ppt_w</p:attrName>
                                        </p:attrNameLst>
                                      </p:cBhvr>
                                      <p:tavLst>
                                        <p:tav tm="0">
                                          <p:val>
                                            <p:strVal val="ppt_w"/>
                                          </p:val>
                                        </p:tav>
                                        <p:tav tm="100000">
                                          <p:val>
                                            <p:fltVal val="0"/>
                                          </p:val>
                                        </p:tav>
                                      </p:tavLst>
                                    </p:anim>
                                    <p:anim calcmode="lin" valueType="num">
                                      <p:cBhvr>
                                        <p:cTn id="49" dur="3000"/>
                                        <p:tgtEl>
                                          <p:spTgt spid="9"/>
                                        </p:tgtEl>
                                        <p:attrNameLst>
                                          <p:attrName>ppt_h</p:attrName>
                                        </p:attrNameLst>
                                      </p:cBhvr>
                                      <p:tavLst>
                                        <p:tav tm="0">
                                          <p:val>
                                            <p:strVal val="ppt_h"/>
                                          </p:val>
                                        </p:tav>
                                        <p:tav tm="100000">
                                          <p:val>
                                            <p:strVal val="ppt_h"/>
                                          </p:val>
                                        </p:tav>
                                      </p:tavLst>
                                    </p:anim>
                                    <p:set>
                                      <p:cBhvr>
                                        <p:cTn id="50" dur="1" fill="hold">
                                          <p:stCondLst>
                                            <p:cond delay="2999"/>
                                          </p:stCondLst>
                                        </p:cTn>
                                        <p:tgtEl>
                                          <p:spTgt spid="9"/>
                                        </p:tgtEl>
                                        <p:attrNameLst>
                                          <p:attrName>style.visibility</p:attrName>
                                        </p:attrNameLst>
                                      </p:cBhvr>
                                      <p:to>
                                        <p:strVal val="hidden"/>
                                      </p:to>
                                    </p:set>
                                  </p:childTnLst>
                                </p:cTn>
                              </p:par>
                              <p:par>
                                <p:cTn id="51" presetID="17" presetClass="exit" presetSubtype="2" fill="hold" nodeType="withEffect">
                                  <p:stCondLst>
                                    <p:cond delay="0"/>
                                  </p:stCondLst>
                                  <p:childTnLst>
                                    <p:anim calcmode="lin" valueType="num">
                                      <p:cBhvr>
                                        <p:cTn id="52" dur="3000"/>
                                        <p:tgtEl>
                                          <p:spTgt spid="13"/>
                                        </p:tgtEl>
                                        <p:attrNameLst>
                                          <p:attrName>ppt_x</p:attrName>
                                        </p:attrNameLst>
                                      </p:cBhvr>
                                      <p:tavLst>
                                        <p:tav tm="0">
                                          <p:val>
                                            <p:strVal val="ppt_x"/>
                                          </p:val>
                                        </p:tav>
                                        <p:tav tm="100000">
                                          <p:val>
                                            <p:strVal val="ppt_x+ppt_w/2"/>
                                          </p:val>
                                        </p:tav>
                                      </p:tavLst>
                                    </p:anim>
                                    <p:anim calcmode="lin" valueType="num">
                                      <p:cBhvr>
                                        <p:cTn id="53" dur="3000"/>
                                        <p:tgtEl>
                                          <p:spTgt spid="13"/>
                                        </p:tgtEl>
                                        <p:attrNameLst>
                                          <p:attrName>ppt_y</p:attrName>
                                        </p:attrNameLst>
                                      </p:cBhvr>
                                      <p:tavLst>
                                        <p:tav tm="0">
                                          <p:val>
                                            <p:strVal val="ppt_y"/>
                                          </p:val>
                                        </p:tav>
                                        <p:tav tm="100000">
                                          <p:val>
                                            <p:strVal val="ppt_y"/>
                                          </p:val>
                                        </p:tav>
                                      </p:tavLst>
                                    </p:anim>
                                    <p:anim calcmode="lin" valueType="num">
                                      <p:cBhvr>
                                        <p:cTn id="54" dur="3000"/>
                                        <p:tgtEl>
                                          <p:spTgt spid="13"/>
                                        </p:tgtEl>
                                        <p:attrNameLst>
                                          <p:attrName>ppt_w</p:attrName>
                                        </p:attrNameLst>
                                      </p:cBhvr>
                                      <p:tavLst>
                                        <p:tav tm="0">
                                          <p:val>
                                            <p:strVal val="ppt_w"/>
                                          </p:val>
                                        </p:tav>
                                        <p:tav tm="100000">
                                          <p:val>
                                            <p:fltVal val="0"/>
                                          </p:val>
                                        </p:tav>
                                      </p:tavLst>
                                    </p:anim>
                                    <p:anim calcmode="lin" valueType="num">
                                      <p:cBhvr>
                                        <p:cTn id="55" dur="3000"/>
                                        <p:tgtEl>
                                          <p:spTgt spid="13"/>
                                        </p:tgtEl>
                                        <p:attrNameLst>
                                          <p:attrName>ppt_h</p:attrName>
                                        </p:attrNameLst>
                                      </p:cBhvr>
                                      <p:tavLst>
                                        <p:tav tm="0">
                                          <p:val>
                                            <p:strVal val="ppt_h"/>
                                          </p:val>
                                        </p:tav>
                                        <p:tav tm="100000">
                                          <p:val>
                                            <p:strVal val="ppt_h"/>
                                          </p:val>
                                        </p:tav>
                                      </p:tavLst>
                                    </p:anim>
                                    <p:set>
                                      <p:cBhvr>
                                        <p:cTn id="56" dur="1" fill="hold">
                                          <p:stCondLst>
                                            <p:cond delay="2999"/>
                                          </p:stCondLst>
                                        </p:cTn>
                                        <p:tgtEl>
                                          <p:spTgt spid="13"/>
                                        </p:tgtEl>
                                        <p:attrNameLst>
                                          <p:attrName>style.visibility</p:attrName>
                                        </p:attrNameLst>
                                      </p:cBhvr>
                                      <p:to>
                                        <p:strVal val="hidden"/>
                                      </p:to>
                                    </p:set>
                                  </p:childTnLst>
                                </p:cTn>
                              </p:par>
                              <p:par>
                                <p:cTn id="57" presetID="17" presetClass="exit" presetSubtype="2" fill="hold" nodeType="withEffect">
                                  <p:stCondLst>
                                    <p:cond delay="0"/>
                                  </p:stCondLst>
                                  <p:childTnLst>
                                    <p:anim calcmode="lin" valueType="num">
                                      <p:cBhvr>
                                        <p:cTn id="58" dur="3000"/>
                                        <p:tgtEl>
                                          <p:spTgt spid="10"/>
                                        </p:tgtEl>
                                        <p:attrNameLst>
                                          <p:attrName>ppt_x</p:attrName>
                                        </p:attrNameLst>
                                      </p:cBhvr>
                                      <p:tavLst>
                                        <p:tav tm="0">
                                          <p:val>
                                            <p:strVal val="ppt_x"/>
                                          </p:val>
                                        </p:tav>
                                        <p:tav tm="100000">
                                          <p:val>
                                            <p:strVal val="ppt_x+ppt_w/2"/>
                                          </p:val>
                                        </p:tav>
                                      </p:tavLst>
                                    </p:anim>
                                    <p:anim calcmode="lin" valueType="num">
                                      <p:cBhvr>
                                        <p:cTn id="59" dur="3000"/>
                                        <p:tgtEl>
                                          <p:spTgt spid="10"/>
                                        </p:tgtEl>
                                        <p:attrNameLst>
                                          <p:attrName>ppt_y</p:attrName>
                                        </p:attrNameLst>
                                      </p:cBhvr>
                                      <p:tavLst>
                                        <p:tav tm="0">
                                          <p:val>
                                            <p:strVal val="ppt_y"/>
                                          </p:val>
                                        </p:tav>
                                        <p:tav tm="100000">
                                          <p:val>
                                            <p:strVal val="ppt_y"/>
                                          </p:val>
                                        </p:tav>
                                      </p:tavLst>
                                    </p:anim>
                                    <p:anim calcmode="lin" valueType="num">
                                      <p:cBhvr>
                                        <p:cTn id="60" dur="3000"/>
                                        <p:tgtEl>
                                          <p:spTgt spid="10"/>
                                        </p:tgtEl>
                                        <p:attrNameLst>
                                          <p:attrName>ppt_w</p:attrName>
                                        </p:attrNameLst>
                                      </p:cBhvr>
                                      <p:tavLst>
                                        <p:tav tm="0">
                                          <p:val>
                                            <p:strVal val="ppt_w"/>
                                          </p:val>
                                        </p:tav>
                                        <p:tav tm="100000">
                                          <p:val>
                                            <p:fltVal val="0"/>
                                          </p:val>
                                        </p:tav>
                                      </p:tavLst>
                                    </p:anim>
                                    <p:anim calcmode="lin" valueType="num">
                                      <p:cBhvr>
                                        <p:cTn id="61" dur="3000"/>
                                        <p:tgtEl>
                                          <p:spTgt spid="10"/>
                                        </p:tgtEl>
                                        <p:attrNameLst>
                                          <p:attrName>ppt_h</p:attrName>
                                        </p:attrNameLst>
                                      </p:cBhvr>
                                      <p:tavLst>
                                        <p:tav tm="0">
                                          <p:val>
                                            <p:strVal val="ppt_h"/>
                                          </p:val>
                                        </p:tav>
                                        <p:tav tm="100000">
                                          <p:val>
                                            <p:strVal val="ppt_h"/>
                                          </p:val>
                                        </p:tav>
                                      </p:tavLst>
                                    </p:anim>
                                    <p:set>
                                      <p:cBhvr>
                                        <p:cTn id="62" dur="1" fill="hold">
                                          <p:stCondLst>
                                            <p:cond delay="2999"/>
                                          </p:stCondLst>
                                        </p:cTn>
                                        <p:tgtEl>
                                          <p:spTgt spid="10"/>
                                        </p:tgtEl>
                                        <p:attrNameLst>
                                          <p:attrName>style.visibility</p:attrName>
                                        </p:attrNameLst>
                                      </p:cBhvr>
                                      <p:to>
                                        <p:strVal val="hidden"/>
                                      </p:to>
                                    </p:set>
                                  </p:childTnLst>
                                </p:cTn>
                              </p:par>
                              <p:par>
                                <p:cTn id="63" presetID="17" presetClass="exit" presetSubtype="2" fill="hold" nodeType="withEffect">
                                  <p:stCondLst>
                                    <p:cond delay="0"/>
                                  </p:stCondLst>
                                  <p:childTnLst>
                                    <p:anim calcmode="lin" valueType="num">
                                      <p:cBhvr>
                                        <p:cTn id="64" dur="3000"/>
                                        <p:tgtEl>
                                          <p:spTgt spid="14"/>
                                        </p:tgtEl>
                                        <p:attrNameLst>
                                          <p:attrName>ppt_x</p:attrName>
                                        </p:attrNameLst>
                                      </p:cBhvr>
                                      <p:tavLst>
                                        <p:tav tm="0">
                                          <p:val>
                                            <p:strVal val="ppt_x"/>
                                          </p:val>
                                        </p:tav>
                                        <p:tav tm="100000">
                                          <p:val>
                                            <p:strVal val="ppt_x+ppt_w/2"/>
                                          </p:val>
                                        </p:tav>
                                      </p:tavLst>
                                    </p:anim>
                                    <p:anim calcmode="lin" valueType="num">
                                      <p:cBhvr>
                                        <p:cTn id="65" dur="3000"/>
                                        <p:tgtEl>
                                          <p:spTgt spid="14"/>
                                        </p:tgtEl>
                                        <p:attrNameLst>
                                          <p:attrName>ppt_y</p:attrName>
                                        </p:attrNameLst>
                                      </p:cBhvr>
                                      <p:tavLst>
                                        <p:tav tm="0">
                                          <p:val>
                                            <p:strVal val="ppt_y"/>
                                          </p:val>
                                        </p:tav>
                                        <p:tav tm="100000">
                                          <p:val>
                                            <p:strVal val="ppt_y"/>
                                          </p:val>
                                        </p:tav>
                                      </p:tavLst>
                                    </p:anim>
                                    <p:anim calcmode="lin" valueType="num">
                                      <p:cBhvr>
                                        <p:cTn id="66" dur="3000"/>
                                        <p:tgtEl>
                                          <p:spTgt spid="14"/>
                                        </p:tgtEl>
                                        <p:attrNameLst>
                                          <p:attrName>ppt_w</p:attrName>
                                        </p:attrNameLst>
                                      </p:cBhvr>
                                      <p:tavLst>
                                        <p:tav tm="0">
                                          <p:val>
                                            <p:strVal val="ppt_w"/>
                                          </p:val>
                                        </p:tav>
                                        <p:tav tm="100000">
                                          <p:val>
                                            <p:fltVal val="0"/>
                                          </p:val>
                                        </p:tav>
                                      </p:tavLst>
                                    </p:anim>
                                    <p:anim calcmode="lin" valueType="num">
                                      <p:cBhvr>
                                        <p:cTn id="67" dur="3000"/>
                                        <p:tgtEl>
                                          <p:spTgt spid="14"/>
                                        </p:tgtEl>
                                        <p:attrNameLst>
                                          <p:attrName>ppt_h</p:attrName>
                                        </p:attrNameLst>
                                      </p:cBhvr>
                                      <p:tavLst>
                                        <p:tav tm="0">
                                          <p:val>
                                            <p:strVal val="ppt_h"/>
                                          </p:val>
                                        </p:tav>
                                        <p:tav tm="100000">
                                          <p:val>
                                            <p:strVal val="ppt_h"/>
                                          </p:val>
                                        </p:tav>
                                      </p:tavLst>
                                    </p:anim>
                                    <p:set>
                                      <p:cBhvr>
                                        <p:cTn id="68" dur="1" fill="hold">
                                          <p:stCondLst>
                                            <p:cond delay="2999"/>
                                          </p:stCondLst>
                                        </p:cTn>
                                        <p:tgtEl>
                                          <p:spTgt spid="14"/>
                                        </p:tgtEl>
                                        <p:attrNameLst>
                                          <p:attrName>style.visibility</p:attrName>
                                        </p:attrNameLst>
                                      </p:cBhvr>
                                      <p:to>
                                        <p:strVal val="hidden"/>
                                      </p:to>
                                    </p:set>
                                  </p:childTnLst>
                                </p:cTn>
                              </p:par>
                              <p:par>
                                <p:cTn id="69" presetID="17" presetClass="exit" presetSubtype="8" fill="hold" nodeType="withEffect">
                                  <p:stCondLst>
                                    <p:cond delay="0"/>
                                  </p:stCondLst>
                                  <p:childTnLst>
                                    <p:anim calcmode="lin" valueType="num">
                                      <p:cBhvr>
                                        <p:cTn id="70" dur="3000"/>
                                        <p:tgtEl>
                                          <p:spTgt spid="19"/>
                                        </p:tgtEl>
                                        <p:attrNameLst>
                                          <p:attrName>ppt_x</p:attrName>
                                        </p:attrNameLst>
                                      </p:cBhvr>
                                      <p:tavLst>
                                        <p:tav tm="0">
                                          <p:val>
                                            <p:strVal val="ppt_x"/>
                                          </p:val>
                                        </p:tav>
                                        <p:tav tm="100000">
                                          <p:val>
                                            <p:strVal val="ppt_x-ppt_w/2"/>
                                          </p:val>
                                        </p:tav>
                                      </p:tavLst>
                                    </p:anim>
                                    <p:anim calcmode="lin" valueType="num">
                                      <p:cBhvr>
                                        <p:cTn id="71" dur="3000"/>
                                        <p:tgtEl>
                                          <p:spTgt spid="19"/>
                                        </p:tgtEl>
                                        <p:attrNameLst>
                                          <p:attrName>ppt_y</p:attrName>
                                        </p:attrNameLst>
                                      </p:cBhvr>
                                      <p:tavLst>
                                        <p:tav tm="0">
                                          <p:val>
                                            <p:strVal val="ppt_y"/>
                                          </p:val>
                                        </p:tav>
                                        <p:tav tm="100000">
                                          <p:val>
                                            <p:strVal val="ppt_y"/>
                                          </p:val>
                                        </p:tav>
                                      </p:tavLst>
                                    </p:anim>
                                    <p:anim calcmode="lin" valueType="num">
                                      <p:cBhvr>
                                        <p:cTn id="72" dur="3000"/>
                                        <p:tgtEl>
                                          <p:spTgt spid="19"/>
                                        </p:tgtEl>
                                        <p:attrNameLst>
                                          <p:attrName>ppt_w</p:attrName>
                                        </p:attrNameLst>
                                      </p:cBhvr>
                                      <p:tavLst>
                                        <p:tav tm="0">
                                          <p:val>
                                            <p:strVal val="ppt_w"/>
                                          </p:val>
                                        </p:tav>
                                        <p:tav tm="100000">
                                          <p:val>
                                            <p:fltVal val="0"/>
                                          </p:val>
                                        </p:tav>
                                      </p:tavLst>
                                    </p:anim>
                                    <p:anim calcmode="lin" valueType="num">
                                      <p:cBhvr>
                                        <p:cTn id="73" dur="3000"/>
                                        <p:tgtEl>
                                          <p:spTgt spid="19"/>
                                        </p:tgtEl>
                                        <p:attrNameLst>
                                          <p:attrName>ppt_h</p:attrName>
                                        </p:attrNameLst>
                                      </p:cBhvr>
                                      <p:tavLst>
                                        <p:tav tm="0">
                                          <p:val>
                                            <p:strVal val="ppt_h"/>
                                          </p:val>
                                        </p:tav>
                                        <p:tav tm="100000">
                                          <p:val>
                                            <p:strVal val="ppt_h"/>
                                          </p:val>
                                        </p:tav>
                                      </p:tavLst>
                                    </p:anim>
                                    <p:set>
                                      <p:cBhvr>
                                        <p:cTn id="74" dur="1" fill="hold">
                                          <p:stCondLst>
                                            <p:cond delay="2999"/>
                                          </p:stCondLst>
                                        </p:cTn>
                                        <p:tgtEl>
                                          <p:spTgt spid="19"/>
                                        </p:tgtEl>
                                        <p:attrNameLst>
                                          <p:attrName>style.visibility</p:attrName>
                                        </p:attrNameLst>
                                      </p:cBhvr>
                                      <p:to>
                                        <p:strVal val="hidden"/>
                                      </p:to>
                                    </p:set>
                                  </p:childTnLst>
                                </p:cTn>
                              </p:par>
                              <p:par>
                                <p:cTn id="75" presetID="17" presetClass="exit" presetSubtype="8" fill="hold" nodeType="withEffect">
                                  <p:stCondLst>
                                    <p:cond delay="0"/>
                                  </p:stCondLst>
                                  <p:childTnLst>
                                    <p:anim calcmode="lin" valueType="num">
                                      <p:cBhvr>
                                        <p:cTn id="76" dur="3000"/>
                                        <p:tgtEl>
                                          <p:spTgt spid="20"/>
                                        </p:tgtEl>
                                        <p:attrNameLst>
                                          <p:attrName>ppt_x</p:attrName>
                                        </p:attrNameLst>
                                      </p:cBhvr>
                                      <p:tavLst>
                                        <p:tav tm="0">
                                          <p:val>
                                            <p:strVal val="ppt_x"/>
                                          </p:val>
                                        </p:tav>
                                        <p:tav tm="100000">
                                          <p:val>
                                            <p:strVal val="ppt_x-ppt_w/2"/>
                                          </p:val>
                                        </p:tav>
                                      </p:tavLst>
                                    </p:anim>
                                    <p:anim calcmode="lin" valueType="num">
                                      <p:cBhvr>
                                        <p:cTn id="77" dur="3000"/>
                                        <p:tgtEl>
                                          <p:spTgt spid="20"/>
                                        </p:tgtEl>
                                        <p:attrNameLst>
                                          <p:attrName>ppt_y</p:attrName>
                                        </p:attrNameLst>
                                      </p:cBhvr>
                                      <p:tavLst>
                                        <p:tav tm="0">
                                          <p:val>
                                            <p:strVal val="ppt_y"/>
                                          </p:val>
                                        </p:tav>
                                        <p:tav tm="100000">
                                          <p:val>
                                            <p:strVal val="ppt_y"/>
                                          </p:val>
                                        </p:tav>
                                      </p:tavLst>
                                    </p:anim>
                                    <p:anim calcmode="lin" valueType="num">
                                      <p:cBhvr>
                                        <p:cTn id="78" dur="3000"/>
                                        <p:tgtEl>
                                          <p:spTgt spid="20"/>
                                        </p:tgtEl>
                                        <p:attrNameLst>
                                          <p:attrName>ppt_w</p:attrName>
                                        </p:attrNameLst>
                                      </p:cBhvr>
                                      <p:tavLst>
                                        <p:tav tm="0">
                                          <p:val>
                                            <p:strVal val="ppt_w"/>
                                          </p:val>
                                        </p:tav>
                                        <p:tav tm="100000">
                                          <p:val>
                                            <p:fltVal val="0"/>
                                          </p:val>
                                        </p:tav>
                                      </p:tavLst>
                                    </p:anim>
                                    <p:anim calcmode="lin" valueType="num">
                                      <p:cBhvr>
                                        <p:cTn id="79" dur="3000"/>
                                        <p:tgtEl>
                                          <p:spTgt spid="20"/>
                                        </p:tgtEl>
                                        <p:attrNameLst>
                                          <p:attrName>ppt_h</p:attrName>
                                        </p:attrNameLst>
                                      </p:cBhvr>
                                      <p:tavLst>
                                        <p:tav tm="0">
                                          <p:val>
                                            <p:strVal val="ppt_h"/>
                                          </p:val>
                                        </p:tav>
                                        <p:tav tm="100000">
                                          <p:val>
                                            <p:strVal val="ppt_h"/>
                                          </p:val>
                                        </p:tav>
                                      </p:tavLst>
                                    </p:anim>
                                    <p:set>
                                      <p:cBhvr>
                                        <p:cTn id="80" dur="1" fill="hold">
                                          <p:stCondLst>
                                            <p:cond delay="2999"/>
                                          </p:stCondLst>
                                        </p:cTn>
                                        <p:tgtEl>
                                          <p:spTgt spid="20"/>
                                        </p:tgtEl>
                                        <p:attrNameLst>
                                          <p:attrName>style.visibility</p:attrName>
                                        </p:attrNameLst>
                                      </p:cBhvr>
                                      <p:to>
                                        <p:strVal val="hidden"/>
                                      </p:to>
                                    </p:set>
                                  </p:childTnLst>
                                </p:cTn>
                              </p:par>
                              <p:par>
                                <p:cTn id="81" presetID="17" presetClass="exit" presetSubtype="8" fill="hold" nodeType="withEffect">
                                  <p:stCondLst>
                                    <p:cond delay="0"/>
                                  </p:stCondLst>
                                  <p:childTnLst>
                                    <p:anim calcmode="lin" valueType="num">
                                      <p:cBhvr>
                                        <p:cTn id="82" dur="3000"/>
                                        <p:tgtEl>
                                          <p:spTgt spid="22"/>
                                        </p:tgtEl>
                                        <p:attrNameLst>
                                          <p:attrName>ppt_x</p:attrName>
                                        </p:attrNameLst>
                                      </p:cBhvr>
                                      <p:tavLst>
                                        <p:tav tm="0">
                                          <p:val>
                                            <p:strVal val="ppt_x"/>
                                          </p:val>
                                        </p:tav>
                                        <p:tav tm="100000">
                                          <p:val>
                                            <p:strVal val="ppt_x-ppt_w/2"/>
                                          </p:val>
                                        </p:tav>
                                      </p:tavLst>
                                    </p:anim>
                                    <p:anim calcmode="lin" valueType="num">
                                      <p:cBhvr>
                                        <p:cTn id="83" dur="3000"/>
                                        <p:tgtEl>
                                          <p:spTgt spid="22"/>
                                        </p:tgtEl>
                                        <p:attrNameLst>
                                          <p:attrName>ppt_y</p:attrName>
                                        </p:attrNameLst>
                                      </p:cBhvr>
                                      <p:tavLst>
                                        <p:tav tm="0">
                                          <p:val>
                                            <p:strVal val="ppt_y"/>
                                          </p:val>
                                        </p:tav>
                                        <p:tav tm="100000">
                                          <p:val>
                                            <p:strVal val="ppt_y"/>
                                          </p:val>
                                        </p:tav>
                                      </p:tavLst>
                                    </p:anim>
                                    <p:anim calcmode="lin" valueType="num">
                                      <p:cBhvr>
                                        <p:cTn id="84" dur="3000"/>
                                        <p:tgtEl>
                                          <p:spTgt spid="22"/>
                                        </p:tgtEl>
                                        <p:attrNameLst>
                                          <p:attrName>ppt_w</p:attrName>
                                        </p:attrNameLst>
                                      </p:cBhvr>
                                      <p:tavLst>
                                        <p:tav tm="0">
                                          <p:val>
                                            <p:strVal val="ppt_w"/>
                                          </p:val>
                                        </p:tav>
                                        <p:tav tm="100000">
                                          <p:val>
                                            <p:fltVal val="0"/>
                                          </p:val>
                                        </p:tav>
                                      </p:tavLst>
                                    </p:anim>
                                    <p:anim calcmode="lin" valueType="num">
                                      <p:cBhvr>
                                        <p:cTn id="85" dur="3000"/>
                                        <p:tgtEl>
                                          <p:spTgt spid="22"/>
                                        </p:tgtEl>
                                        <p:attrNameLst>
                                          <p:attrName>ppt_h</p:attrName>
                                        </p:attrNameLst>
                                      </p:cBhvr>
                                      <p:tavLst>
                                        <p:tav tm="0">
                                          <p:val>
                                            <p:strVal val="ppt_h"/>
                                          </p:val>
                                        </p:tav>
                                        <p:tav tm="100000">
                                          <p:val>
                                            <p:strVal val="ppt_h"/>
                                          </p:val>
                                        </p:tav>
                                      </p:tavLst>
                                    </p:anim>
                                    <p:set>
                                      <p:cBhvr>
                                        <p:cTn id="86" dur="1" fill="hold">
                                          <p:stCondLst>
                                            <p:cond delay="2999"/>
                                          </p:stCondLst>
                                        </p:cTn>
                                        <p:tgtEl>
                                          <p:spTgt spid="22"/>
                                        </p:tgtEl>
                                        <p:attrNameLst>
                                          <p:attrName>style.visibility</p:attrName>
                                        </p:attrNameLst>
                                      </p:cBhvr>
                                      <p:to>
                                        <p:strVal val="hidden"/>
                                      </p:to>
                                    </p:set>
                                  </p:childTnLst>
                                </p:cTn>
                              </p:par>
                              <p:par>
                                <p:cTn id="87" presetID="17" presetClass="exit" presetSubtype="8" fill="hold" nodeType="withEffect">
                                  <p:stCondLst>
                                    <p:cond delay="0"/>
                                  </p:stCondLst>
                                  <p:childTnLst>
                                    <p:anim calcmode="lin" valueType="num">
                                      <p:cBhvr>
                                        <p:cTn id="88" dur="3000"/>
                                        <p:tgtEl>
                                          <p:spTgt spid="15"/>
                                        </p:tgtEl>
                                        <p:attrNameLst>
                                          <p:attrName>ppt_x</p:attrName>
                                        </p:attrNameLst>
                                      </p:cBhvr>
                                      <p:tavLst>
                                        <p:tav tm="0">
                                          <p:val>
                                            <p:strVal val="ppt_x"/>
                                          </p:val>
                                        </p:tav>
                                        <p:tav tm="100000">
                                          <p:val>
                                            <p:strVal val="ppt_x-ppt_w/2"/>
                                          </p:val>
                                        </p:tav>
                                      </p:tavLst>
                                    </p:anim>
                                    <p:anim calcmode="lin" valueType="num">
                                      <p:cBhvr>
                                        <p:cTn id="89" dur="3000"/>
                                        <p:tgtEl>
                                          <p:spTgt spid="15"/>
                                        </p:tgtEl>
                                        <p:attrNameLst>
                                          <p:attrName>ppt_y</p:attrName>
                                        </p:attrNameLst>
                                      </p:cBhvr>
                                      <p:tavLst>
                                        <p:tav tm="0">
                                          <p:val>
                                            <p:strVal val="ppt_y"/>
                                          </p:val>
                                        </p:tav>
                                        <p:tav tm="100000">
                                          <p:val>
                                            <p:strVal val="ppt_y"/>
                                          </p:val>
                                        </p:tav>
                                      </p:tavLst>
                                    </p:anim>
                                    <p:anim calcmode="lin" valueType="num">
                                      <p:cBhvr>
                                        <p:cTn id="90" dur="3000"/>
                                        <p:tgtEl>
                                          <p:spTgt spid="15"/>
                                        </p:tgtEl>
                                        <p:attrNameLst>
                                          <p:attrName>ppt_w</p:attrName>
                                        </p:attrNameLst>
                                      </p:cBhvr>
                                      <p:tavLst>
                                        <p:tav tm="0">
                                          <p:val>
                                            <p:strVal val="ppt_w"/>
                                          </p:val>
                                        </p:tav>
                                        <p:tav tm="100000">
                                          <p:val>
                                            <p:fltVal val="0"/>
                                          </p:val>
                                        </p:tav>
                                      </p:tavLst>
                                    </p:anim>
                                    <p:anim calcmode="lin" valueType="num">
                                      <p:cBhvr>
                                        <p:cTn id="91" dur="3000"/>
                                        <p:tgtEl>
                                          <p:spTgt spid="15"/>
                                        </p:tgtEl>
                                        <p:attrNameLst>
                                          <p:attrName>ppt_h</p:attrName>
                                        </p:attrNameLst>
                                      </p:cBhvr>
                                      <p:tavLst>
                                        <p:tav tm="0">
                                          <p:val>
                                            <p:strVal val="ppt_h"/>
                                          </p:val>
                                        </p:tav>
                                        <p:tav tm="100000">
                                          <p:val>
                                            <p:strVal val="ppt_h"/>
                                          </p:val>
                                        </p:tav>
                                      </p:tavLst>
                                    </p:anim>
                                    <p:set>
                                      <p:cBhvr>
                                        <p:cTn id="92" dur="1" fill="hold">
                                          <p:stCondLst>
                                            <p:cond delay="2999"/>
                                          </p:stCondLst>
                                        </p:cTn>
                                        <p:tgtEl>
                                          <p:spTgt spid="15"/>
                                        </p:tgtEl>
                                        <p:attrNameLst>
                                          <p:attrName>style.visibility</p:attrName>
                                        </p:attrNameLst>
                                      </p:cBhvr>
                                      <p:to>
                                        <p:strVal val="hidden"/>
                                      </p:to>
                                    </p:set>
                                  </p:childTnLst>
                                </p:cTn>
                              </p:par>
                              <p:par>
                                <p:cTn id="93" presetID="17" presetClass="exit" presetSubtype="8" fill="hold" nodeType="withEffect">
                                  <p:stCondLst>
                                    <p:cond delay="0"/>
                                  </p:stCondLst>
                                  <p:childTnLst>
                                    <p:anim calcmode="lin" valueType="num">
                                      <p:cBhvr>
                                        <p:cTn id="94" dur="3000"/>
                                        <p:tgtEl>
                                          <p:spTgt spid="16"/>
                                        </p:tgtEl>
                                        <p:attrNameLst>
                                          <p:attrName>ppt_x</p:attrName>
                                        </p:attrNameLst>
                                      </p:cBhvr>
                                      <p:tavLst>
                                        <p:tav tm="0">
                                          <p:val>
                                            <p:strVal val="ppt_x"/>
                                          </p:val>
                                        </p:tav>
                                        <p:tav tm="100000">
                                          <p:val>
                                            <p:strVal val="ppt_x-ppt_w/2"/>
                                          </p:val>
                                        </p:tav>
                                      </p:tavLst>
                                    </p:anim>
                                    <p:anim calcmode="lin" valueType="num">
                                      <p:cBhvr>
                                        <p:cTn id="95" dur="3000"/>
                                        <p:tgtEl>
                                          <p:spTgt spid="16"/>
                                        </p:tgtEl>
                                        <p:attrNameLst>
                                          <p:attrName>ppt_y</p:attrName>
                                        </p:attrNameLst>
                                      </p:cBhvr>
                                      <p:tavLst>
                                        <p:tav tm="0">
                                          <p:val>
                                            <p:strVal val="ppt_y"/>
                                          </p:val>
                                        </p:tav>
                                        <p:tav tm="100000">
                                          <p:val>
                                            <p:strVal val="ppt_y"/>
                                          </p:val>
                                        </p:tav>
                                      </p:tavLst>
                                    </p:anim>
                                    <p:anim calcmode="lin" valueType="num">
                                      <p:cBhvr>
                                        <p:cTn id="96" dur="3000"/>
                                        <p:tgtEl>
                                          <p:spTgt spid="16"/>
                                        </p:tgtEl>
                                        <p:attrNameLst>
                                          <p:attrName>ppt_w</p:attrName>
                                        </p:attrNameLst>
                                      </p:cBhvr>
                                      <p:tavLst>
                                        <p:tav tm="0">
                                          <p:val>
                                            <p:strVal val="ppt_w"/>
                                          </p:val>
                                        </p:tav>
                                        <p:tav tm="100000">
                                          <p:val>
                                            <p:fltVal val="0"/>
                                          </p:val>
                                        </p:tav>
                                      </p:tavLst>
                                    </p:anim>
                                    <p:anim calcmode="lin" valueType="num">
                                      <p:cBhvr>
                                        <p:cTn id="97" dur="3000"/>
                                        <p:tgtEl>
                                          <p:spTgt spid="16"/>
                                        </p:tgtEl>
                                        <p:attrNameLst>
                                          <p:attrName>ppt_h</p:attrName>
                                        </p:attrNameLst>
                                      </p:cBhvr>
                                      <p:tavLst>
                                        <p:tav tm="0">
                                          <p:val>
                                            <p:strVal val="ppt_h"/>
                                          </p:val>
                                        </p:tav>
                                        <p:tav tm="100000">
                                          <p:val>
                                            <p:strVal val="ppt_h"/>
                                          </p:val>
                                        </p:tav>
                                      </p:tavLst>
                                    </p:anim>
                                    <p:set>
                                      <p:cBhvr>
                                        <p:cTn id="98" dur="1" fill="hold">
                                          <p:stCondLst>
                                            <p:cond delay="2999"/>
                                          </p:stCondLst>
                                        </p:cTn>
                                        <p:tgtEl>
                                          <p:spTgt spid="16"/>
                                        </p:tgtEl>
                                        <p:attrNameLst>
                                          <p:attrName>style.visibility</p:attrName>
                                        </p:attrNameLst>
                                      </p:cBhvr>
                                      <p:to>
                                        <p:strVal val="hidden"/>
                                      </p:to>
                                    </p:set>
                                  </p:childTnLst>
                                </p:cTn>
                              </p:par>
                              <p:par>
                                <p:cTn id="99" presetID="17" presetClass="exit" presetSubtype="8" fill="hold" nodeType="withEffect">
                                  <p:stCondLst>
                                    <p:cond delay="0"/>
                                  </p:stCondLst>
                                  <p:childTnLst>
                                    <p:anim calcmode="lin" valueType="num">
                                      <p:cBhvr>
                                        <p:cTn id="100" dur="3000"/>
                                        <p:tgtEl>
                                          <p:spTgt spid="17"/>
                                        </p:tgtEl>
                                        <p:attrNameLst>
                                          <p:attrName>ppt_x</p:attrName>
                                        </p:attrNameLst>
                                      </p:cBhvr>
                                      <p:tavLst>
                                        <p:tav tm="0">
                                          <p:val>
                                            <p:strVal val="ppt_x"/>
                                          </p:val>
                                        </p:tav>
                                        <p:tav tm="100000">
                                          <p:val>
                                            <p:strVal val="ppt_x-ppt_w/2"/>
                                          </p:val>
                                        </p:tav>
                                      </p:tavLst>
                                    </p:anim>
                                    <p:anim calcmode="lin" valueType="num">
                                      <p:cBhvr>
                                        <p:cTn id="101" dur="3000"/>
                                        <p:tgtEl>
                                          <p:spTgt spid="17"/>
                                        </p:tgtEl>
                                        <p:attrNameLst>
                                          <p:attrName>ppt_y</p:attrName>
                                        </p:attrNameLst>
                                      </p:cBhvr>
                                      <p:tavLst>
                                        <p:tav tm="0">
                                          <p:val>
                                            <p:strVal val="ppt_y"/>
                                          </p:val>
                                        </p:tav>
                                        <p:tav tm="100000">
                                          <p:val>
                                            <p:strVal val="ppt_y"/>
                                          </p:val>
                                        </p:tav>
                                      </p:tavLst>
                                    </p:anim>
                                    <p:anim calcmode="lin" valueType="num">
                                      <p:cBhvr>
                                        <p:cTn id="102" dur="3000"/>
                                        <p:tgtEl>
                                          <p:spTgt spid="17"/>
                                        </p:tgtEl>
                                        <p:attrNameLst>
                                          <p:attrName>ppt_w</p:attrName>
                                        </p:attrNameLst>
                                      </p:cBhvr>
                                      <p:tavLst>
                                        <p:tav tm="0">
                                          <p:val>
                                            <p:strVal val="ppt_w"/>
                                          </p:val>
                                        </p:tav>
                                        <p:tav tm="100000">
                                          <p:val>
                                            <p:fltVal val="0"/>
                                          </p:val>
                                        </p:tav>
                                      </p:tavLst>
                                    </p:anim>
                                    <p:anim calcmode="lin" valueType="num">
                                      <p:cBhvr>
                                        <p:cTn id="103" dur="3000"/>
                                        <p:tgtEl>
                                          <p:spTgt spid="17"/>
                                        </p:tgtEl>
                                        <p:attrNameLst>
                                          <p:attrName>ppt_h</p:attrName>
                                        </p:attrNameLst>
                                      </p:cBhvr>
                                      <p:tavLst>
                                        <p:tav tm="0">
                                          <p:val>
                                            <p:strVal val="ppt_h"/>
                                          </p:val>
                                        </p:tav>
                                        <p:tav tm="100000">
                                          <p:val>
                                            <p:strVal val="ppt_h"/>
                                          </p:val>
                                        </p:tav>
                                      </p:tavLst>
                                    </p:anim>
                                    <p:set>
                                      <p:cBhvr>
                                        <p:cTn id="104" dur="1" fill="hold">
                                          <p:stCondLst>
                                            <p:cond delay="2999"/>
                                          </p:stCondLst>
                                        </p:cTn>
                                        <p:tgtEl>
                                          <p:spTgt spid="17"/>
                                        </p:tgtEl>
                                        <p:attrNameLst>
                                          <p:attrName>style.visibility</p:attrName>
                                        </p:attrNameLst>
                                      </p:cBhvr>
                                      <p:to>
                                        <p:strVal val="hidden"/>
                                      </p:to>
                                    </p:set>
                                  </p:childTnLst>
                                </p:cTn>
                              </p:par>
                              <p:par>
                                <p:cTn id="105" presetID="17" presetClass="exit" presetSubtype="8" fill="hold" nodeType="withEffect">
                                  <p:stCondLst>
                                    <p:cond delay="0"/>
                                  </p:stCondLst>
                                  <p:childTnLst>
                                    <p:anim calcmode="lin" valueType="num">
                                      <p:cBhvr>
                                        <p:cTn id="106" dur="3000"/>
                                        <p:tgtEl>
                                          <p:spTgt spid="17"/>
                                        </p:tgtEl>
                                        <p:attrNameLst>
                                          <p:attrName>ppt_x</p:attrName>
                                        </p:attrNameLst>
                                      </p:cBhvr>
                                      <p:tavLst>
                                        <p:tav tm="0">
                                          <p:val>
                                            <p:strVal val="ppt_x"/>
                                          </p:val>
                                        </p:tav>
                                        <p:tav tm="100000">
                                          <p:val>
                                            <p:strVal val="ppt_x-ppt_w/2"/>
                                          </p:val>
                                        </p:tav>
                                      </p:tavLst>
                                    </p:anim>
                                    <p:anim calcmode="lin" valueType="num">
                                      <p:cBhvr>
                                        <p:cTn id="107" dur="3000"/>
                                        <p:tgtEl>
                                          <p:spTgt spid="17"/>
                                        </p:tgtEl>
                                        <p:attrNameLst>
                                          <p:attrName>ppt_y</p:attrName>
                                        </p:attrNameLst>
                                      </p:cBhvr>
                                      <p:tavLst>
                                        <p:tav tm="0">
                                          <p:val>
                                            <p:strVal val="ppt_y"/>
                                          </p:val>
                                        </p:tav>
                                        <p:tav tm="100000">
                                          <p:val>
                                            <p:strVal val="ppt_y"/>
                                          </p:val>
                                        </p:tav>
                                      </p:tavLst>
                                    </p:anim>
                                    <p:anim calcmode="lin" valueType="num">
                                      <p:cBhvr>
                                        <p:cTn id="108" dur="3000"/>
                                        <p:tgtEl>
                                          <p:spTgt spid="17"/>
                                        </p:tgtEl>
                                        <p:attrNameLst>
                                          <p:attrName>ppt_w</p:attrName>
                                        </p:attrNameLst>
                                      </p:cBhvr>
                                      <p:tavLst>
                                        <p:tav tm="0">
                                          <p:val>
                                            <p:strVal val="ppt_w"/>
                                          </p:val>
                                        </p:tav>
                                        <p:tav tm="100000">
                                          <p:val>
                                            <p:fltVal val="0"/>
                                          </p:val>
                                        </p:tav>
                                      </p:tavLst>
                                    </p:anim>
                                    <p:anim calcmode="lin" valueType="num">
                                      <p:cBhvr>
                                        <p:cTn id="109" dur="3000"/>
                                        <p:tgtEl>
                                          <p:spTgt spid="17"/>
                                        </p:tgtEl>
                                        <p:attrNameLst>
                                          <p:attrName>ppt_h</p:attrName>
                                        </p:attrNameLst>
                                      </p:cBhvr>
                                      <p:tavLst>
                                        <p:tav tm="0">
                                          <p:val>
                                            <p:strVal val="ppt_h"/>
                                          </p:val>
                                        </p:tav>
                                        <p:tav tm="100000">
                                          <p:val>
                                            <p:strVal val="ppt_h"/>
                                          </p:val>
                                        </p:tav>
                                      </p:tavLst>
                                    </p:anim>
                                    <p:set>
                                      <p:cBhvr>
                                        <p:cTn id="110" dur="1" fill="hold">
                                          <p:stCondLst>
                                            <p:cond delay="2999"/>
                                          </p:stCondLst>
                                        </p:cTn>
                                        <p:tgtEl>
                                          <p:spTgt spid="17"/>
                                        </p:tgtEl>
                                        <p:attrNameLst>
                                          <p:attrName>style.visibility</p:attrName>
                                        </p:attrNameLst>
                                      </p:cBhvr>
                                      <p:to>
                                        <p:strVal val="hidden"/>
                                      </p:to>
                                    </p:set>
                                  </p:childTnLst>
                                </p:cTn>
                              </p:par>
                              <p:par>
                                <p:cTn id="111" presetID="17" presetClass="exit" presetSubtype="8" fill="hold" nodeType="withEffect">
                                  <p:stCondLst>
                                    <p:cond delay="0"/>
                                  </p:stCondLst>
                                  <p:childTnLst>
                                    <p:anim calcmode="lin" valueType="num">
                                      <p:cBhvr>
                                        <p:cTn id="112" dur="3000"/>
                                        <p:tgtEl>
                                          <p:spTgt spid="21"/>
                                        </p:tgtEl>
                                        <p:attrNameLst>
                                          <p:attrName>ppt_x</p:attrName>
                                        </p:attrNameLst>
                                      </p:cBhvr>
                                      <p:tavLst>
                                        <p:tav tm="0">
                                          <p:val>
                                            <p:strVal val="ppt_x"/>
                                          </p:val>
                                        </p:tav>
                                        <p:tav tm="100000">
                                          <p:val>
                                            <p:strVal val="ppt_x-ppt_w/2"/>
                                          </p:val>
                                        </p:tav>
                                      </p:tavLst>
                                    </p:anim>
                                    <p:anim calcmode="lin" valueType="num">
                                      <p:cBhvr>
                                        <p:cTn id="113" dur="3000"/>
                                        <p:tgtEl>
                                          <p:spTgt spid="21"/>
                                        </p:tgtEl>
                                        <p:attrNameLst>
                                          <p:attrName>ppt_y</p:attrName>
                                        </p:attrNameLst>
                                      </p:cBhvr>
                                      <p:tavLst>
                                        <p:tav tm="0">
                                          <p:val>
                                            <p:strVal val="ppt_y"/>
                                          </p:val>
                                        </p:tav>
                                        <p:tav tm="100000">
                                          <p:val>
                                            <p:strVal val="ppt_y"/>
                                          </p:val>
                                        </p:tav>
                                      </p:tavLst>
                                    </p:anim>
                                    <p:anim calcmode="lin" valueType="num">
                                      <p:cBhvr>
                                        <p:cTn id="114" dur="3000"/>
                                        <p:tgtEl>
                                          <p:spTgt spid="21"/>
                                        </p:tgtEl>
                                        <p:attrNameLst>
                                          <p:attrName>ppt_w</p:attrName>
                                        </p:attrNameLst>
                                      </p:cBhvr>
                                      <p:tavLst>
                                        <p:tav tm="0">
                                          <p:val>
                                            <p:strVal val="ppt_w"/>
                                          </p:val>
                                        </p:tav>
                                        <p:tav tm="100000">
                                          <p:val>
                                            <p:fltVal val="0"/>
                                          </p:val>
                                        </p:tav>
                                      </p:tavLst>
                                    </p:anim>
                                    <p:anim calcmode="lin" valueType="num">
                                      <p:cBhvr>
                                        <p:cTn id="115" dur="3000"/>
                                        <p:tgtEl>
                                          <p:spTgt spid="21"/>
                                        </p:tgtEl>
                                        <p:attrNameLst>
                                          <p:attrName>ppt_h</p:attrName>
                                        </p:attrNameLst>
                                      </p:cBhvr>
                                      <p:tavLst>
                                        <p:tav tm="0">
                                          <p:val>
                                            <p:strVal val="ppt_h"/>
                                          </p:val>
                                        </p:tav>
                                        <p:tav tm="100000">
                                          <p:val>
                                            <p:strVal val="ppt_h"/>
                                          </p:val>
                                        </p:tav>
                                      </p:tavLst>
                                    </p:anim>
                                    <p:set>
                                      <p:cBhvr>
                                        <p:cTn id="116" dur="1" fill="hold">
                                          <p:stCondLst>
                                            <p:cond delay="2999"/>
                                          </p:stCondLst>
                                        </p:cTn>
                                        <p:tgtEl>
                                          <p:spTgt spid="21"/>
                                        </p:tgtEl>
                                        <p:attrNameLst>
                                          <p:attrName>style.visibility</p:attrName>
                                        </p:attrNameLst>
                                      </p:cBhvr>
                                      <p:to>
                                        <p:strVal val="hidden"/>
                                      </p:to>
                                    </p:set>
                                  </p:childTnLst>
                                </p:cTn>
                              </p:par>
                              <p:par>
                                <p:cTn id="117" presetID="17" presetClass="exit" presetSubtype="8" fill="hold" nodeType="withEffect">
                                  <p:stCondLst>
                                    <p:cond delay="0"/>
                                  </p:stCondLst>
                                  <p:childTnLst>
                                    <p:anim calcmode="lin" valueType="num">
                                      <p:cBhvr>
                                        <p:cTn id="118" dur="3000"/>
                                        <p:tgtEl>
                                          <p:spTgt spid="18"/>
                                        </p:tgtEl>
                                        <p:attrNameLst>
                                          <p:attrName>ppt_x</p:attrName>
                                        </p:attrNameLst>
                                      </p:cBhvr>
                                      <p:tavLst>
                                        <p:tav tm="0">
                                          <p:val>
                                            <p:strVal val="ppt_x"/>
                                          </p:val>
                                        </p:tav>
                                        <p:tav tm="100000">
                                          <p:val>
                                            <p:strVal val="ppt_x-ppt_w/2"/>
                                          </p:val>
                                        </p:tav>
                                      </p:tavLst>
                                    </p:anim>
                                    <p:anim calcmode="lin" valueType="num">
                                      <p:cBhvr>
                                        <p:cTn id="119" dur="3000"/>
                                        <p:tgtEl>
                                          <p:spTgt spid="18"/>
                                        </p:tgtEl>
                                        <p:attrNameLst>
                                          <p:attrName>ppt_y</p:attrName>
                                        </p:attrNameLst>
                                      </p:cBhvr>
                                      <p:tavLst>
                                        <p:tav tm="0">
                                          <p:val>
                                            <p:strVal val="ppt_y"/>
                                          </p:val>
                                        </p:tav>
                                        <p:tav tm="100000">
                                          <p:val>
                                            <p:strVal val="ppt_y"/>
                                          </p:val>
                                        </p:tav>
                                      </p:tavLst>
                                    </p:anim>
                                    <p:anim calcmode="lin" valueType="num">
                                      <p:cBhvr>
                                        <p:cTn id="120" dur="3000"/>
                                        <p:tgtEl>
                                          <p:spTgt spid="18"/>
                                        </p:tgtEl>
                                        <p:attrNameLst>
                                          <p:attrName>ppt_w</p:attrName>
                                        </p:attrNameLst>
                                      </p:cBhvr>
                                      <p:tavLst>
                                        <p:tav tm="0">
                                          <p:val>
                                            <p:strVal val="ppt_w"/>
                                          </p:val>
                                        </p:tav>
                                        <p:tav tm="100000">
                                          <p:val>
                                            <p:fltVal val="0"/>
                                          </p:val>
                                        </p:tav>
                                      </p:tavLst>
                                    </p:anim>
                                    <p:anim calcmode="lin" valueType="num">
                                      <p:cBhvr>
                                        <p:cTn id="121" dur="3000"/>
                                        <p:tgtEl>
                                          <p:spTgt spid="18"/>
                                        </p:tgtEl>
                                        <p:attrNameLst>
                                          <p:attrName>ppt_h</p:attrName>
                                        </p:attrNameLst>
                                      </p:cBhvr>
                                      <p:tavLst>
                                        <p:tav tm="0">
                                          <p:val>
                                            <p:strVal val="ppt_h"/>
                                          </p:val>
                                        </p:tav>
                                        <p:tav tm="100000">
                                          <p:val>
                                            <p:strVal val="ppt_h"/>
                                          </p:val>
                                        </p:tav>
                                      </p:tavLst>
                                    </p:anim>
                                    <p:set>
                                      <p:cBhvr>
                                        <p:cTn id="122" dur="1" fill="hold">
                                          <p:stCondLst>
                                            <p:cond delay="2999"/>
                                          </p:stCondLst>
                                        </p:cTn>
                                        <p:tgtEl>
                                          <p:spTgt spid="18"/>
                                        </p:tgtEl>
                                        <p:attrNameLst>
                                          <p:attrName>style.visibility</p:attrName>
                                        </p:attrNameLst>
                                      </p:cBhvr>
                                      <p:to>
                                        <p:strVal val="hidden"/>
                                      </p:to>
                                    </p:set>
                                  </p:childTnLst>
                                </p:cTn>
                              </p:par>
                              <p:par>
                                <p:cTn id="123" presetID="8" presetClass="entr" presetSubtype="32" fill="hold" nodeType="withEffect">
                                  <p:stCondLst>
                                    <p:cond delay="0"/>
                                  </p:stCondLst>
                                  <p:childTnLst>
                                    <p:set>
                                      <p:cBhvr>
                                        <p:cTn id="124" dur="1" fill="hold">
                                          <p:stCondLst>
                                            <p:cond delay="0"/>
                                          </p:stCondLst>
                                        </p:cTn>
                                        <p:tgtEl>
                                          <p:spTgt spid="24"/>
                                        </p:tgtEl>
                                        <p:attrNameLst>
                                          <p:attrName>style.visibility</p:attrName>
                                        </p:attrNameLst>
                                      </p:cBhvr>
                                      <p:to>
                                        <p:strVal val="visible"/>
                                      </p:to>
                                    </p:set>
                                    <p:animEffect transition="in" filter="diamond(out)">
                                      <p:cBhvr>
                                        <p:cTn id="125" dur="3000"/>
                                        <p:tgtEl>
                                          <p:spTgt spid="24"/>
                                        </p:tgtEl>
                                      </p:cBhvr>
                                    </p:animEffect>
                                  </p:childTnLst>
                                </p:cTn>
                              </p:par>
                            </p:childTnLst>
                          </p:cTn>
                        </p:par>
                        <p:par>
                          <p:cTn id="126" fill="hold" nodeType="afterGroup">
                            <p:stCondLst>
                              <p:cond delay="3000"/>
                            </p:stCondLst>
                            <p:childTnLst>
                              <p:par>
                                <p:cTn id="127" presetID="23" presetClass="entr" presetSubtype="16" fill="hold" grpId="0" nodeType="afterEffect">
                                  <p:stCondLst>
                                    <p:cond delay="0"/>
                                  </p:stCondLst>
                                  <p:childTnLst>
                                    <p:set>
                                      <p:cBhvr>
                                        <p:cTn id="128" dur="1" fill="hold">
                                          <p:stCondLst>
                                            <p:cond delay="0"/>
                                          </p:stCondLst>
                                        </p:cTn>
                                        <p:tgtEl>
                                          <p:spTgt spid="23"/>
                                        </p:tgtEl>
                                        <p:attrNameLst>
                                          <p:attrName>style.visibility</p:attrName>
                                        </p:attrNameLst>
                                      </p:cBhvr>
                                      <p:to>
                                        <p:strVal val="visible"/>
                                      </p:to>
                                    </p:set>
                                    <p:anim calcmode="lin" valueType="num">
                                      <p:cBhvr>
                                        <p:cTn id="129" dur="2000" fill="hold"/>
                                        <p:tgtEl>
                                          <p:spTgt spid="23"/>
                                        </p:tgtEl>
                                        <p:attrNameLst>
                                          <p:attrName>ppt_w</p:attrName>
                                        </p:attrNameLst>
                                      </p:cBhvr>
                                      <p:tavLst>
                                        <p:tav tm="0">
                                          <p:val>
                                            <p:fltVal val="0"/>
                                          </p:val>
                                        </p:tav>
                                        <p:tav tm="100000">
                                          <p:val>
                                            <p:strVal val="#ppt_w"/>
                                          </p:val>
                                        </p:tav>
                                      </p:tavLst>
                                    </p:anim>
                                    <p:anim calcmode="lin" valueType="num">
                                      <p:cBhvr>
                                        <p:cTn id="130" dur="2000" fill="hold"/>
                                        <p:tgtEl>
                                          <p:spTgt spid="23"/>
                                        </p:tgtEl>
                                        <p:attrNameLst>
                                          <p:attrName>ppt_h</p:attrName>
                                        </p:attrNameLst>
                                      </p:cBhvr>
                                      <p:tavLst>
                                        <p:tav tm="0">
                                          <p:val>
                                            <p:fltVal val="0"/>
                                          </p:val>
                                        </p:tav>
                                        <p:tav tm="100000">
                                          <p:val>
                                            <p:strVal val="#ppt_h"/>
                                          </p:val>
                                        </p:tav>
                                      </p:tavLst>
                                    </p:anim>
                                  </p:childTnLst>
                                </p:cTn>
                              </p:par>
                            </p:childTnLst>
                          </p:cTn>
                        </p:par>
                        <p:par>
                          <p:cTn id="131" fill="hold" nodeType="afterGroup">
                            <p:stCondLst>
                              <p:cond delay="5000"/>
                            </p:stCondLst>
                            <p:childTnLst>
                              <p:par>
                                <p:cTn id="132" presetID="40" presetClass="entr" presetSubtype="0" fill="hold" grpId="0" nodeType="afterEffect">
                                  <p:stCondLst>
                                    <p:cond delay="500"/>
                                  </p:stCondLst>
                                  <p:iterate type="lt">
                                    <p:tmPct val="10000"/>
                                  </p:iterate>
                                  <p:childTnLst>
                                    <p:set>
                                      <p:cBhvr>
                                        <p:cTn id="133" dur="1" fill="hold">
                                          <p:stCondLst>
                                            <p:cond delay="0"/>
                                          </p:stCondLst>
                                        </p:cTn>
                                        <p:tgtEl>
                                          <p:spTgt spid="25"/>
                                        </p:tgtEl>
                                        <p:attrNameLst>
                                          <p:attrName>style.visibility</p:attrName>
                                        </p:attrNameLst>
                                      </p:cBhvr>
                                      <p:to>
                                        <p:strVal val="visible"/>
                                      </p:to>
                                    </p:set>
                                    <p:animEffect transition="in" filter="fade">
                                      <p:cBhvr>
                                        <p:cTn id="134" dur="1000"/>
                                        <p:tgtEl>
                                          <p:spTgt spid="25"/>
                                        </p:tgtEl>
                                      </p:cBhvr>
                                    </p:animEffect>
                                    <p:anim calcmode="lin" valueType="num">
                                      <p:cBhvr>
                                        <p:cTn id="135" dur="1000" fill="hold"/>
                                        <p:tgtEl>
                                          <p:spTgt spid="25"/>
                                        </p:tgtEl>
                                        <p:attrNameLst>
                                          <p:attrName>ppt_x</p:attrName>
                                        </p:attrNameLst>
                                      </p:cBhvr>
                                      <p:tavLst>
                                        <p:tav tm="0">
                                          <p:val>
                                            <p:strVal val="#ppt_x-.1"/>
                                          </p:val>
                                        </p:tav>
                                        <p:tav tm="100000">
                                          <p:val>
                                            <p:strVal val="#ppt_x"/>
                                          </p:val>
                                        </p:tav>
                                      </p:tavLst>
                                    </p:anim>
                                    <p:anim calcmode="lin" valueType="num">
                                      <p:cBhvr>
                                        <p:cTn id="136"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Ana María\Mis documentos\Downloads\LOROS - PERIQUITOS\cacatua (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Anillo"/>
          <p:cNvSpPr/>
          <p:nvPr/>
        </p:nvSpPr>
        <p:spPr>
          <a:xfrm>
            <a:off x="684213" y="1666875"/>
            <a:ext cx="2673350" cy="26193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Anillo"/>
          <p:cNvSpPr/>
          <p:nvPr/>
        </p:nvSpPr>
        <p:spPr>
          <a:xfrm>
            <a:off x="2484438" y="1608138"/>
            <a:ext cx="2592387" cy="26193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8" name="7 Anillo"/>
          <p:cNvSpPr/>
          <p:nvPr/>
        </p:nvSpPr>
        <p:spPr>
          <a:xfrm>
            <a:off x="4211638" y="1608138"/>
            <a:ext cx="2592387" cy="26193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Anillo"/>
          <p:cNvSpPr/>
          <p:nvPr/>
        </p:nvSpPr>
        <p:spPr>
          <a:xfrm>
            <a:off x="5786438" y="1547813"/>
            <a:ext cx="2673350" cy="26193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Anillo"/>
          <p:cNvSpPr/>
          <p:nvPr/>
        </p:nvSpPr>
        <p:spPr>
          <a:xfrm>
            <a:off x="684213" y="1704975"/>
            <a:ext cx="2673350" cy="25812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Anillo"/>
          <p:cNvSpPr/>
          <p:nvPr/>
        </p:nvSpPr>
        <p:spPr>
          <a:xfrm>
            <a:off x="2484438" y="1633538"/>
            <a:ext cx="2592387" cy="25939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2" name="11 Anillo"/>
          <p:cNvSpPr/>
          <p:nvPr/>
        </p:nvSpPr>
        <p:spPr>
          <a:xfrm>
            <a:off x="4211638" y="1633538"/>
            <a:ext cx="2592387" cy="2593975"/>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Anillo"/>
          <p:cNvSpPr/>
          <p:nvPr/>
        </p:nvSpPr>
        <p:spPr>
          <a:xfrm>
            <a:off x="5795963" y="1562100"/>
            <a:ext cx="2663825" cy="2605088"/>
          </a:xfrm>
          <a:prstGeom prst="donut">
            <a:avLst>
              <a:gd name="adj" fmla="val 7402"/>
            </a:avLst>
          </a:prstGeom>
          <a:solidFill>
            <a:schemeClr val="accent3">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4" name="13 CuadroTexto"/>
          <p:cNvSpPr txBox="1"/>
          <p:nvPr/>
        </p:nvSpPr>
        <p:spPr>
          <a:xfrm>
            <a:off x="4932363" y="554038"/>
            <a:ext cx="2627312"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PARQUE AMATE</a:t>
            </a:r>
          </a:p>
        </p:txBody>
      </p:sp>
      <p:sp>
        <p:nvSpPr>
          <p:cNvPr id="15" name="14 CuadroTexto"/>
          <p:cNvSpPr txBox="1"/>
          <p:nvPr/>
        </p:nvSpPr>
        <p:spPr>
          <a:xfrm>
            <a:off x="250825" y="465772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parque tiene una superficie total de 316.800 metros cuadrados. Está estructurado en torno a un gran eje central donde se van situando una plaza semicircular, un estanque y una fuente de cemento de estilo moderno.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8000">
        <p15:prstTrans prst="wind"/>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2"/>
                                        </p:tgtEl>
                                        <p:attrNameLst>
                                          <p:attrName>r</p:attrName>
                                        </p:attrNameLst>
                                      </p:cBhvr>
                                    </p:animRot>
                                  </p:childTnLst>
                                </p:cTn>
                              </p:par>
                              <p:par>
                                <p:cTn id="7" presetID="2" presetClass="exit" presetSubtype="1" fill="hold" nodeType="withEffect">
                                  <p:stCondLst>
                                    <p:cond delay="0"/>
                                  </p:stCondLst>
                                  <p:childTnLst>
                                    <p:anim calcmode="lin" valueType="num">
                                      <p:cBhvr additive="base">
                                        <p:cTn id="8" dur="3000"/>
                                        <p:tgtEl>
                                          <p:spTgt spid="2"/>
                                        </p:tgtEl>
                                        <p:attrNameLst>
                                          <p:attrName>ppt_x</p:attrName>
                                        </p:attrNameLst>
                                      </p:cBhvr>
                                      <p:tavLst>
                                        <p:tav tm="0">
                                          <p:val>
                                            <p:strVal val="ppt_x"/>
                                          </p:val>
                                        </p:tav>
                                        <p:tav tm="100000">
                                          <p:val>
                                            <p:strVal val="ppt_x"/>
                                          </p:val>
                                        </p:tav>
                                      </p:tavLst>
                                    </p:anim>
                                    <p:anim calcmode="lin" valueType="num">
                                      <p:cBhvr additive="base">
                                        <p:cTn id="9" dur="3000"/>
                                        <p:tgtEl>
                                          <p:spTgt spid="2"/>
                                        </p:tgtEl>
                                        <p:attrNameLst>
                                          <p:attrName>ppt_y</p:attrName>
                                        </p:attrNameLst>
                                      </p:cBhvr>
                                      <p:tavLst>
                                        <p:tav tm="0">
                                          <p:val>
                                            <p:strVal val="ppt_y"/>
                                          </p:val>
                                        </p:tav>
                                        <p:tav tm="100000">
                                          <p:val>
                                            <p:strVal val="0-ppt_h/2"/>
                                          </p:val>
                                        </p:tav>
                                      </p:tavLst>
                                    </p:anim>
                                    <p:set>
                                      <p:cBhvr>
                                        <p:cTn id="10" dur="1" fill="hold">
                                          <p:stCondLst>
                                            <p:cond delay="2999"/>
                                          </p:stCondLst>
                                        </p:cTn>
                                        <p:tgtEl>
                                          <p:spTgt spid="2"/>
                                        </p:tgtEl>
                                        <p:attrNameLst>
                                          <p:attrName>style.visibility</p:attrName>
                                        </p:attrNameLst>
                                      </p:cBhvr>
                                      <p:to>
                                        <p:strVal val="hidden"/>
                                      </p:to>
                                    </p:set>
                                  </p:childTnLst>
                                </p:cTn>
                              </p:par>
                              <p:par>
                                <p:cTn id="11" presetID="21" presetClass="exit" presetSubtype="8" fill="hold" nodeType="withEffect">
                                  <p:stCondLst>
                                    <p:cond delay="0"/>
                                  </p:stCondLst>
                                  <p:childTnLst>
                                    <p:animEffect transition="out" filter="wheel(8)">
                                      <p:cBhvr>
                                        <p:cTn id="12" dur="3000"/>
                                        <p:tgtEl>
                                          <p:spTgt spid="2"/>
                                        </p:tgtEl>
                                      </p:cBhvr>
                                    </p:animEffect>
                                    <p:set>
                                      <p:cBhvr>
                                        <p:cTn id="13" dur="1" fill="hold">
                                          <p:stCondLst>
                                            <p:cond delay="2999"/>
                                          </p:stCondLst>
                                        </p:cTn>
                                        <p:tgtEl>
                                          <p:spTgt spid="2"/>
                                        </p:tgtEl>
                                        <p:attrNameLst>
                                          <p:attrName>style.visibility</p:attrName>
                                        </p:attrNameLst>
                                      </p:cBhvr>
                                      <p:to>
                                        <p:strVal val="hidden"/>
                                      </p:to>
                                    </p:set>
                                  </p:childTnLst>
                                </p:cTn>
                              </p:par>
                              <p:par>
                                <p:cTn id="14" presetID="8" presetClass="emph" presetSubtype="0" fill="hold" nodeType="withEffect">
                                  <p:stCondLst>
                                    <p:cond delay="0"/>
                                  </p:stCondLst>
                                  <p:childTnLst>
                                    <p:animRot by="21600000">
                                      <p:cBhvr>
                                        <p:cTn id="15" dur="3000" fill="hold"/>
                                        <p:tgtEl>
                                          <p:spTgt spid="7"/>
                                        </p:tgtEl>
                                        <p:attrNameLst>
                                          <p:attrName>r</p:attrName>
                                        </p:attrNameLst>
                                      </p:cBhvr>
                                    </p:animRot>
                                  </p:childTnLst>
                                </p:cTn>
                              </p:par>
                              <p:par>
                                <p:cTn id="16" presetID="2" presetClass="exit" presetSubtype="1" fill="hold" nodeType="withEffect">
                                  <p:stCondLst>
                                    <p:cond delay="0"/>
                                  </p:stCondLst>
                                  <p:childTnLst>
                                    <p:anim calcmode="lin" valueType="num">
                                      <p:cBhvr additive="base">
                                        <p:cTn id="17" dur="3000"/>
                                        <p:tgtEl>
                                          <p:spTgt spid="7"/>
                                        </p:tgtEl>
                                        <p:attrNameLst>
                                          <p:attrName>ppt_x</p:attrName>
                                        </p:attrNameLst>
                                      </p:cBhvr>
                                      <p:tavLst>
                                        <p:tav tm="0">
                                          <p:val>
                                            <p:strVal val="ppt_x"/>
                                          </p:val>
                                        </p:tav>
                                        <p:tav tm="100000">
                                          <p:val>
                                            <p:strVal val="ppt_x"/>
                                          </p:val>
                                        </p:tav>
                                      </p:tavLst>
                                    </p:anim>
                                    <p:anim calcmode="lin" valueType="num">
                                      <p:cBhvr additive="base">
                                        <p:cTn id="18" dur="3000"/>
                                        <p:tgtEl>
                                          <p:spTgt spid="7"/>
                                        </p:tgtEl>
                                        <p:attrNameLst>
                                          <p:attrName>ppt_y</p:attrName>
                                        </p:attrNameLst>
                                      </p:cBhvr>
                                      <p:tavLst>
                                        <p:tav tm="0">
                                          <p:val>
                                            <p:strVal val="ppt_y"/>
                                          </p:val>
                                        </p:tav>
                                        <p:tav tm="100000">
                                          <p:val>
                                            <p:strVal val="0-ppt_h/2"/>
                                          </p:val>
                                        </p:tav>
                                      </p:tavLst>
                                    </p:anim>
                                    <p:set>
                                      <p:cBhvr>
                                        <p:cTn id="19" dur="1" fill="hold">
                                          <p:stCondLst>
                                            <p:cond delay="2999"/>
                                          </p:stCondLst>
                                        </p:cTn>
                                        <p:tgtEl>
                                          <p:spTgt spid="7"/>
                                        </p:tgtEl>
                                        <p:attrNameLst>
                                          <p:attrName>style.visibility</p:attrName>
                                        </p:attrNameLst>
                                      </p:cBhvr>
                                      <p:to>
                                        <p:strVal val="hidden"/>
                                      </p:to>
                                    </p:set>
                                  </p:childTnLst>
                                </p:cTn>
                              </p:par>
                              <p:par>
                                <p:cTn id="20" presetID="21" presetClass="exit" presetSubtype="8" fill="hold" nodeType="withEffect">
                                  <p:stCondLst>
                                    <p:cond delay="0"/>
                                  </p:stCondLst>
                                  <p:childTnLst>
                                    <p:animEffect transition="out" filter="wheel(8)">
                                      <p:cBhvr>
                                        <p:cTn id="21" dur="3000"/>
                                        <p:tgtEl>
                                          <p:spTgt spid="7"/>
                                        </p:tgtEl>
                                      </p:cBhvr>
                                    </p:animEffect>
                                    <p:set>
                                      <p:cBhvr>
                                        <p:cTn id="22" dur="1" fill="hold">
                                          <p:stCondLst>
                                            <p:cond delay="2999"/>
                                          </p:stCondLst>
                                        </p:cTn>
                                        <p:tgtEl>
                                          <p:spTgt spid="7"/>
                                        </p:tgtEl>
                                        <p:attrNameLst>
                                          <p:attrName>style.visibility</p:attrName>
                                        </p:attrNameLst>
                                      </p:cBhvr>
                                      <p:to>
                                        <p:strVal val="hidden"/>
                                      </p:to>
                                    </p:se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2" presetClass="exit" presetSubtype="1" fill="hold" nodeType="withEffect">
                                  <p:stCondLst>
                                    <p:cond delay="0"/>
                                  </p:stCondLst>
                                  <p:childTnLst>
                                    <p:anim calcmode="lin" valueType="num">
                                      <p:cBhvr additive="base">
                                        <p:cTn id="26" dur="3000"/>
                                        <p:tgtEl>
                                          <p:spTgt spid="8"/>
                                        </p:tgtEl>
                                        <p:attrNameLst>
                                          <p:attrName>ppt_x</p:attrName>
                                        </p:attrNameLst>
                                      </p:cBhvr>
                                      <p:tavLst>
                                        <p:tav tm="0">
                                          <p:val>
                                            <p:strVal val="ppt_x"/>
                                          </p:val>
                                        </p:tav>
                                        <p:tav tm="100000">
                                          <p:val>
                                            <p:strVal val="ppt_x"/>
                                          </p:val>
                                        </p:tav>
                                      </p:tavLst>
                                    </p:anim>
                                    <p:anim calcmode="lin" valueType="num">
                                      <p:cBhvr additive="base">
                                        <p:cTn id="27" dur="3000"/>
                                        <p:tgtEl>
                                          <p:spTgt spid="8"/>
                                        </p:tgtEl>
                                        <p:attrNameLst>
                                          <p:attrName>ppt_y</p:attrName>
                                        </p:attrNameLst>
                                      </p:cBhvr>
                                      <p:tavLst>
                                        <p:tav tm="0">
                                          <p:val>
                                            <p:strVal val="ppt_y"/>
                                          </p:val>
                                        </p:tav>
                                        <p:tav tm="100000">
                                          <p:val>
                                            <p:strVal val="0-ppt_h/2"/>
                                          </p:val>
                                        </p:tav>
                                      </p:tavLst>
                                    </p:anim>
                                    <p:set>
                                      <p:cBhvr>
                                        <p:cTn id="28" dur="1" fill="hold">
                                          <p:stCondLst>
                                            <p:cond delay="2999"/>
                                          </p:stCondLst>
                                        </p:cTn>
                                        <p:tgtEl>
                                          <p:spTgt spid="8"/>
                                        </p:tgtEl>
                                        <p:attrNameLst>
                                          <p:attrName>style.visibility</p:attrName>
                                        </p:attrNameLst>
                                      </p:cBhvr>
                                      <p:to>
                                        <p:strVal val="hidden"/>
                                      </p:to>
                                    </p:set>
                                  </p:childTnLst>
                                </p:cTn>
                              </p:par>
                              <p:par>
                                <p:cTn id="29" presetID="21" presetClass="exit" presetSubtype="8" fill="hold" nodeType="withEffect">
                                  <p:stCondLst>
                                    <p:cond delay="0"/>
                                  </p:stCondLst>
                                  <p:childTnLst>
                                    <p:animEffect transition="out" filter="wheel(8)">
                                      <p:cBhvr>
                                        <p:cTn id="30" dur="3000"/>
                                        <p:tgtEl>
                                          <p:spTgt spid="8"/>
                                        </p:tgtEl>
                                      </p:cBhvr>
                                    </p:animEffect>
                                    <p:set>
                                      <p:cBhvr>
                                        <p:cTn id="31" dur="1" fill="hold">
                                          <p:stCondLst>
                                            <p:cond delay="2999"/>
                                          </p:stCondLst>
                                        </p:cTn>
                                        <p:tgtEl>
                                          <p:spTgt spid="8"/>
                                        </p:tgtEl>
                                        <p:attrNameLst>
                                          <p:attrName>style.visibility</p:attrName>
                                        </p:attrNameLst>
                                      </p:cBhvr>
                                      <p:to>
                                        <p:strVal val="hidden"/>
                                      </p:to>
                                    </p:set>
                                  </p:childTnLst>
                                </p:cTn>
                              </p:par>
                              <p:par>
                                <p:cTn id="32" presetID="8" presetClass="emph" presetSubtype="0" fill="hold" nodeType="withEffect">
                                  <p:stCondLst>
                                    <p:cond delay="0"/>
                                  </p:stCondLst>
                                  <p:childTnLst>
                                    <p:animRot by="21600000">
                                      <p:cBhvr>
                                        <p:cTn id="33" dur="3000" fill="hold"/>
                                        <p:tgtEl>
                                          <p:spTgt spid="9"/>
                                        </p:tgtEl>
                                        <p:attrNameLst>
                                          <p:attrName>r</p:attrName>
                                        </p:attrNameLst>
                                      </p:cBhvr>
                                    </p:animRot>
                                  </p:childTnLst>
                                </p:cTn>
                              </p:par>
                              <p:par>
                                <p:cTn id="34" presetID="2" presetClass="exit" presetSubtype="1" fill="hold" nodeType="withEffect">
                                  <p:stCondLst>
                                    <p:cond delay="0"/>
                                  </p:stCondLst>
                                  <p:childTnLst>
                                    <p:anim calcmode="lin" valueType="num">
                                      <p:cBhvr additive="base">
                                        <p:cTn id="35" dur="3000"/>
                                        <p:tgtEl>
                                          <p:spTgt spid="9"/>
                                        </p:tgtEl>
                                        <p:attrNameLst>
                                          <p:attrName>ppt_x</p:attrName>
                                        </p:attrNameLst>
                                      </p:cBhvr>
                                      <p:tavLst>
                                        <p:tav tm="0">
                                          <p:val>
                                            <p:strVal val="ppt_x"/>
                                          </p:val>
                                        </p:tav>
                                        <p:tav tm="100000">
                                          <p:val>
                                            <p:strVal val="ppt_x"/>
                                          </p:val>
                                        </p:tav>
                                      </p:tavLst>
                                    </p:anim>
                                    <p:anim calcmode="lin" valueType="num">
                                      <p:cBhvr additive="base">
                                        <p:cTn id="36" dur="3000"/>
                                        <p:tgtEl>
                                          <p:spTgt spid="9"/>
                                        </p:tgtEl>
                                        <p:attrNameLst>
                                          <p:attrName>ppt_y</p:attrName>
                                        </p:attrNameLst>
                                      </p:cBhvr>
                                      <p:tavLst>
                                        <p:tav tm="0">
                                          <p:val>
                                            <p:strVal val="ppt_y"/>
                                          </p:val>
                                        </p:tav>
                                        <p:tav tm="100000">
                                          <p:val>
                                            <p:strVal val="0-ppt_h/2"/>
                                          </p:val>
                                        </p:tav>
                                      </p:tavLst>
                                    </p:anim>
                                    <p:set>
                                      <p:cBhvr>
                                        <p:cTn id="37" dur="1" fill="hold">
                                          <p:stCondLst>
                                            <p:cond delay="2999"/>
                                          </p:stCondLst>
                                        </p:cTn>
                                        <p:tgtEl>
                                          <p:spTgt spid="9"/>
                                        </p:tgtEl>
                                        <p:attrNameLst>
                                          <p:attrName>style.visibility</p:attrName>
                                        </p:attrNameLst>
                                      </p:cBhvr>
                                      <p:to>
                                        <p:strVal val="hidden"/>
                                      </p:to>
                                    </p:set>
                                  </p:childTnLst>
                                </p:cTn>
                              </p:par>
                              <p:par>
                                <p:cTn id="38" presetID="21" presetClass="exit" presetSubtype="8" fill="hold" nodeType="withEffect">
                                  <p:stCondLst>
                                    <p:cond delay="0"/>
                                  </p:stCondLst>
                                  <p:childTnLst>
                                    <p:animEffect transition="out" filter="wheel(8)">
                                      <p:cBhvr>
                                        <p:cTn id="39" dur="3000"/>
                                        <p:tgtEl>
                                          <p:spTgt spid="9"/>
                                        </p:tgtEl>
                                      </p:cBhvr>
                                    </p:animEffect>
                                    <p:set>
                                      <p:cBhvr>
                                        <p:cTn id="40" dur="1" fill="hold">
                                          <p:stCondLst>
                                            <p:cond delay="2999"/>
                                          </p:stCondLst>
                                        </p:cTn>
                                        <p:tgtEl>
                                          <p:spTgt spid="9"/>
                                        </p:tgtEl>
                                        <p:attrNameLst>
                                          <p:attrName>style.visibility</p:attrName>
                                        </p:attrNameLst>
                                      </p:cBhvr>
                                      <p:to>
                                        <p:strVal val="hidden"/>
                                      </p:to>
                                    </p:set>
                                  </p:childTnLst>
                                </p:cTn>
                              </p:par>
                              <p:par>
                                <p:cTn id="41" presetID="8" presetClass="emph" presetSubtype="0" fill="hold" nodeType="withEffect">
                                  <p:stCondLst>
                                    <p:cond delay="0"/>
                                  </p:stCondLst>
                                  <p:childTnLst>
                                    <p:animRot by="21600000">
                                      <p:cBhvr>
                                        <p:cTn id="42" dur="3000" fill="hold"/>
                                        <p:tgtEl>
                                          <p:spTgt spid="10"/>
                                        </p:tgtEl>
                                        <p:attrNameLst>
                                          <p:attrName>r</p:attrName>
                                        </p:attrNameLst>
                                      </p:cBhvr>
                                    </p:animRot>
                                  </p:childTnLst>
                                </p:cTn>
                              </p:par>
                              <p:par>
                                <p:cTn id="43" presetID="2" presetClass="exit" presetSubtype="4" fill="hold" nodeType="withEffect">
                                  <p:stCondLst>
                                    <p:cond delay="0"/>
                                  </p:stCondLst>
                                  <p:childTnLst>
                                    <p:anim calcmode="lin" valueType="num">
                                      <p:cBhvr additive="base">
                                        <p:cTn id="44" dur="3000"/>
                                        <p:tgtEl>
                                          <p:spTgt spid="10"/>
                                        </p:tgtEl>
                                        <p:attrNameLst>
                                          <p:attrName>ppt_x</p:attrName>
                                        </p:attrNameLst>
                                      </p:cBhvr>
                                      <p:tavLst>
                                        <p:tav tm="0">
                                          <p:val>
                                            <p:strVal val="ppt_x"/>
                                          </p:val>
                                        </p:tav>
                                        <p:tav tm="100000">
                                          <p:val>
                                            <p:strVal val="ppt_x"/>
                                          </p:val>
                                        </p:tav>
                                      </p:tavLst>
                                    </p:anim>
                                    <p:anim calcmode="lin" valueType="num">
                                      <p:cBhvr additive="base">
                                        <p:cTn id="45" dur="3000"/>
                                        <p:tgtEl>
                                          <p:spTgt spid="10"/>
                                        </p:tgtEl>
                                        <p:attrNameLst>
                                          <p:attrName>ppt_y</p:attrName>
                                        </p:attrNameLst>
                                      </p:cBhvr>
                                      <p:tavLst>
                                        <p:tav tm="0">
                                          <p:val>
                                            <p:strVal val="ppt_y"/>
                                          </p:val>
                                        </p:tav>
                                        <p:tav tm="100000">
                                          <p:val>
                                            <p:strVal val="1+ppt_h/2"/>
                                          </p:val>
                                        </p:tav>
                                      </p:tavLst>
                                    </p:anim>
                                    <p:set>
                                      <p:cBhvr>
                                        <p:cTn id="46" dur="1" fill="hold">
                                          <p:stCondLst>
                                            <p:cond delay="2999"/>
                                          </p:stCondLst>
                                        </p:cTn>
                                        <p:tgtEl>
                                          <p:spTgt spid="10"/>
                                        </p:tgtEl>
                                        <p:attrNameLst>
                                          <p:attrName>style.visibility</p:attrName>
                                        </p:attrNameLst>
                                      </p:cBhvr>
                                      <p:to>
                                        <p:strVal val="hidden"/>
                                      </p:to>
                                    </p:set>
                                  </p:childTnLst>
                                </p:cTn>
                              </p:par>
                              <p:par>
                                <p:cTn id="47" presetID="21" presetClass="exit" presetSubtype="8" fill="hold" nodeType="withEffect">
                                  <p:stCondLst>
                                    <p:cond delay="0"/>
                                  </p:stCondLst>
                                  <p:childTnLst>
                                    <p:animEffect transition="out" filter="wheel(8)">
                                      <p:cBhvr>
                                        <p:cTn id="48" dur="3000"/>
                                        <p:tgtEl>
                                          <p:spTgt spid="10"/>
                                        </p:tgtEl>
                                      </p:cBhvr>
                                    </p:animEffect>
                                    <p:set>
                                      <p:cBhvr>
                                        <p:cTn id="49" dur="1" fill="hold">
                                          <p:stCondLst>
                                            <p:cond delay="2999"/>
                                          </p:stCondLst>
                                        </p:cTn>
                                        <p:tgtEl>
                                          <p:spTgt spid="10"/>
                                        </p:tgtEl>
                                        <p:attrNameLst>
                                          <p:attrName>style.visibility</p:attrName>
                                        </p:attrNameLst>
                                      </p:cBhvr>
                                      <p:to>
                                        <p:strVal val="hidden"/>
                                      </p:to>
                                    </p:set>
                                  </p:childTnLst>
                                </p:cTn>
                              </p:par>
                              <p:par>
                                <p:cTn id="50" presetID="8" presetClass="emph" presetSubtype="0" fill="hold" nodeType="withEffect">
                                  <p:stCondLst>
                                    <p:cond delay="0"/>
                                  </p:stCondLst>
                                  <p:childTnLst>
                                    <p:animRot by="21600000">
                                      <p:cBhvr>
                                        <p:cTn id="51" dur="3000" fill="hold"/>
                                        <p:tgtEl>
                                          <p:spTgt spid="11"/>
                                        </p:tgtEl>
                                        <p:attrNameLst>
                                          <p:attrName>r</p:attrName>
                                        </p:attrNameLst>
                                      </p:cBhvr>
                                    </p:animRot>
                                  </p:childTnLst>
                                </p:cTn>
                              </p:par>
                              <p:par>
                                <p:cTn id="52" presetID="2" presetClass="exit" presetSubtype="4" fill="hold" nodeType="withEffect">
                                  <p:stCondLst>
                                    <p:cond delay="0"/>
                                  </p:stCondLst>
                                  <p:childTnLst>
                                    <p:anim calcmode="lin" valueType="num">
                                      <p:cBhvr additive="base">
                                        <p:cTn id="53" dur="3000"/>
                                        <p:tgtEl>
                                          <p:spTgt spid="11"/>
                                        </p:tgtEl>
                                        <p:attrNameLst>
                                          <p:attrName>ppt_x</p:attrName>
                                        </p:attrNameLst>
                                      </p:cBhvr>
                                      <p:tavLst>
                                        <p:tav tm="0">
                                          <p:val>
                                            <p:strVal val="ppt_x"/>
                                          </p:val>
                                        </p:tav>
                                        <p:tav tm="100000">
                                          <p:val>
                                            <p:strVal val="ppt_x"/>
                                          </p:val>
                                        </p:tav>
                                      </p:tavLst>
                                    </p:anim>
                                    <p:anim calcmode="lin" valueType="num">
                                      <p:cBhvr additive="base">
                                        <p:cTn id="54" dur="3000"/>
                                        <p:tgtEl>
                                          <p:spTgt spid="11"/>
                                        </p:tgtEl>
                                        <p:attrNameLst>
                                          <p:attrName>ppt_y</p:attrName>
                                        </p:attrNameLst>
                                      </p:cBhvr>
                                      <p:tavLst>
                                        <p:tav tm="0">
                                          <p:val>
                                            <p:strVal val="ppt_y"/>
                                          </p:val>
                                        </p:tav>
                                        <p:tav tm="100000">
                                          <p:val>
                                            <p:strVal val="1+ppt_h/2"/>
                                          </p:val>
                                        </p:tav>
                                      </p:tavLst>
                                    </p:anim>
                                    <p:set>
                                      <p:cBhvr>
                                        <p:cTn id="55" dur="1" fill="hold">
                                          <p:stCondLst>
                                            <p:cond delay="2999"/>
                                          </p:stCondLst>
                                        </p:cTn>
                                        <p:tgtEl>
                                          <p:spTgt spid="11"/>
                                        </p:tgtEl>
                                        <p:attrNameLst>
                                          <p:attrName>style.visibility</p:attrName>
                                        </p:attrNameLst>
                                      </p:cBhvr>
                                      <p:to>
                                        <p:strVal val="hidden"/>
                                      </p:to>
                                    </p:set>
                                  </p:childTnLst>
                                </p:cTn>
                              </p:par>
                              <p:par>
                                <p:cTn id="56" presetID="21" presetClass="exit" presetSubtype="8" fill="hold" nodeType="withEffect">
                                  <p:stCondLst>
                                    <p:cond delay="0"/>
                                  </p:stCondLst>
                                  <p:childTnLst>
                                    <p:animEffect transition="out" filter="wheel(8)">
                                      <p:cBhvr>
                                        <p:cTn id="57" dur="3000"/>
                                        <p:tgtEl>
                                          <p:spTgt spid="11"/>
                                        </p:tgtEl>
                                      </p:cBhvr>
                                    </p:animEffect>
                                    <p:set>
                                      <p:cBhvr>
                                        <p:cTn id="58" dur="1" fill="hold">
                                          <p:stCondLst>
                                            <p:cond delay="2999"/>
                                          </p:stCondLst>
                                        </p:cTn>
                                        <p:tgtEl>
                                          <p:spTgt spid="11"/>
                                        </p:tgtEl>
                                        <p:attrNameLst>
                                          <p:attrName>style.visibility</p:attrName>
                                        </p:attrNameLst>
                                      </p:cBhvr>
                                      <p:to>
                                        <p:strVal val="hidden"/>
                                      </p:to>
                                    </p:set>
                                  </p:childTnLst>
                                </p:cTn>
                              </p:par>
                              <p:par>
                                <p:cTn id="59" presetID="8" presetClass="emph" presetSubtype="0" fill="hold" nodeType="withEffect">
                                  <p:stCondLst>
                                    <p:cond delay="0"/>
                                  </p:stCondLst>
                                  <p:childTnLst>
                                    <p:animRot by="21600000">
                                      <p:cBhvr>
                                        <p:cTn id="60" dur="3000" fill="hold"/>
                                        <p:tgtEl>
                                          <p:spTgt spid="12"/>
                                        </p:tgtEl>
                                        <p:attrNameLst>
                                          <p:attrName>r</p:attrName>
                                        </p:attrNameLst>
                                      </p:cBhvr>
                                    </p:animRot>
                                  </p:childTnLst>
                                </p:cTn>
                              </p:par>
                              <p:par>
                                <p:cTn id="61" presetID="2" presetClass="exit" presetSubtype="4" fill="hold"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ppt_x"/>
                                          </p:val>
                                        </p:tav>
                                      </p:tavLst>
                                    </p:anim>
                                    <p:anim calcmode="lin" valueType="num">
                                      <p:cBhvr additive="base">
                                        <p:cTn id="63" dur="3000"/>
                                        <p:tgtEl>
                                          <p:spTgt spid="12"/>
                                        </p:tgtEl>
                                        <p:attrNameLst>
                                          <p:attrName>ppt_y</p:attrName>
                                        </p:attrNameLst>
                                      </p:cBhvr>
                                      <p:tavLst>
                                        <p:tav tm="0">
                                          <p:val>
                                            <p:strVal val="ppt_y"/>
                                          </p:val>
                                        </p:tav>
                                        <p:tav tm="100000">
                                          <p:val>
                                            <p:strVal val="1+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1" presetClass="exit" presetSubtype="8" fill="hold" nodeType="withEffect">
                                  <p:stCondLst>
                                    <p:cond delay="0"/>
                                  </p:stCondLst>
                                  <p:childTnLst>
                                    <p:animEffect transition="out" filter="wheel(8)">
                                      <p:cBhvr>
                                        <p:cTn id="66" dur="3000"/>
                                        <p:tgtEl>
                                          <p:spTgt spid="12"/>
                                        </p:tgtEl>
                                      </p:cBhvr>
                                    </p:animEffect>
                                    <p:set>
                                      <p:cBhvr>
                                        <p:cTn id="67" dur="1" fill="hold">
                                          <p:stCondLst>
                                            <p:cond delay="2999"/>
                                          </p:stCondLst>
                                        </p:cTn>
                                        <p:tgtEl>
                                          <p:spTgt spid="12"/>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3000" fill="hold"/>
                                        <p:tgtEl>
                                          <p:spTgt spid="13"/>
                                        </p:tgtEl>
                                        <p:attrNameLst>
                                          <p:attrName>r</p:attrName>
                                        </p:attrNameLst>
                                      </p:cBhvr>
                                    </p:animRot>
                                  </p:childTnLst>
                                </p:cTn>
                              </p:par>
                              <p:par>
                                <p:cTn id="70" presetID="2" presetClass="exit" presetSubtype="4" fill="hold" nodeType="withEffect">
                                  <p:stCondLst>
                                    <p:cond delay="0"/>
                                  </p:stCondLst>
                                  <p:childTnLst>
                                    <p:anim calcmode="lin" valueType="num">
                                      <p:cBhvr additive="base">
                                        <p:cTn id="71" dur="3000"/>
                                        <p:tgtEl>
                                          <p:spTgt spid="13"/>
                                        </p:tgtEl>
                                        <p:attrNameLst>
                                          <p:attrName>ppt_x</p:attrName>
                                        </p:attrNameLst>
                                      </p:cBhvr>
                                      <p:tavLst>
                                        <p:tav tm="0">
                                          <p:val>
                                            <p:strVal val="ppt_x"/>
                                          </p:val>
                                        </p:tav>
                                        <p:tav tm="100000">
                                          <p:val>
                                            <p:strVal val="ppt_x"/>
                                          </p:val>
                                        </p:tav>
                                      </p:tavLst>
                                    </p:anim>
                                    <p:anim calcmode="lin" valueType="num">
                                      <p:cBhvr additive="base">
                                        <p:cTn id="72" dur="3000"/>
                                        <p:tgtEl>
                                          <p:spTgt spid="13"/>
                                        </p:tgtEl>
                                        <p:attrNameLst>
                                          <p:attrName>ppt_y</p:attrName>
                                        </p:attrNameLst>
                                      </p:cBhvr>
                                      <p:tavLst>
                                        <p:tav tm="0">
                                          <p:val>
                                            <p:strVal val="ppt_y"/>
                                          </p:val>
                                        </p:tav>
                                        <p:tav tm="100000">
                                          <p:val>
                                            <p:strVal val="1+ppt_h/2"/>
                                          </p:val>
                                        </p:tav>
                                      </p:tavLst>
                                    </p:anim>
                                    <p:set>
                                      <p:cBhvr>
                                        <p:cTn id="73" dur="1" fill="hold">
                                          <p:stCondLst>
                                            <p:cond delay="2999"/>
                                          </p:stCondLst>
                                        </p:cTn>
                                        <p:tgtEl>
                                          <p:spTgt spid="13"/>
                                        </p:tgtEl>
                                        <p:attrNameLst>
                                          <p:attrName>style.visibility</p:attrName>
                                        </p:attrNameLst>
                                      </p:cBhvr>
                                      <p:to>
                                        <p:strVal val="hidden"/>
                                      </p:to>
                                    </p:set>
                                  </p:childTnLst>
                                </p:cTn>
                              </p:par>
                              <p:par>
                                <p:cTn id="74" presetID="21" presetClass="exit" presetSubtype="8" fill="hold" nodeType="withEffect">
                                  <p:stCondLst>
                                    <p:cond delay="0"/>
                                  </p:stCondLst>
                                  <p:childTnLst>
                                    <p:animEffect transition="out" filter="wheel(8)">
                                      <p:cBhvr>
                                        <p:cTn id="75" dur="3000"/>
                                        <p:tgtEl>
                                          <p:spTgt spid="13"/>
                                        </p:tgtEl>
                                      </p:cBhvr>
                                    </p:animEffect>
                                    <p:set>
                                      <p:cBhvr>
                                        <p:cTn id="76" dur="1" fill="hold">
                                          <p:stCondLst>
                                            <p:cond delay="2999"/>
                                          </p:stCondLst>
                                        </p:cTn>
                                        <p:tgtEl>
                                          <p:spTgt spid="13"/>
                                        </p:tgtEl>
                                        <p:attrNameLst>
                                          <p:attrName>style.visibility</p:attrName>
                                        </p:attrNameLst>
                                      </p:cBhvr>
                                      <p:to>
                                        <p:strVal val="hidden"/>
                                      </p:to>
                                    </p:set>
                                  </p:childTnLst>
                                </p:cTn>
                              </p:par>
                              <p:par>
                                <p:cTn id="77" presetID="16" presetClass="entr" presetSubtype="42" fill="hold" nodeType="withEffect">
                                  <p:stCondLst>
                                    <p:cond delay="0"/>
                                  </p:stCondLst>
                                  <p:childTnLst>
                                    <p:set>
                                      <p:cBhvr>
                                        <p:cTn id="78" dur="1" fill="hold">
                                          <p:stCondLst>
                                            <p:cond delay="0"/>
                                          </p:stCondLst>
                                        </p:cTn>
                                        <p:tgtEl>
                                          <p:spTgt spid="14338"/>
                                        </p:tgtEl>
                                        <p:attrNameLst>
                                          <p:attrName>style.visibility</p:attrName>
                                        </p:attrNameLst>
                                      </p:cBhvr>
                                      <p:to>
                                        <p:strVal val="visible"/>
                                      </p:to>
                                    </p:set>
                                    <p:animEffect transition="in" filter="barn(outHorizontal)">
                                      <p:cBhvr>
                                        <p:cTn id="79" dur="3000"/>
                                        <p:tgtEl>
                                          <p:spTgt spid="14338"/>
                                        </p:tgtEl>
                                      </p:cBhvr>
                                    </p:animEffect>
                                  </p:childTnLst>
                                </p:cTn>
                              </p:par>
                            </p:childTnLst>
                          </p:cTn>
                        </p:par>
                        <p:par>
                          <p:cTn id="80" fill="hold" nodeType="afterGroup">
                            <p:stCondLst>
                              <p:cond delay="3000"/>
                            </p:stCondLst>
                            <p:childTnLst>
                              <p:par>
                                <p:cTn id="81" presetID="23" presetClass="entr" presetSubtype="16" fill="hold" grpId="0" nodeType="after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p:cTn id="83" dur="2000" fill="hold"/>
                                        <p:tgtEl>
                                          <p:spTgt spid="14"/>
                                        </p:tgtEl>
                                        <p:attrNameLst>
                                          <p:attrName>ppt_w</p:attrName>
                                        </p:attrNameLst>
                                      </p:cBhvr>
                                      <p:tavLst>
                                        <p:tav tm="0">
                                          <p:val>
                                            <p:fltVal val="0"/>
                                          </p:val>
                                        </p:tav>
                                        <p:tav tm="100000">
                                          <p:val>
                                            <p:strVal val="#ppt_w"/>
                                          </p:val>
                                        </p:tav>
                                      </p:tavLst>
                                    </p:anim>
                                    <p:anim calcmode="lin" valueType="num">
                                      <p:cBhvr>
                                        <p:cTn id="84" dur="2000" fill="hold"/>
                                        <p:tgtEl>
                                          <p:spTgt spid="14"/>
                                        </p:tgtEl>
                                        <p:attrNameLst>
                                          <p:attrName>ppt_h</p:attrName>
                                        </p:attrNameLst>
                                      </p:cBhvr>
                                      <p:tavLst>
                                        <p:tav tm="0">
                                          <p:val>
                                            <p:fltVal val="0"/>
                                          </p:val>
                                        </p:tav>
                                        <p:tav tm="100000">
                                          <p:val>
                                            <p:strVal val="#ppt_h"/>
                                          </p:val>
                                        </p:tav>
                                      </p:tavLst>
                                    </p:anim>
                                  </p:childTnLst>
                                </p:cTn>
                              </p:par>
                            </p:childTnLst>
                          </p:cTn>
                        </p:par>
                        <p:par>
                          <p:cTn id="85" fill="hold" nodeType="afterGroup">
                            <p:stCondLst>
                              <p:cond delay="5000"/>
                            </p:stCondLst>
                            <p:childTnLst>
                              <p:par>
                                <p:cTn id="86" presetID="40" presetClass="entr" presetSubtype="0" fill="hold" grpId="0" nodeType="afterEffect">
                                  <p:stCondLst>
                                    <p:cond delay="500"/>
                                  </p:stCondLst>
                                  <p:iterate type="lt">
                                    <p:tmPct val="10000"/>
                                  </p:iterate>
                                  <p:childTnLst>
                                    <p:set>
                                      <p:cBhvr>
                                        <p:cTn id="87" dur="1" fill="hold">
                                          <p:stCondLst>
                                            <p:cond delay="0"/>
                                          </p:stCondLst>
                                        </p:cTn>
                                        <p:tgtEl>
                                          <p:spTgt spid="15"/>
                                        </p:tgtEl>
                                        <p:attrNameLst>
                                          <p:attrName>style.visibility</p:attrName>
                                        </p:attrNameLst>
                                      </p:cBhvr>
                                      <p:to>
                                        <p:strVal val="visible"/>
                                      </p:to>
                                    </p:set>
                                    <p:animEffect transition="in" filter="fade">
                                      <p:cBhvr>
                                        <p:cTn id="88" dur="1000"/>
                                        <p:tgtEl>
                                          <p:spTgt spid="15"/>
                                        </p:tgtEl>
                                      </p:cBhvr>
                                    </p:animEffect>
                                    <p:anim calcmode="lin" valueType="num">
                                      <p:cBhvr>
                                        <p:cTn id="89" dur="1000" fill="hold"/>
                                        <p:tgtEl>
                                          <p:spTgt spid="15"/>
                                        </p:tgtEl>
                                        <p:attrNameLst>
                                          <p:attrName>ppt_x</p:attrName>
                                        </p:attrNameLst>
                                      </p:cBhvr>
                                      <p:tavLst>
                                        <p:tav tm="0">
                                          <p:val>
                                            <p:strVal val="#ppt_x-.1"/>
                                          </p:val>
                                        </p:tav>
                                        <p:tav tm="100000">
                                          <p:val>
                                            <p:strVal val="#ppt_x"/>
                                          </p:val>
                                        </p:tav>
                                      </p:tavLst>
                                    </p:anim>
                                    <p:anim calcmode="lin" valueType="num">
                                      <p:cBhvr>
                                        <p:cTn id="9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7675514_070232098000_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3203575" y="336550"/>
            <a:ext cx="4192588"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PUENTE DE EL CACHORRO</a:t>
            </a:r>
          </a:p>
        </p:txBody>
      </p:sp>
      <p:sp>
        <p:nvSpPr>
          <p:cNvPr id="8" name="7 CuadroTexto"/>
          <p:cNvSpPr txBox="1"/>
          <p:nvPr/>
        </p:nvSpPr>
        <p:spPr>
          <a:xfrm>
            <a:off x="539750" y="4586288"/>
            <a:ext cx="8064500"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nombre le viene de su proximidad a la capilla del Patrocinio, sede de la célebre imagen del Santísimo Cristo de la Expiración, conocido popularmente como "El Cachorro".</a:t>
            </a:r>
          </a:p>
        </p:txBody>
      </p:sp>
    </p:spTree>
  </p:cSld>
  <p:clrMapOvr>
    <a:masterClrMapping/>
  </p:clrMapOvr>
  <mc:AlternateContent xmlns:mc="http://schemas.openxmlformats.org/markup-compatibility/2006">
    <mc:Choice xmlns:p14="http://schemas.microsoft.com/office/powerpoint/2010/main" Requires="p14">
      <p:transition spd="slow" p14:dur="2000" advTm="25000">
        <p:wheel spokes="1"/>
      </p:transition>
    </mc:Choice>
    <mc:Fallback>
      <p:transition spd="slow" advTm="25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8" presetClass="exit" presetSubtype="32" fill="hold" nodeType="withEffect">
                                  <p:stCondLst>
                                    <p:cond delay="0"/>
                                  </p:stCondLst>
                                  <p:childTnLst>
                                    <p:animEffect transition="out" filter="diamond(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strVal val="4/3*#ppt_w"/>
                                          </p:val>
                                        </p:tav>
                                        <p:tav tm="100000">
                                          <p:val>
                                            <p:strVal val="#ppt_w"/>
                                          </p:val>
                                        </p:tav>
                                      </p:tavLst>
                                    </p:anim>
                                    <p:anim calcmode="lin" valueType="num">
                                      <p:cBhvr>
                                        <p:cTn id="22" dur="3000" fill="hold"/>
                                        <p:tgtEl>
                                          <p:spTgt spid="4"/>
                                        </p:tgtEl>
                                        <p:attrNameLst>
                                          <p:attrName>ppt_h</p:attrName>
                                        </p:attrNameLst>
                                      </p:cBhvr>
                                      <p:tavLst>
                                        <p:tav tm="0">
                                          <p:val>
                                            <p:strVal val="4/3*#ppt_h"/>
                                          </p:val>
                                        </p:tav>
                                        <p:tav tm="100000">
                                          <p:val>
                                            <p:strVal val="#ppt_h"/>
                                          </p:val>
                                        </p:tav>
                                      </p:tavLst>
                                    </p:anim>
                                  </p:childTnLst>
                                </p:cTn>
                              </p:par>
                              <p:par>
                                <p:cTn id="23" presetID="20" presetClass="entr" presetSubtype="0"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edge">
                                      <p:cBhvr>
                                        <p:cTn id="25" dur="3000"/>
                                        <p:tgtEl>
                                          <p:spTgt spid="4"/>
                                        </p:tgtEl>
                                      </p:cBhvr>
                                    </p:animEffect>
                                  </p:childTnLst>
                                </p:cTn>
                              </p:par>
                            </p:childTnLst>
                          </p:cTn>
                        </p:par>
                        <p:par>
                          <p:cTn id="26" fill="hold" nodeType="afterGroup">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2000" fill="hold"/>
                                        <p:tgtEl>
                                          <p:spTgt spid="7"/>
                                        </p:tgtEl>
                                        <p:attrNameLst>
                                          <p:attrName>ppt_w</p:attrName>
                                        </p:attrNameLst>
                                      </p:cBhvr>
                                      <p:tavLst>
                                        <p:tav tm="0">
                                          <p:val>
                                            <p:fltVal val="0"/>
                                          </p:val>
                                        </p:tav>
                                        <p:tav tm="100000">
                                          <p:val>
                                            <p:strVal val="#ppt_w"/>
                                          </p:val>
                                        </p:tav>
                                      </p:tavLst>
                                    </p:anim>
                                    <p:anim calcmode="lin" valueType="num">
                                      <p:cBhvr>
                                        <p:cTn id="30" dur="2000" fill="hold"/>
                                        <p:tgtEl>
                                          <p:spTgt spid="7"/>
                                        </p:tgtEl>
                                        <p:attrNameLst>
                                          <p:attrName>ppt_h</p:attrName>
                                        </p:attrNameLst>
                                      </p:cBhvr>
                                      <p:tavLst>
                                        <p:tav tm="0">
                                          <p:val>
                                            <p:fltVal val="0"/>
                                          </p:val>
                                        </p:tav>
                                        <p:tav tm="100000">
                                          <p:val>
                                            <p:strVal val="#ppt_h"/>
                                          </p:val>
                                        </p:tav>
                                      </p:tavLst>
                                    </p:anim>
                                  </p:childTnLst>
                                </p:cTn>
                              </p:par>
                            </p:childTnLst>
                          </p:cTn>
                        </p:par>
                        <p:par>
                          <p:cTn id="31" fill="hold" nodeType="afterGroup">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8"/>
                                        </p:tgtEl>
                                        <p:attrNameLst>
                                          <p:attrName>style.visibility</p:attrName>
                                        </p:attrNameLst>
                                      </p:cBhvr>
                                      <p:to>
                                        <p:strVal val="visible"/>
                                      </p:to>
                                    </p:set>
                                    <p:animEffect transition="in" filter="fade">
                                      <p:cBhvr>
                                        <p:cTn id="34" dur="1000"/>
                                        <p:tgtEl>
                                          <p:spTgt spid="8"/>
                                        </p:tgtEl>
                                      </p:cBhvr>
                                    </p:animEffect>
                                    <p:anim calcmode="lin" valueType="num">
                                      <p:cBhvr>
                                        <p:cTn id="35" dur="1000" fill="hold"/>
                                        <p:tgtEl>
                                          <p:spTgt spid="8"/>
                                        </p:tgtEl>
                                        <p:attrNameLst>
                                          <p:attrName>ppt_x</p:attrName>
                                        </p:attrNameLst>
                                      </p:cBhvr>
                                      <p:tavLst>
                                        <p:tav tm="0">
                                          <p:val>
                                            <p:strVal val="#ppt_x-.1"/>
                                          </p:val>
                                        </p:tav>
                                        <p:tav tm="100000">
                                          <p:val>
                                            <p:strVal val="#ppt_x"/>
                                          </p:val>
                                        </p:tav>
                                      </p:tavLst>
                                    </p:anim>
                                    <p:anim calcmode="lin" valueType="num">
                                      <p:cBhvr>
                                        <p:cTn id="3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Ana María\Mis documentos\Downloads\LOROS - PERIQUITOS\8197520141_b622b280ed_z.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Triángulo isósceles"/>
          <p:cNvSpPr/>
          <p:nvPr/>
        </p:nvSpPr>
        <p:spPr>
          <a:xfrm rot="5400000">
            <a:off x="1911350" y="-1446212"/>
            <a:ext cx="5178425" cy="8429625"/>
          </a:xfrm>
          <a:prstGeom prst="triangle">
            <a:avLst>
              <a:gd name="adj" fmla="val 48504"/>
            </a:avLst>
          </a:prstGeom>
          <a:noFill/>
          <a:ln w="762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 name="3 Triángulo isósceles"/>
          <p:cNvSpPr/>
          <p:nvPr/>
        </p:nvSpPr>
        <p:spPr>
          <a:xfrm rot="5400000" flipV="1">
            <a:off x="2155032" y="-1475581"/>
            <a:ext cx="5119687" cy="8429625"/>
          </a:xfrm>
          <a:prstGeom prst="triangle">
            <a:avLst>
              <a:gd name="adj" fmla="val 47672"/>
            </a:avLst>
          </a:prstGeom>
          <a:noFill/>
          <a:ln w="76200">
            <a:solidFill>
              <a:schemeClr val="tx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Triángulo isósceles"/>
          <p:cNvSpPr/>
          <p:nvPr/>
        </p:nvSpPr>
        <p:spPr>
          <a:xfrm rot="5400000">
            <a:off x="2458244" y="-1410493"/>
            <a:ext cx="3870325" cy="8358187"/>
          </a:xfrm>
          <a:prstGeom prst="triangle">
            <a:avLst>
              <a:gd name="adj" fmla="val 48504"/>
            </a:avLst>
          </a:prstGeom>
          <a:noFill/>
          <a:ln w="762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rot="5400000" flipV="1">
            <a:off x="2976563" y="-1487488"/>
            <a:ext cx="3690938" cy="8215313"/>
          </a:xfrm>
          <a:prstGeom prst="triangle">
            <a:avLst>
              <a:gd name="adj" fmla="val 48848"/>
            </a:avLst>
          </a:prstGeom>
          <a:noFill/>
          <a:ln w="762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468313" y="4370388"/>
            <a:ext cx="84963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puente de la Barqueta cuyo verdadero nombre es Puente Mapfre (entidad que lo financió), es uno de los principales accesos al Parque Científico y Tecnológico Cartuja 93 y al Parque Temático Isla Mágica de Sevilla. Es por antonomasia "el puente de la Expo", conecta el casco histórico de Sevilla.</a:t>
            </a:r>
          </a:p>
        </p:txBody>
      </p:sp>
      <p:sp>
        <p:nvSpPr>
          <p:cNvPr id="8" name="7 CuadroTexto"/>
          <p:cNvSpPr txBox="1"/>
          <p:nvPr/>
        </p:nvSpPr>
        <p:spPr>
          <a:xfrm>
            <a:off x="2339975" y="481013"/>
            <a:ext cx="4148138"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PUENTE DE LA BARQUETA</a:t>
            </a:r>
          </a:p>
        </p:txBody>
      </p:sp>
    </p:spTree>
  </p:cSld>
  <p:clrMapOvr>
    <a:masterClrMapping/>
  </p:clrMapOvr>
  <mc:AlternateContent xmlns:mc="http://schemas.openxmlformats.org/markup-compatibility/2006">
    <mc:Choice xmlns:p14="http://schemas.microsoft.com/office/powerpoint/2010/main" Requires="p14">
      <p:transition spd="slow" p14:dur="25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nodeType="withEffect">
                                  <p:stCondLst>
                                    <p:cond delay="0"/>
                                  </p:stCondLst>
                                  <p:childTnLst>
                                    <p:anim calcmode="lin" valueType="num">
                                      <p:cBhvr>
                                        <p:cTn id="6" dur="3000"/>
                                        <p:tgtEl>
                                          <p:spTgt spid="2"/>
                                        </p:tgtEl>
                                        <p:attrNameLst>
                                          <p:attrName>ppt_x</p:attrName>
                                        </p:attrNameLst>
                                      </p:cBhvr>
                                      <p:tavLst>
                                        <p:tav tm="0">
                                          <p:val>
                                            <p:strVal val="ppt_x"/>
                                          </p:val>
                                        </p:tav>
                                        <p:tav tm="100000">
                                          <p:val>
                                            <p:strVal val="ppt_x+ppt_w/2"/>
                                          </p:val>
                                        </p:tav>
                                      </p:tavLst>
                                    </p:anim>
                                    <p:anim calcmode="lin" valueType="num">
                                      <p:cBhvr>
                                        <p:cTn id="7" dur="3000"/>
                                        <p:tgtEl>
                                          <p:spTgt spid="2"/>
                                        </p:tgtEl>
                                        <p:attrNameLst>
                                          <p:attrName>ppt_y</p:attrName>
                                        </p:attrNameLst>
                                      </p:cBhvr>
                                      <p:tavLst>
                                        <p:tav tm="0">
                                          <p:val>
                                            <p:strVal val="ppt_y"/>
                                          </p:val>
                                        </p:tav>
                                        <p:tav tm="100000">
                                          <p:val>
                                            <p:strVal val="ppt_y"/>
                                          </p:val>
                                        </p:tav>
                                      </p:tavLst>
                                    </p:anim>
                                    <p:anim calcmode="lin" valueType="num">
                                      <p:cBhvr>
                                        <p:cTn id="8" dur="3000"/>
                                        <p:tgtEl>
                                          <p:spTgt spid="2"/>
                                        </p:tgtEl>
                                        <p:attrNameLst>
                                          <p:attrName>ppt_w</p:attrName>
                                        </p:attrNameLst>
                                      </p:cBhvr>
                                      <p:tavLst>
                                        <p:tav tm="0">
                                          <p:val>
                                            <p:strVal val="ppt_w"/>
                                          </p:val>
                                        </p:tav>
                                        <p:tav tm="100000">
                                          <p:val>
                                            <p:fltVal val="0"/>
                                          </p:val>
                                        </p:tav>
                                      </p:tavLst>
                                    </p:anim>
                                    <p:anim calcmode="lin" valueType="num">
                                      <p:cBhvr>
                                        <p:cTn id="9" dur="3000"/>
                                        <p:tgtEl>
                                          <p:spTgt spid="2"/>
                                        </p:tgtEl>
                                        <p:attrNameLst>
                                          <p:attrName>ppt_h</p:attrName>
                                        </p:attrNameLst>
                                      </p:cBhvr>
                                      <p:tavLst>
                                        <p:tav tm="0">
                                          <p:val>
                                            <p:strVal val="ppt_h"/>
                                          </p:val>
                                        </p:tav>
                                        <p:tav tm="100000">
                                          <p:val>
                                            <p:strVal val="ppt_h"/>
                                          </p:val>
                                        </p:tav>
                                      </p:tavLst>
                                    </p:anim>
                                    <p:set>
                                      <p:cBhvr>
                                        <p:cTn id="10" dur="1" fill="hold">
                                          <p:stCondLst>
                                            <p:cond delay="2999"/>
                                          </p:stCondLst>
                                        </p:cTn>
                                        <p:tgtEl>
                                          <p:spTgt spid="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3000"/>
                                        <p:tgtEl>
                                          <p:spTgt spid="5"/>
                                        </p:tgtEl>
                                        <p:attrNameLst>
                                          <p:attrName>ppt_x</p:attrName>
                                        </p:attrNameLst>
                                      </p:cBhvr>
                                      <p:tavLst>
                                        <p:tav tm="0">
                                          <p:val>
                                            <p:strVal val="ppt_x"/>
                                          </p:val>
                                        </p:tav>
                                        <p:tav tm="100000">
                                          <p:val>
                                            <p:strVal val="ppt_x+ppt_w/2"/>
                                          </p:val>
                                        </p:tav>
                                      </p:tavLst>
                                    </p:anim>
                                    <p:anim calcmode="lin" valueType="num">
                                      <p:cBhvr>
                                        <p:cTn id="13" dur="3000"/>
                                        <p:tgtEl>
                                          <p:spTgt spid="5"/>
                                        </p:tgtEl>
                                        <p:attrNameLst>
                                          <p:attrName>ppt_y</p:attrName>
                                        </p:attrNameLst>
                                      </p:cBhvr>
                                      <p:tavLst>
                                        <p:tav tm="0">
                                          <p:val>
                                            <p:strVal val="ppt_y"/>
                                          </p:val>
                                        </p:tav>
                                        <p:tav tm="100000">
                                          <p:val>
                                            <p:strVal val="ppt_y"/>
                                          </p:val>
                                        </p:tav>
                                      </p:tavLst>
                                    </p:anim>
                                    <p:anim calcmode="lin" valueType="num">
                                      <p:cBhvr>
                                        <p:cTn id="14" dur="3000"/>
                                        <p:tgtEl>
                                          <p:spTgt spid="5"/>
                                        </p:tgtEl>
                                        <p:attrNameLst>
                                          <p:attrName>ppt_w</p:attrName>
                                        </p:attrNameLst>
                                      </p:cBhvr>
                                      <p:tavLst>
                                        <p:tav tm="0">
                                          <p:val>
                                            <p:strVal val="ppt_w"/>
                                          </p:val>
                                        </p:tav>
                                        <p:tav tm="100000">
                                          <p:val>
                                            <p:fltVal val="0"/>
                                          </p:val>
                                        </p:tav>
                                      </p:tavLst>
                                    </p:anim>
                                    <p:anim calcmode="lin" valueType="num">
                                      <p:cBhvr>
                                        <p:cTn id="15" dur="3000"/>
                                        <p:tgtEl>
                                          <p:spTgt spid="5"/>
                                        </p:tgtEl>
                                        <p:attrNameLst>
                                          <p:attrName>ppt_h</p:attrName>
                                        </p:attrNameLst>
                                      </p:cBhvr>
                                      <p:tavLst>
                                        <p:tav tm="0">
                                          <p:val>
                                            <p:strVal val="ppt_h"/>
                                          </p:val>
                                        </p:tav>
                                        <p:tav tm="100000">
                                          <p:val>
                                            <p:strVal val="ppt_h"/>
                                          </p:val>
                                        </p:tav>
                                      </p:tavLst>
                                    </p:anim>
                                    <p:set>
                                      <p:cBhvr>
                                        <p:cTn id="16" dur="1" fill="hold">
                                          <p:stCondLst>
                                            <p:cond delay="2999"/>
                                          </p:stCondLst>
                                        </p:cTn>
                                        <p:tgtEl>
                                          <p:spTgt spid="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4"/>
                                        </p:tgtEl>
                                        <p:attrNameLst>
                                          <p:attrName>ppt_x</p:attrName>
                                        </p:attrNameLst>
                                      </p:cBhvr>
                                      <p:tavLst>
                                        <p:tav tm="0">
                                          <p:val>
                                            <p:strVal val="ppt_x"/>
                                          </p:val>
                                        </p:tav>
                                        <p:tav tm="100000">
                                          <p:val>
                                            <p:strVal val="ppt_x-ppt_w/2"/>
                                          </p:val>
                                        </p:tav>
                                      </p:tavLst>
                                    </p:anim>
                                    <p:anim calcmode="lin" valueType="num">
                                      <p:cBhvr>
                                        <p:cTn id="19" dur="3000"/>
                                        <p:tgtEl>
                                          <p:spTgt spid="4"/>
                                        </p:tgtEl>
                                        <p:attrNameLst>
                                          <p:attrName>ppt_y</p:attrName>
                                        </p:attrNameLst>
                                      </p:cBhvr>
                                      <p:tavLst>
                                        <p:tav tm="0">
                                          <p:val>
                                            <p:strVal val="ppt_y"/>
                                          </p:val>
                                        </p:tav>
                                        <p:tav tm="100000">
                                          <p:val>
                                            <p:strVal val="ppt_y"/>
                                          </p:val>
                                        </p:tav>
                                      </p:tavLst>
                                    </p:anim>
                                    <p:anim calcmode="lin" valueType="num">
                                      <p:cBhvr>
                                        <p:cTn id="20" dur="3000"/>
                                        <p:tgtEl>
                                          <p:spTgt spid="4"/>
                                        </p:tgtEl>
                                        <p:attrNameLst>
                                          <p:attrName>ppt_w</p:attrName>
                                        </p:attrNameLst>
                                      </p:cBhvr>
                                      <p:tavLst>
                                        <p:tav tm="0">
                                          <p:val>
                                            <p:strVal val="ppt_w"/>
                                          </p:val>
                                        </p:tav>
                                        <p:tav tm="100000">
                                          <p:val>
                                            <p:fltVal val="0"/>
                                          </p:val>
                                        </p:tav>
                                      </p:tavLst>
                                    </p:anim>
                                    <p:anim calcmode="lin" valueType="num">
                                      <p:cBhvr>
                                        <p:cTn id="21" dur="3000"/>
                                        <p:tgtEl>
                                          <p:spTgt spid="4"/>
                                        </p:tgtEl>
                                        <p:attrNameLst>
                                          <p:attrName>ppt_h</p:attrName>
                                        </p:attrNameLst>
                                      </p:cBhvr>
                                      <p:tavLst>
                                        <p:tav tm="0">
                                          <p:val>
                                            <p:strVal val="ppt_h"/>
                                          </p:val>
                                        </p:tav>
                                        <p:tav tm="100000">
                                          <p:val>
                                            <p:strVal val="ppt_h"/>
                                          </p:val>
                                        </p:tav>
                                      </p:tavLst>
                                    </p:anim>
                                    <p:set>
                                      <p:cBhvr>
                                        <p:cTn id="22" dur="1" fill="hold">
                                          <p:stCondLst>
                                            <p:cond delay="2999"/>
                                          </p:stCondLst>
                                        </p:cTn>
                                        <p:tgtEl>
                                          <p:spTgt spid="4"/>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6"/>
                                        </p:tgtEl>
                                        <p:attrNameLst>
                                          <p:attrName>ppt_x</p:attrName>
                                        </p:attrNameLst>
                                      </p:cBhvr>
                                      <p:tavLst>
                                        <p:tav tm="0">
                                          <p:val>
                                            <p:strVal val="ppt_x"/>
                                          </p:val>
                                        </p:tav>
                                        <p:tav tm="100000">
                                          <p:val>
                                            <p:strVal val="ppt_x-ppt_w/2"/>
                                          </p:val>
                                        </p:tav>
                                      </p:tavLst>
                                    </p:anim>
                                    <p:anim calcmode="lin" valueType="num">
                                      <p:cBhvr>
                                        <p:cTn id="25" dur="3000"/>
                                        <p:tgtEl>
                                          <p:spTgt spid="6"/>
                                        </p:tgtEl>
                                        <p:attrNameLst>
                                          <p:attrName>ppt_y</p:attrName>
                                        </p:attrNameLst>
                                      </p:cBhvr>
                                      <p:tavLst>
                                        <p:tav tm="0">
                                          <p:val>
                                            <p:strVal val="ppt_y"/>
                                          </p:val>
                                        </p:tav>
                                        <p:tav tm="100000">
                                          <p:val>
                                            <p:strVal val="ppt_y"/>
                                          </p:val>
                                        </p:tav>
                                      </p:tavLst>
                                    </p:anim>
                                    <p:anim calcmode="lin" valueType="num">
                                      <p:cBhvr>
                                        <p:cTn id="26" dur="3000"/>
                                        <p:tgtEl>
                                          <p:spTgt spid="6"/>
                                        </p:tgtEl>
                                        <p:attrNameLst>
                                          <p:attrName>ppt_w</p:attrName>
                                        </p:attrNameLst>
                                      </p:cBhvr>
                                      <p:tavLst>
                                        <p:tav tm="0">
                                          <p:val>
                                            <p:strVal val="ppt_w"/>
                                          </p:val>
                                        </p:tav>
                                        <p:tav tm="100000">
                                          <p:val>
                                            <p:fltVal val="0"/>
                                          </p:val>
                                        </p:tav>
                                      </p:tavLst>
                                    </p:anim>
                                    <p:anim calcmode="lin" valueType="num">
                                      <p:cBhvr>
                                        <p:cTn id="27" dur="3000"/>
                                        <p:tgtEl>
                                          <p:spTgt spid="6"/>
                                        </p:tgtEl>
                                        <p:attrNameLst>
                                          <p:attrName>ppt_h</p:attrName>
                                        </p:attrNameLst>
                                      </p:cBhvr>
                                      <p:tavLst>
                                        <p:tav tm="0">
                                          <p:val>
                                            <p:strVal val="ppt_h"/>
                                          </p:val>
                                        </p:tav>
                                        <p:tav tm="100000">
                                          <p:val>
                                            <p:strVal val="ppt_h"/>
                                          </p:val>
                                        </p:tav>
                                      </p:tavLst>
                                    </p:anim>
                                    <p:set>
                                      <p:cBhvr>
                                        <p:cTn id="28" dur="1" fill="hold">
                                          <p:stCondLst>
                                            <p:cond delay="2999"/>
                                          </p:stCondLst>
                                        </p:cTn>
                                        <p:tgtEl>
                                          <p:spTgt spid="6"/>
                                        </p:tgtEl>
                                        <p:attrNameLst>
                                          <p:attrName>style.visibility</p:attrName>
                                        </p:attrNameLst>
                                      </p:cBhvr>
                                      <p:to>
                                        <p:strVal val="hidden"/>
                                      </p:to>
                                    </p:set>
                                  </p:childTnLst>
                                </p:cTn>
                              </p:par>
                              <p:par>
                                <p:cTn id="29" presetID="17" presetClass="entr" presetSubtype="10" fill="hold" nodeType="withEffect">
                                  <p:stCondLst>
                                    <p:cond delay="1500"/>
                                  </p:stCondLst>
                                  <p:childTnLst>
                                    <p:set>
                                      <p:cBhvr>
                                        <p:cTn id="30" dur="1" fill="hold">
                                          <p:stCondLst>
                                            <p:cond delay="0"/>
                                          </p:stCondLst>
                                        </p:cTn>
                                        <p:tgtEl>
                                          <p:spTgt spid="19458"/>
                                        </p:tgtEl>
                                        <p:attrNameLst>
                                          <p:attrName>style.visibility</p:attrName>
                                        </p:attrNameLst>
                                      </p:cBhvr>
                                      <p:to>
                                        <p:strVal val="visible"/>
                                      </p:to>
                                    </p:set>
                                    <p:anim calcmode="lin" valueType="num">
                                      <p:cBhvr>
                                        <p:cTn id="31" dur="2000" fill="hold"/>
                                        <p:tgtEl>
                                          <p:spTgt spid="19458"/>
                                        </p:tgtEl>
                                        <p:attrNameLst>
                                          <p:attrName>ppt_w</p:attrName>
                                        </p:attrNameLst>
                                      </p:cBhvr>
                                      <p:tavLst>
                                        <p:tav tm="0">
                                          <p:val>
                                            <p:fltVal val="0"/>
                                          </p:val>
                                        </p:tav>
                                        <p:tav tm="100000">
                                          <p:val>
                                            <p:strVal val="#ppt_w"/>
                                          </p:val>
                                        </p:tav>
                                      </p:tavLst>
                                    </p:anim>
                                    <p:anim calcmode="lin" valueType="num">
                                      <p:cBhvr>
                                        <p:cTn id="32" dur="2000" fill="hold"/>
                                        <p:tgtEl>
                                          <p:spTgt spid="19458"/>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500"/>
                            </p:stCondLst>
                            <p:childTnLst>
                              <p:par>
                                <p:cTn id="34" presetID="23" presetClass="entr" presetSubtype="16" fill="hold" grpId="0" nodeType="afterEffect">
                                  <p:stCondLst>
                                    <p:cond delay="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fltVal val="0"/>
                                          </p:val>
                                        </p:tav>
                                        <p:tav tm="100000">
                                          <p:val>
                                            <p:strVal val="#ppt_h"/>
                                          </p:val>
                                        </p:tav>
                                      </p:tavLst>
                                    </p:anim>
                                  </p:childTnLst>
                                </p:cTn>
                              </p:par>
                            </p:childTnLst>
                          </p:cTn>
                        </p:par>
                        <p:par>
                          <p:cTn id="38" fill="hold" nodeType="afterGroup">
                            <p:stCondLst>
                              <p:cond delay="5500"/>
                            </p:stCondLst>
                            <p:childTnLst>
                              <p:par>
                                <p:cTn id="39" presetID="40" presetClass="entr" presetSubtype="0" fill="hold" grpId="0" nodeType="afterEffect">
                                  <p:stCondLst>
                                    <p:cond delay="500"/>
                                  </p:stCondLst>
                                  <p:iterate type="lt">
                                    <p:tmPct val="10000"/>
                                  </p:iterate>
                                  <p:childTnLst>
                                    <p:set>
                                      <p:cBhvr>
                                        <p:cTn id="40" dur="1" fill="hold">
                                          <p:stCondLst>
                                            <p:cond delay="0"/>
                                          </p:stCondLst>
                                        </p:cTn>
                                        <p:tgtEl>
                                          <p:spTgt spid="7"/>
                                        </p:tgtEl>
                                        <p:attrNameLst>
                                          <p:attrName>style.visibility</p:attrName>
                                        </p:attrNameLst>
                                      </p:cBhvr>
                                      <p:to>
                                        <p:strVal val="visible"/>
                                      </p:to>
                                    </p:set>
                                    <p:animEffect transition="in" filter="fade">
                                      <p:cBhvr>
                                        <p:cTn id="41" dur="1000"/>
                                        <p:tgtEl>
                                          <p:spTgt spid="7"/>
                                        </p:tgtEl>
                                      </p:cBhvr>
                                    </p:animEffect>
                                    <p:anim calcmode="lin" valueType="num">
                                      <p:cBhvr>
                                        <p:cTn id="42" dur="1000" fill="hold"/>
                                        <p:tgtEl>
                                          <p:spTgt spid="7"/>
                                        </p:tgtEl>
                                        <p:attrNameLst>
                                          <p:attrName>ppt_x</p:attrName>
                                        </p:attrNameLst>
                                      </p:cBhvr>
                                      <p:tavLst>
                                        <p:tav tm="0">
                                          <p:val>
                                            <p:strVal val="#ppt_x-.1"/>
                                          </p:val>
                                        </p:tav>
                                        <p:tav tm="100000">
                                          <p:val>
                                            <p:strVal val="#ppt_x"/>
                                          </p:val>
                                        </p:tav>
                                      </p:tavLst>
                                    </p:anim>
                                    <p:anim calcmode="lin" valueType="num">
                                      <p:cBhvr>
                                        <p:cTn id="43"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2" descr="C:\Documents and Settings\Ana María\Escritorio\58004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Forma libre"/>
          <p:cNvSpPr/>
          <p:nvPr/>
        </p:nvSpPr>
        <p:spPr>
          <a:xfrm rot="8481326">
            <a:off x="1162050" y="568325"/>
            <a:ext cx="2347913" cy="2924175"/>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3" name="2 Forma libre"/>
          <p:cNvSpPr/>
          <p:nvPr/>
        </p:nvSpPr>
        <p:spPr>
          <a:xfrm rot="12938771" flipH="1">
            <a:off x="5548313" y="550863"/>
            <a:ext cx="2292350" cy="2811462"/>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4" name="3 Forma libre"/>
          <p:cNvSpPr/>
          <p:nvPr/>
        </p:nvSpPr>
        <p:spPr>
          <a:xfrm rot="8986515" flipH="1" flipV="1">
            <a:off x="5489575" y="2259013"/>
            <a:ext cx="2328863" cy="2852737"/>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5" name="4 Forma libre"/>
          <p:cNvSpPr/>
          <p:nvPr/>
        </p:nvSpPr>
        <p:spPr>
          <a:xfrm rot="12710292" flipV="1">
            <a:off x="1244600" y="2160588"/>
            <a:ext cx="2439988" cy="2933700"/>
          </a:xfrm>
          <a:custGeom>
            <a:avLst/>
            <a:gdLst>
              <a:gd name="connsiteX0" fmla="*/ 0 w 1694611"/>
              <a:gd name="connsiteY0" fmla="*/ 3254990 h 3254990"/>
              <a:gd name="connsiteX1" fmla="*/ 847306 w 1694611"/>
              <a:gd name="connsiteY1" fmla="*/ 0 h 3254990"/>
              <a:gd name="connsiteX2" fmla="*/ 1694611 w 1694611"/>
              <a:gd name="connsiteY2" fmla="*/ 3254990 h 3254990"/>
              <a:gd name="connsiteX3" fmla="*/ 0 w 1694611"/>
              <a:gd name="connsiteY3" fmla="*/ 3254990 h 3254990"/>
              <a:gd name="connsiteX0" fmla="*/ 0 w 2095737"/>
              <a:gd name="connsiteY0" fmla="*/ 3254990 h 3272666"/>
              <a:gd name="connsiteX1" fmla="*/ 847306 w 2095737"/>
              <a:gd name="connsiteY1" fmla="*/ 0 h 3272666"/>
              <a:gd name="connsiteX2" fmla="*/ 2095737 w 2095737"/>
              <a:gd name="connsiteY2" fmla="*/ 3272666 h 3272666"/>
              <a:gd name="connsiteX3" fmla="*/ 0 w 2095737"/>
              <a:gd name="connsiteY3" fmla="*/ 3254990 h 3272666"/>
              <a:gd name="connsiteX0" fmla="*/ 0 w 1874837"/>
              <a:gd name="connsiteY0" fmla="*/ 3265485 h 3272666"/>
              <a:gd name="connsiteX1" fmla="*/ 626406 w 1874837"/>
              <a:gd name="connsiteY1" fmla="*/ 0 h 3272666"/>
              <a:gd name="connsiteX2" fmla="*/ 1874837 w 1874837"/>
              <a:gd name="connsiteY2" fmla="*/ 3272666 h 3272666"/>
              <a:gd name="connsiteX3" fmla="*/ 0 w 1874837"/>
              <a:gd name="connsiteY3" fmla="*/ 3265485 h 3272666"/>
              <a:gd name="connsiteX0" fmla="*/ 0 w 1667012"/>
              <a:gd name="connsiteY0" fmla="*/ 3303444 h 3303444"/>
              <a:gd name="connsiteX1" fmla="*/ 418581 w 1667012"/>
              <a:gd name="connsiteY1" fmla="*/ 0 h 3303444"/>
              <a:gd name="connsiteX2" fmla="*/ 1667012 w 1667012"/>
              <a:gd name="connsiteY2" fmla="*/ 3272666 h 3303444"/>
              <a:gd name="connsiteX3" fmla="*/ 0 w 1667012"/>
              <a:gd name="connsiteY3" fmla="*/ 3303444 h 3303444"/>
              <a:gd name="connsiteX0" fmla="*/ 0 w 2232609"/>
              <a:gd name="connsiteY0" fmla="*/ 3303444 h 3310969"/>
              <a:gd name="connsiteX1" fmla="*/ 418581 w 2232609"/>
              <a:gd name="connsiteY1" fmla="*/ 0 h 3310969"/>
              <a:gd name="connsiteX2" fmla="*/ 2232609 w 2232609"/>
              <a:gd name="connsiteY2" fmla="*/ 3310969 h 3310969"/>
              <a:gd name="connsiteX3" fmla="*/ 1667012 w 2232609"/>
              <a:gd name="connsiteY3" fmla="*/ 3272666 h 3310969"/>
              <a:gd name="connsiteX4" fmla="*/ 0 w 2232609"/>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2346467"/>
              <a:gd name="connsiteY0" fmla="*/ 3303444 h 3310969"/>
              <a:gd name="connsiteX1" fmla="*/ 418581 w 2346467"/>
              <a:gd name="connsiteY1" fmla="*/ 0 h 3310969"/>
              <a:gd name="connsiteX2" fmla="*/ 2232609 w 2346467"/>
              <a:gd name="connsiteY2" fmla="*/ 3310969 h 3310969"/>
              <a:gd name="connsiteX3" fmla="*/ 1667012 w 2346467"/>
              <a:gd name="connsiteY3" fmla="*/ 3272666 h 3310969"/>
              <a:gd name="connsiteX4" fmla="*/ 0 w 2346467"/>
              <a:gd name="connsiteY4" fmla="*/ 3303444 h 3310969"/>
              <a:gd name="connsiteX0" fmla="*/ 0 w 1955831"/>
              <a:gd name="connsiteY0" fmla="*/ 3294118 h 3310969"/>
              <a:gd name="connsiteX1" fmla="*/ 27945 w 1955831"/>
              <a:gd name="connsiteY1" fmla="*/ 0 h 3310969"/>
              <a:gd name="connsiteX2" fmla="*/ 1841973 w 1955831"/>
              <a:gd name="connsiteY2" fmla="*/ 3310969 h 3310969"/>
              <a:gd name="connsiteX3" fmla="*/ 1276376 w 1955831"/>
              <a:gd name="connsiteY3" fmla="*/ 3272666 h 3310969"/>
              <a:gd name="connsiteX4" fmla="*/ 0 w 1955831"/>
              <a:gd name="connsiteY4" fmla="*/ 3294118 h 331096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5831" h="3310969">
                <a:moveTo>
                  <a:pt x="0" y="3294118"/>
                </a:moveTo>
                <a:lnTo>
                  <a:pt x="27945" y="0"/>
                </a:lnTo>
                <a:cubicBezTo>
                  <a:pt x="632621" y="1103656"/>
                  <a:pt x="1267664" y="2247658"/>
                  <a:pt x="1841973" y="3310969"/>
                </a:cubicBezTo>
                <a:cubicBezTo>
                  <a:pt x="1955831" y="3234153"/>
                  <a:pt x="1464908" y="3285434"/>
                  <a:pt x="1276376" y="3272666"/>
                </a:cubicBezTo>
                <a:lnTo>
                  <a:pt x="0" y="3294118"/>
                </a:lnTo>
                <a:close/>
              </a:path>
            </a:pathLst>
          </a:custGeom>
          <a:noFill/>
          <a:ln w="19050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p>
        </p:txBody>
      </p:sp>
      <p:sp>
        <p:nvSpPr>
          <p:cNvPr id="7" name="6 CuadroTexto"/>
          <p:cNvSpPr txBox="1"/>
          <p:nvPr/>
        </p:nvSpPr>
        <p:spPr>
          <a:xfrm>
            <a:off x="2700338" y="625475"/>
            <a:ext cx="316230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PUENTE DE TRIANA</a:t>
            </a:r>
          </a:p>
        </p:txBody>
      </p:sp>
      <p:sp>
        <p:nvSpPr>
          <p:cNvPr id="9" name="8 CuadroTexto"/>
          <p:cNvSpPr txBox="1"/>
          <p:nvPr/>
        </p:nvSpPr>
        <p:spPr>
          <a:xfrm>
            <a:off x="323850" y="4657725"/>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Declarado Monumento Histórico Nacional el 13 de abril de 1976, el puente de Isabel II, más conocido como el puente de Triana, es uno de los lugares emblemáticos para los sevillanos y de obligada visita para cualquier turista.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6"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1+ppt_w/2"/>
                                          </p:val>
                                        </p:tav>
                                      </p:tavLst>
                                    </p:anim>
                                    <p:anim calcmode="lin" valueType="num">
                                      <p:cBhvr additive="base">
                                        <p:cTn id="7" dur="3000"/>
                                        <p:tgtEl>
                                          <p:spTgt spid="2"/>
                                        </p:tgtEl>
                                        <p:attrNameLst>
                                          <p:attrName>ppt_y</p:attrName>
                                        </p:attrNameLst>
                                      </p:cBhvr>
                                      <p:tavLst>
                                        <p:tav tm="0">
                                          <p:val>
                                            <p:strVal val="ppt_y"/>
                                          </p:val>
                                        </p:tav>
                                        <p:tav tm="100000">
                                          <p:val>
                                            <p:strVal val="1+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2"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0-ppt_w/2"/>
                                          </p:val>
                                        </p:tav>
                                      </p:tavLst>
                                    </p:anim>
                                    <p:anim calcmode="lin" valueType="num">
                                      <p:cBhvr additive="base">
                                        <p:cTn id="11" dur="3000"/>
                                        <p:tgtEl>
                                          <p:spTgt spid="3"/>
                                        </p:tgtEl>
                                        <p:attrNameLst>
                                          <p:attrName>ppt_y</p:attrName>
                                        </p:attrNameLst>
                                      </p:cBhvr>
                                      <p:tavLst>
                                        <p:tav tm="0">
                                          <p:val>
                                            <p:strVal val="ppt_y"/>
                                          </p:val>
                                        </p:tav>
                                        <p:tav tm="100000">
                                          <p:val>
                                            <p:strVal val="1+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3"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1+ppt_w/2"/>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9" fill="hold" nodeType="withEffect">
                                  <p:stCondLst>
                                    <p:cond delay="0"/>
                                  </p:stCondLst>
                                  <p:childTnLst>
                                    <p:anim calcmode="lin" valueType="num">
                                      <p:cBhvr additive="base">
                                        <p:cTn id="18" dur="3000"/>
                                        <p:tgtEl>
                                          <p:spTgt spid="4"/>
                                        </p:tgtEl>
                                        <p:attrNameLst>
                                          <p:attrName>ppt_x</p:attrName>
                                        </p:attrNameLst>
                                      </p:cBhvr>
                                      <p:tavLst>
                                        <p:tav tm="0">
                                          <p:val>
                                            <p:strVal val="ppt_x"/>
                                          </p:val>
                                        </p:tav>
                                        <p:tav tm="100000">
                                          <p:val>
                                            <p:strVal val="0-ppt_w/2"/>
                                          </p:val>
                                        </p:tav>
                                      </p:tavLst>
                                    </p:anim>
                                    <p:anim calcmode="lin" valueType="num">
                                      <p:cBhvr additive="base">
                                        <p:cTn id="19" dur="3000"/>
                                        <p:tgtEl>
                                          <p:spTgt spid="4"/>
                                        </p:tgtEl>
                                        <p:attrNameLst>
                                          <p:attrName>ppt_y</p:attrName>
                                        </p:attrNameLst>
                                      </p:cBhvr>
                                      <p:tavLst>
                                        <p:tav tm="0">
                                          <p:val>
                                            <p:strVal val="ppt_y"/>
                                          </p:val>
                                        </p:tav>
                                        <p:tav tm="100000">
                                          <p:val>
                                            <p:strVal val="0-ppt_h/2"/>
                                          </p:val>
                                        </p:tav>
                                      </p:tavLst>
                                    </p:anim>
                                    <p:set>
                                      <p:cBhvr>
                                        <p:cTn id="20" dur="1" fill="hold">
                                          <p:stCondLst>
                                            <p:cond delay="2999"/>
                                          </p:stCondLst>
                                        </p:cTn>
                                        <p:tgtEl>
                                          <p:spTgt spid="4"/>
                                        </p:tgtEl>
                                        <p:attrNameLst>
                                          <p:attrName>style.visibility</p:attrName>
                                        </p:attrNameLst>
                                      </p:cBhvr>
                                      <p:to>
                                        <p:strVal val="hidden"/>
                                      </p:to>
                                    </p:set>
                                  </p:childTnLst>
                                </p:cTn>
                              </p:par>
                              <p:par>
                                <p:cTn id="21" presetID="8" presetClass="entr" presetSubtype="32"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diamond(out)">
                                      <p:cBhvr>
                                        <p:cTn id="23" dur="3000"/>
                                        <p:tgtEl>
                                          <p:spTgt spid="8"/>
                                        </p:tgtEl>
                                      </p:cBhvr>
                                    </p:animEffect>
                                  </p:childTnLst>
                                </p:cTn>
                              </p:par>
                            </p:childTnLst>
                          </p:cTn>
                        </p:par>
                        <p:par>
                          <p:cTn id="24" fill="hold" nodeType="afterGroup">
                            <p:stCondLst>
                              <p:cond delay="3000"/>
                            </p:stCondLst>
                            <p:childTnLst>
                              <p:par>
                                <p:cTn id="25" presetID="23" presetClass="entr" presetSubtype="16"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childTnLst>
                                </p:cTn>
                              </p:par>
                            </p:childTnLst>
                          </p:cTn>
                        </p:par>
                        <p:par>
                          <p:cTn id="29" fill="hold" nodeType="afterGroup">
                            <p:stCondLst>
                              <p:cond delay="5000"/>
                            </p:stCondLst>
                            <p:childTnLst>
                              <p:par>
                                <p:cTn id="30" presetID="40" presetClass="entr" presetSubtype="0" fill="hold" grpId="0" nodeType="afterEffect">
                                  <p:stCondLst>
                                    <p:cond delay="5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anim calcmode="lin" valueType="num">
                                      <p:cBhvr>
                                        <p:cTn id="33" dur="1000" fill="hold"/>
                                        <p:tgtEl>
                                          <p:spTgt spid="9"/>
                                        </p:tgtEl>
                                        <p:attrNameLst>
                                          <p:attrName>ppt_x</p:attrName>
                                        </p:attrNameLst>
                                      </p:cBhvr>
                                      <p:tavLst>
                                        <p:tav tm="0">
                                          <p:val>
                                            <p:strVal val="#ppt_x-.1"/>
                                          </p:val>
                                        </p:tav>
                                        <p:tav tm="100000">
                                          <p:val>
                                            <p:strVal val="#ppt_x"/>
                                          </p:val>
                                        </p:tav>
                                      </p:tavLst>
                                    </p:anim>
                                    <p:anim calcmode="lin" valueType="num">
                                      <p:cBhvr>
                                        <p:cTn id="3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2" descr="C:\Documents and Settings\Ana María\Escritorio\7213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Luna"/>
          <p:cNvSpPr/>
          <p:nvPr/>
        </p:nvSpPr>
        <p:spPr>
          <a:xfrm rot="16200000">
            <a:off x="-2400300" y="2400300"/>
            <a:ext cx="5715000" cy="914400"/>
          </a:xfrm>
          <a:prstGeom prst="moon">
            <a:avLst>
              <a:gd name="adj" fmla="val 18661"/>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 name="2 Luna"/>
          <p:cNvSpPr/>
          <p:nvPr/>
        </p:nvSpPr>
        <p:spPr>
          <a:xfrm rot="16200000">
            <a:off x="-828675" y="2400300"/>
            <a:ext cx="5715000" cy="914400"/>
          </a:xfrm>
          <a:prstGeom prst="moon">
            <a:avLst>
              <a:gd name="adj" fmla="val 18661"/>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Luna"/>
          <p:cNvSpPr/>
          <p:nvPr/>
        </p:nvSpPr>
        <p:spPr>
          <a:xfrm rot="16200000">
            <a:off x="885825" y="2400300"/>
            <a:ext cx="5715000" cy="914400"/>
          </a:xfrm>
          <a:prstGeom prst="moon">
            <a:avLst>
              <a:gd name="adj" fmla="val 18661"/>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Luna"/>
          <p:cNvSpPr/>
          <p:nvPr/>
        </p:nvSpPr>
        <p:spPr>
          <a:xfrm rot="16200000">
            <a:off x="2528888" y="2400300"/>
            <a:ext cx="5715000" cy="914400"/>
          </a:xfrm>
          <a:prstGeom prst="moon">
            <a:avLst>
              <a:gd name="adj" fmla="val 18209"/>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Luna"/>
          <p:cNvSpPr/>
          <p:nvPr/>
        </p:nvSpPr>
        <p:spPr>
          <a:xfrm rot="16200000">
            <a:off x="5672138" y="2400300"/>
            <a:ext cx="5715000" cy="914400"/>
          </a:xfrm>
          <a:prstGeom prst="moon">
            <a:avLst>
              <a:gd name="adj" fmla="val 18435"/>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rot="16200000">
            <a:off x="4029075" y="2400300"/>
            <a:ext cx="5715000" cy="914400"/>
          </a:xfrm>
          <a:prstGeom prst="moon">
            <a:avLst>
              <a:gd name="adj" fmla="val 17983"/>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rot="5400000">
            <a:off x="-2400300" y="2400300"/>
            <a:ext cx="5715000" cy="914400"/>
          </a:xfrm>
          <a:prstGeom prst="moon">
            <a:avLst>
              <a:gd name="adj" fmla="val 17531"/>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rot="5400000">
            <a:off x="-828675" y="2400300"/>
            <a:ext cx="5715000" cy="914400"/>
          </a:xfrm>
          <a:prstGeom prst="moon">
            <a:avLst>
              <a:gd name="adj" fmla="val 16853"/>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rot="5400000">
            <a:off x="885825" y="2400300"/>
            <a:ext cx="5715000" cy="914400"/>
          </a:xfrm>
          <a:prstGeom prst="moon">
            <a:avLst>
              <a:gd name="adj" fmla="val 17531"/>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rot="5400000">
            <a:off x="2528888" y="2400300"/>
            <a:ext cx="5715000" cy="914400"/>
          </a:xfrm>
          <a:prstGeom prst="moon">
            <a:avLst>
              <a:gd name="adj" fmla="val 17305"/>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rot="5400000">
            <a:off x="4029075" y="2400300"/>
            <a:ext cx="5715000" cy="914400"/>
          </a:xfrm>
          <a:prstGeom prst="moon">
            <a:avLst>
              <a:gd name="adj" fmla="val 17983"/>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rot="5400000">
            <a:off x="5600700" y="2400300"/>
            <a:ext cx="5715000" cy="914400"/>
          </a:xfrm>
          <a:prstGeom prst="moon">
            <a:avLst>
              <a:gd name="adj" fmla="val 18435"/>
            </a:avLst>
          </a:prstGeom>
          <a:gradFill>
            <a:gsLst>
              <a:gs pos="0">
                <a:srgbClr val="8488C4"/>
              </a:gs>
              <a:gs pos="53000">
                <a:srgbClr val="D4DEFF"/>
              </a:gs>
              <a:gs pos="83000">
                <a:srgbClr val="D4DEFF"/>
              </a:gs>
              <a:gs pos="100000">
                <a:srgbClr val="96AB94"/>
              </a:gs>
            </a:gsLst>
            <a:lin ang="54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457200" y="4657700"/>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Construido en 1991 con motivo de la Exposición Universal de 1992. Guarda similitud con el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Golden</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Gate</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 San Francisco. En su momento fue el más largo de España. Es un puente atirantado en forma de abanicos.</a:t>
            </a:r>
          </a:p>
        </p:txBody>
      </p:sp>
      <p:sp>
        <p:nvSpPr>
          <p:cNvPr id="17" name="16 CuadroTexto"/>
          <p:cNvSpPr txBox="1"/>
          <p:nvPr/>
        </p:nvSpPr>
        <p:spPr>
          <a:xfrm>
            <a:off x="2014984" y="625252"/>
            <a:ext cx="4448175"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PUENTE DEL V CENTENARIO</a:t>
            </a:r>
          </a:p>
        </p:txBody>
      </p:sp>
    </p:spTree>
  </p:cSld>
  <p:clrMapOvr>
    <a:masterClrMapping/>
  </p:clrMapOvr>
  <mc:AlternateContent xmlns:mc="http://schemas.openxmlformats.org/markup-compatibility/2006">
    <mc:Choice xmlns:p14="http://schemas.microsoft.com/office/powerpoint/2010/main" Requires="p14">
      <p:transition spd="slow" p14:dur="2250" advTm="29000">
        <p14:prism isContent="1"/>
      </p:transition>
    </mc:Choice>
    <mc:Fallback>
      <p:transition spd="slow" advTm="2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2"/>
                                        </p:tgtEl>
                                        <p:attrNameLst>
                                          <p:attrName>ppt_x</p:attrName>
                                        </p:attrNameLst>
                                      </p:cBhvr>
                                      <p:tavLst>
                                        <p:tav tm="0">
                                          <p:val>
                                            <p:strVal val="ppt_x"/>
                                          </p:val>
                                        </p:tav>
                                        <p:tav tm="100000">
                                          <p:val>
                                            <p:strVal val="ppt_x"/>
                                          </p:val>
                                        </p:tav>
                                      </p:tavLst>
                                    </p:anim>
                                    <p:anim calcmode="lin" valueType="num">
                                      <p:cBhvr additive="base">
                                        <p:cTn id="7" dur="3000"/>
                                        <p:tgtEl>
                                          <p:spTgt spid="2"/>
                                        </p:tgtEl>
                                        <p:attrNameLst>
                                          <p:attrName>ppt_y</p:attrName>
                                        </p:attrNameLst>
                                      </p:cBhvr>
                                      <p:tavLst>
                                        <p:tav tm="0">
                                          <p:val>
                                            <p:strVal val="ppt_y"/>
                                          </p:val>
                                        </p:tav>
                                        <p:tav tm="100000">
                                          <p:val>
                                            <p:strVal val="0-ppt_h/2"/>
                                          </p:val>
                                        </p:tav>
                                      </p:tavLst>
                                    </p:anim>
                                    <p:set>
                                      <p:cBhvr>
                                        <p:cTn id="8" dur="1" fill="hold">
                                          <p:stCondLst>
                                            <p:cond delay="2999"/>
                                          </p:stCondLst>
                                        </p:cTn>
                                        <p:tgtEl>
                                          <p:spTgt spid="2"/>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3"/>
                                        </p:tgtEl>
                                        <p:attrNameLst>
                                          <p:attrName>ppt_x</p:attrName>
                                        </p:attrNameLst>
                                      </p:cBhvr>
                                      <p:tavLst>
                                        <p:tav tm="0">
                                          <p:val>
                                            <p:strVal val="ppt_x"/>
                                          </p:val>
                                        </p:tav>
                                        <p:tav tm="100000">
                                          <p:val>
                                            <p:strVal val="ppt_x"/>
                                          </p:val>
                                        </p:tav>
                                      </p:tavLst>
                                    </p:anim>
                                    <p:anim calcmode="lin" valueType="num">
                                      <p:cBhvr additive="base">
                                        <p:cTn id="11" dur="3000"/>
                                        <p:tgtEl>
                                          <p:spTgt spid="3"/>
                                        </p:tgtEl>
                                        <p:attrNameLst>
                                          <p:attrName>ppt_y</p:attrName>
                                        </p:attrNameLst>
                                      </p:cBhvr>
                                      <p:tavLst>
                                        <p:tav tm="0">
                                          <p:val>
                                            <p:strVal val="ppt_y"/>
                                          </p:val>
                                        </p:tav>
                                        <p:tav tm="100000">
                                          <p:val>
                                            <p:strVal val="0-ppt_h/2"/>
                                          </p:val>
                                        </p:tav>
                                      </p:tavLst>
                                    </p:anim>
                                    <p:set>
                                      <p:cBhvr>
                                        <p:cTn id="12" dur="1" fill="hold">
                                          <p:stCondLst>
                                            <p:cond delay="2999"/>
                                          </p:stCondLst>
                                        </p:cTn>
                                        <p:tgtEl>
                                          <p:spTgt spid="3"/>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5"/>
                                        </p:tgtEl>
                                        <p:attrNameLst>
                                          <p:attrName>ppt_x</p:attrName>
                                        </p:attrNameLst>
                                      </p:cBhvr>
                                      <p:tavLst>
                                        <p:tav tm="0">
                                          <p:val>
                                            <p:strVal val="ppt_x"/>
                                          </p:val>
                                        </p:tav>
                                        <p:tav tm="100000">
                                          <p:val>
                                            <p:strVal val="ppt_x"/>
                                          </p:val>
                                        </p:tav>
                                      </p:tavLst>
                                    </p:anim>
                                    <p:anim calcmode="lin" valueType="num">
                                      <p:cBhvr additive="base">
                                        <p:cTn id="15" dur="3000"/>
                                        <p:tgtEl>
                                          <p:spTgt spid="5"/>
                                        </p:tgtEl>
                                        <p:attrNameLst>
                                          <p:attrName>ppt_y</p:attrName>
                                        </p:attrNameLst>
                                      </p:cBhvr>
                                      <p:tavLst>
                                        <p:tav tm="0">
                                          <p:val>
                                            <p:strVal val="ppt_y"/>
                                          </p:val>
                                        </p:tav>
                                        <p:tav tm="100000">
                                          <p:val>
                                            <p:strVal val="0-ppt_h/2"/>
                                          </p:val>
                                        </p:tav>
                                      </p:tavLst>
                                    </p:anim>
                                    <p:set>
                                      <p:cBhvr>
                                        <p:cTn id="16" dur="1" fill="hold">
                                          <p:stCondLst>
                                            <p:cond delay="2999"/>
                                          </p:stCondLst>
                                        </p:cTn>
                                        <p:tgtEl>
                                          <p:spTgt spid="5"/>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6"/>
                                        </p:tgtEl>
                                        <p:attrNameLst>
                                          <p:attrName>ppt_x</p:attrName>
                                        </p:attrNameLst>
                                      </p:cBhvr>
                                      <p:tavLst>
                                        <p:tav tm="0">
                                          <p:val>
                                            <p:strVal val="ppt_x"/>
                                          </p:val>
                                        </p:tav>
                                        <p:tav tm="100000">
                                          <p:val>
                                            <p:strVal val="ppt_x"/>
                                          </p:val>
                                        </p:tav>
                                      </p:tavLst>
                                    </p:anim>
                                    <p:anim calcmode="lin" valueType="num">
                                      <p:cBhvr additive="base">
                                        <p:cTn id="19" dur="3000"/>
                                        <p:tgtEl>
                                          <p:spTgt spid="6"/>
                                        </p:tgtEl>
                                        <p:attrNameLst>
                                          <p:attrName>ppt_y</p:attrName>
                                        </p:attrNameLst>
                                      </p:cBhvr>
                                      <p:tavLst>
                                        <p:tav tm="0">
                                          <p:val>
                                            <p:strVal val="ppt_y"/>
                                          </p:val>
                                        </p:tav>
                                        <p:tav tm="100000">
                                          <p:val>
                                            <p:strVal val="0-ppt_h/2"/>
                                          </p:val>
                                        </p:tav>
                                      </p:tavLst>
                                    </p:anim>
                                    <p:set>
                                      <p:cBhvr>
                                        <p:cTn id="20" dur="1" fill="hold">
                                          <p:stCondLst>
                                            <p:cond delay="2999"/>
                                          </p:stCondLst>
                                        </p:cTn>
                                        <p:tgtEl>
                                          <p:spTgt spid="6"/>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8"/>
                                        </p:tgtEl>
                                        <p:attrNameLst>
                                          <p:attrName>ppt_x</p:attrName>
                                        </p:attrNameLst>
                                      </p:cBhvr>
                                      <p:tavLst>
                                        <p:tav tm="0">
                                          <p:val>
                                            <p:strVal val="ppt_x"/>
                                          </p:val>
                                        </p:tav>
                                        <p:tav tm="100000">
                                          <p:val>
                                            <p:strVal val="ppt_x"/>
                                          </p:val>
                                        </p:tav>
                                      </p:tavLst>
                                    </p:anim>
                                    <p:anim calcmode="lin" valueType="num">
                                      <p:cBhvr additive="base">
                                        <p:cTn id="23" dur="3000"/>
                                        <p:tgtEl>
                                          <p:spTgt spid="8"/>
                                        </p:tgtEl>
                                        <p:attrNameLst>
                                          <p:attrName>ppt_y</p:attrName>
                                        </p:attrNameLst>
                                      </p:cBhvr>
                                      <p:tavLst>
                                        <p:tav tm="0">
                                          <p:val>
                                            <p:strVal val="ppt_y"/>
                                          </p:val>
                                        </p:tav>
                                        <p:tav tm="100000">
                                          <p:val>
                                            <p:strVal val="0-ppt_h/2"/>
                                          </p:val>
                                        </p:tav>
                                      </p:tavLst>
                                    </p:anim>
                                    <p:set>
                                      <p:cBhvr>
                                        <p:cTn id="24" dur="1" fill="hold">
                                          <p:stCondLst>
                                            <p:cond delay="2999"/>
                                          </p:stCondLst>
                                        </p:cTn>
                                        <p:tgtEl>
                                          <p:spTgt spid="8"/>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7"/>
                                        </p:tgtEl>
                                        <p:attrNameLst>
                                          <p:attrName>ppt_x</p:attrName>
                                        </p:attrNameLst>
                                      </p:cBhvr>
                                      <p:tavLst>
                                        <p:tav tm="0">
                                          <p:val>
                                            <p:strVal val="ppt_x"/>
                                          </p:val>
                                        </p:tav>
                                        <p:tav tm="100000">
                                          <p:val>
                                            <p:strVal val="ppt_x"/>
                                          </p:val>
                                        </p:tav>
                                      </p:tavLst>
                                    </p:anim>
                                    <p:anim calcmode="lin" valueType="num">
                                      <p:cBhvr additive="base">
                                        <p:cTn id="27" dur="3000"/>
                                        <p:tgtEl>
                                          <p:spTgt spid="7"/>
                                        </p:tgtEl>
                                        <p:attrNameLst>
                                          <p:attrName>ppt_y</p:attrName>
                                        </p:attrNameLst>
                                      </p:cBhvr>
                                      <p:tavLst>
                                        <p:tav tm="0">
                                          <p:val>
                                            <p:strVal val="ppt_y"/>
                                          </p:val>
                                        </p:tav>
                                        <p:tav tm="100000">
                                          <p:val>
                                            <p:strVal val="0-ppt_h/2"/>
                                          </p:val>
                                        </p:tav>
                                      </p:tavLst>
                                    </p:anim>
                                    <p:set>
                                      <p:cBhvr>
                                        <p:cTn id="28" dur="1" fill="hold">
                                          <p:stCondLst>
                                            <p:cond delay="2999"/>
                                          </p:stCondLst>
                                        </p:cTn>
                                        <p:tgtEl>
                                          <p:spTgt spid="7"/>
                                        </p:tgtEl>
                                        <p:attrNameLst>
                                          <p:attrName>style.visibility</p:attrName>
                                        </p:attrNameLst>
                                      </p:cBhvr>
                                      <p:to>
                                        <p:strVal val="hidden"/>
                                      </p:to>
                                    </p:set>
                                  </p:childTnLst>
                                </p:cTn>
                              </p:par>
                              <p:par>
                                <p:cTn id="29" presetID="2" presetClass="exit" presetSubtype="4" fill="hold" nodeType="withEffect">
                                  <p:stCondLst>
                                    <p:cond delay="0"/>
                                  </p:stCondLst>
                                  <p:childTnLst>
                                    <p:anim calcmode="lin" valueType="num">
                                      <p:cBhvr additive="base">
                                        <p:cTn id="30" dur="3000"/>
                                        <p:tgtEl>
                                          <p:spTgt spid="9"/>
                                        </p:tgtEl>
                                        <p:attrNameLst>
                                          <p:attrName>ppt_x</p:attrName>
                                        </p:attrNameLst>
                                      </p:cBhvr>
                                      <p:tavLst>
                                        <p:tav tm="0">
                                          <p:val>
                                            <p:strVal val="ppt_x"/>
                                          </p:val>
                                        </p:tav>
                                        <p:tav tm="100000">
                                          <p:val>
                                            <p:strVal val="ppt_x"/>
                                          </p:val>
                                        </p:tav>
                                      </p:tavLst>
                                    </p:anim>
                                    <p:anim calcmode="lin" valueType="num">
                                      <p:cBhvr additive="base">
                                        <p:cTn id="31" dur="3000"/>
                                        <p:tgtEl>
                                          <p:spTgt spid="9"/>
                                        </p:tgtEl>
                                        <p:attrNameLst>
                                          <p:attrName>ppt_y</p:attrName>
                                        </p:attrNameLst>
                                      </p:cBhvr>
                                      <p:tavLst>
                                        <p:tav tm="0">
                                          <p:val>
                                            <p:strVal val="ppt_y"/>
                                          </p:val>
                                        </p:tav>
                                        <p:tav tm="100000">
                                          <p:val>
                                            <p:strVal val="1+ppt_h/2"/>
                                          </p:val>
                                        </p:tav>
                                      </p:tavLst>
                                    </p:anim>
                                    <p:set>
                                      <p:cBhvr>
                                        <p:cTn id="32" dur="1" fill="hold">
                                          <p:stCondLst>
                                            <p:cond delay="2999"/>
                                          </p:stCondLst>
                                        </p:cTn>
                                        <p:tgtEl>
                                          <p:spTgt spid="9"/>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10"/>
                                        </p:tgtEl>
                                        <p:attrNameLst>
                                          <p:attrName>ppt_x</p:attrName>
                                        </p:attrNameLst>
                                      </p:cBhvr>
                                      <p:tavLst>
                                        <p:tav tm="0">
                                          <p:val>
                                            <p:strVal val="ppt_x"/>
                                          </p:val>
                                        </p:tav>
                                        <p:tav tm="100000">
                                          <p:val>
                                            <p:strVal val="ppt_x"/>
                                          </p:val>
                                        </p:tav>
                                      </p:tavLst>
                                    </p:anim>
                                    <p:anim calcmode="lin" valueType="num">
                                      <p:cBhvr additive="base">
                                        <p:cTn id="35" dur="3000"/>
                                        <p:tgtEl>
                                          <p:spTgt spid="10"/>
                                        </p:tgtEl>
                                        <p:attrNameLst>
                                          <p:attrName>ppt_y</p:attrName>
                                        </p:attrNameLst>
                                      </p:cBhvr>
                                      <p:tavLst>
                                        <p:tav tm="0">
                                          <p:val>
                                            <p:strVal val="ppt_y"/>
                                          </p:val>
                                        </p:tav>
                                        <p:tav tm="100000">
                                          <p:val>
                                            <p:strVal val="1+ppt_h/2"/>
                                          </p:val>
                                        </p:tav>
                                      </p:tavLst>
                                    </p:anim>
                                    <p:set>
                                      <p:cBhvr>
                                        <p:cTn id="36" dur="1" fill="hold">
                                          <p:stCondLst>
                                            <p:cond delay="2999"/>
                                          </p:stCondLst>
                                        </p:cTn>
                                        <p:tgtEl>
                                          <p:spTgt spid="10"/>
                                        </p:tgtEl>
                                        <p:attrNameLst>
                                          <p:attrName>style.visibility</p:attrName>
                                        </p:attrNameLst>
                                      </p:cBhvr>
                                      <p:to>
                                        <p:strVal val="hidden"/>
                                      </p:to>
                                    </p:set>
                                  </p:childTnLst>
                                </p:cTn>
                              </p:par>
                              <p:par>
                                <p:cTn id="37" presetID="2" presetClass="exit" presetSubtype="4" fill="hold" nodeType="withEffect">
                                  <p:stCondLst>
                                    <p:cond delay="0"/>
                                  </p:stCondLst>
                                  <p:childTnLst>
                                    <p:anim calcmode="lin" valueType="num">
                                      <p:cBhvr additive="base">
                                        <p:cTn id="38" dur="3000"/>
                                        <p:tgtEl>
                                          <p:spTgt spid="11"/>
                                        </p:tgtEl>
                                        <p:attrNameLst>
                                          <p:attrName>ppt_x</p:attrName>
                                        </p:attrNameLst>
                                      </p:cBhvr>
                                      <p:tavLst>
                                        <p:tav tm="0">
                                          <p:val>
                                            <p:strVal val="ppt_x"/>
                                          </p:val>
                                        </p:tav>
                                        <p:tav tm="100000">
                                          <p:val>
                                            <p:strVal val="ppt_x"/>
                                          </p:val>
                                        </p:tav>
                                      </p:tavLst>
                                    </p:anim>
                                    <p:anim calcmode="lin" valueType="num">
                                      <p:cBhvr additive="base">
                                        <p:cTn id="39" dur="3000"/>
                                        <p:tgtEl>
                                          <p:spTgt spid="11"/>
                                        </p:tgtEl>
                                        <p:attrNameLst>
                                          <p:attrName>ppt_y</p:attrName>
                                        </p:attrNameLst>
                                      </p:cBhvr>
                                      <p:tavLst>
                                        <p:tav tm="0">
                                          <p:val>
                                            <p:strVal val="ppt_y"/>
                                          </p:val>
                                        </p:tav>
                                        <p:tav tm="100000">
                                          <p:val>
                                            <p:strVal val="1+ppt_h/2"/>
                                          </p:val>
                                        </p:tav>
                                      </p:tavLst>
                                    </p:anim>
                                    <p:set>
                                      <p:cBhvr>
                                        <p:cTn id="40" dur="1" fill="hold">
                                          <p:stCondLst>
                                            <p:cond delay="2999"/>
                                          </p:stCondLst>
                                        </p:cTn>
                                        <p:tgtEl>
                                          <p:spTgt spid="11"/>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2"/>
                                        </p:tgtEl>
                                        <p:attrNameLst>
                                          <p:attrName>ppt_x</p:attrName>
                                        </p:attrNameLst>
                                      </p:cBhvr>
                                      <p:tavLst>
                                        <p:tav tm="0">
                                          <p:val>
                                            <p:strVal val="ppt_x"/>
                                          </p:val>
                                        </p:tav>
                                        <p:tav tm="100000">
                                          <p:val>
                                            <p:strVal val="ppt_x"/>
                                          </p:val>
                                        </p:tav>
                                      </p:tavLst>
                                    </p:anim>
                                    <p:anim calcmode="lin" valueType="num">
                                      <p:cBhvr additive="base">
                                        <p:cTn id="43" dur="3000"/>
                                        <p:tgtEl>
                                          <p:spTgt spid="12"/>
                                        </p:tgtEl>
                                        <p:attrNameLst>
                                          <p:attrName>ppt_y</p:attrName>
                                        </p:attrNameLst>
                                      </p:cBhvr>
                                      <p:tavLst>
                                        <p:tav tm="0">
                                          <p:val>
                                            <p:strVal val="ppt_y"/>
                                          </p:val>
                                        </p:tav>
                                        <p:tav tm="100000">
                                          <p:val>
                                            <p:strVal val="1+ppt_h/2"/>
                                          </p:val>
                                        </p:tav>
                                      </p:tavLst>
                                    </p:anim>
                                    <p:set>
                                      <p:cBhvr>
                                        <p:cTn id="44" dur="1" fill="hold">
                                          <p:stCondLst>
                                            <p:cond delay="2999"/>
                                          </p:stCondLst>
                                        </p:cTn>
                                        <p:tgtEl>
                                          <p:spTgt spid="12"/>
                                        </p:tgtEl>
                                        <p:attrNameLst>
                                          <p:attrName>style.visibility</p:attrName>
                                        </p:attrNameLst>
                                      </p:cBhvr>
                                      <p:to>
                                        <p:strVal val="hidden"/>
                                      </p:to>
                                    </p:set>
                                  </p:childTnLst>
                                </p:cTn>
                              </p:par>
                              <p:par>
                                <p:cTn id="45" presetID="2" presetClass="exit" presetSubtype="4" fill="hold" nodeType="withEffect">
                                  <p:stCondLst>
                                    <p:cond delay="0"/>
                                  </p:stCondLst>
                                  <p:childTnLst>
                                    <p:anim calcmode="lin" valueType="num">
                                      <p:cBhvr additive="base">
                                        <p:cTn id="46" dur="3000"/>
                                        <p:tgtEl>
                                          <p:spTgt spid="13"/>
                                        </p:tgtEl>
                                        <p:attrNameLst>
                                          <p:attrName>ppt_x</p:attrName>
                                        </p:attrNameLst>
                                      </p:cBhvr>
                                      <p:tavLst>
                                        <p:tav tm="0">
                                          <p:val>
                                            <p:strVal val="ppt_x"/>
                                          </p:val>
                                        </p:tav>
                                        <p:tav tm="100000">
                                          <p:val>
                                            <p:strVal val="ppt_x"/>
                                          </p:val>
                                        </p:tav>
                                      </p:tavLst>
                                    </p:anim>
                                    <p:anim calcmode="lin" valueType="num">
                                      <p:cBhvr additive="base">
                                        <p:cTn id="47" dur="3000"/>
                                        <p:tgtEl>
                                          <p:spTgt spid="13"/>
                                        </p:tgtEl>
                                        <p:attrNameLst>
                                          <p:attrName>ppt_y</p:attrName>
                                        </p:attrNameLst>
                                      </p:cBhvr>
                                      <p:tavLst>
                                        <p:tav tm="0">
                                          <p:val>
                                            <p:strVal val="ppt_y"/>
                                          </p:val>
                                        </p:tav>
                                        <p:tav tm="100000">
                                          <p:val>
                                            <p:strVal val="1+ppt_h/2"/>
                                          </p:val>
                                        </p:tav>
                                      </p:tavLst>
                                    </p:anim>
                                    <p:set>
                                      <p:cBhvr>
                                        <p:cTn id="48" dur="1" fill="hold">
                                          <p:stCondLst>
                                            <p:cond delay="2999"/>
                                          </p:stCondLst>
                                        </p:cTn>
                                        <p:tgtEl>
                                          <p:spTgt spid="13"/>
                                        </p:tgtEl>
                                        <p:attrNameLst>
                                          <p:attrName>style.visibility</p:attrName>
                                        </p:attrNameLst>
                                      </p:cBhvr>
                                      <p:to>
                                        <p:strVal val="hidden"/>
                                      </p:to>
                                    </p:set>
                                  </p:childTnLst>
                                </p:cTn>
                              </p:par>
                              <p:par>
                                <p:cTn id="49" presetID="2" presetClass="exit" presetSubtype="4" fill="hold" nodeType="withEffect">
                                  <p:stCondLst>
                                    <p:cond delay="0"/>
                                  </p:stCondLst>
                                  <p:childTnLst>
                                    <p:anim calcmode="lin" valueType="num">
                                      <p:cBhvr additive="base">
                                        <p:cTn id="50" dur="3000"/>
                                        <p:tgtEl>
                                          <p:spTgt spid="14"/>
                                        </p:tgtEl>
                                        <p:attrNameLst>
                                          <p:attrName>ppt_x</p:attrName>
                                        </p:attrNameLst>
                                      </p:cBhvr>
                                      <p:tavLst>
                                        <p:tav tm="0">
                                          <p:val>
                                            <p:strVal val="ppt_x"/>
                                          </p:val>
                                        </p:tav>
                                        <p:tav tm="100000">
                                          <p:val>
                                            <p:strVal val="ppt_x"/>
                                          </p:val>
                                        </p:tav>
                                      </p:tavLst>
                                    </p:anim>
                                    <p:anim calcmode="lin" valueType="num">
                                      <p:cBhvr additive="base">
                                        <p:cTn id="51" dur="3000"/>
                                        <p:tgtEl>
                                          <p:spTgt spid="14"/>
                                        </p:tgtEl>
                                        <p:attrNameLst>
                                          <p:attrName>ppt_y</p:attrName>
                                        </p:attrNameLst>
                                      </p:cBhvr>
                                      <p:tavLst>
                                        <p:tav tm="0">
                                          <p:val>
                                            <p:strVal val="ppt_y"/>
                                          </p:val>
                                        </p:tav>
                                        <p:tav tm="100000">
                                          <p:val>
                                            <p:strVal val="1+ppt_h/2"/>
                                          </p:val>
                                        </p:tav>
                                      </p:tavLst>
                                    </p:anim>
                                    <p:set>
                                      <p:cBhvr>
                                        <p:cTn id="52" dur="1" fill="hold">
                                          <p:stCondLst>
                                            <p:cond delay="2999"/>
                                          </p:stCondLst>
                                        </p:cTn>
                                        <p:tgtEl>
                                          <p:spTgt spid="14"/>
                                        </p:tgtEl>
                                        <p:attrNameLst>
                                          <p:attrName>style.visibility</p:attrName>
                                        </p:attrNameLst>
                                      </p:cBhvr>
                                      <p:to>
                                        <p:strVal val="hidden"/>
                                      </p:to>
                                    </p:set>
                                  </p:childTnLst>
                                </p:cTn>
                              </p:par>
                              <p:par>
                                <p:cTn id="53" presetID="23" presetClass="entr" presetSubtype="288" fill="hold" nodeType="withEffect">
                                  <p:stCondLst>
                                    <p:cond delay="1000"/>
                                  </p:stCondLst>
                                  <p:childTnLst>
                                    <p:set>
                                      <p:cBhvr>
                                        <p:cTn id="54" dur="1" fill="hold">
                                          <p:stCondLst>
                                            <p:cond delay="0"/>
                                          </p:stCondLst>
                                        </p:cTn>
                                        <p:tgtEl>
                                          <p:spTgt spid="16"/>
                                        </p:tgtEl>
                                        <p:attrNameLst>
                                          <p:attrName>style.visibility</p:attrName>
                                        </p:attrNameLst>
                                      </p:cBhvr>
                                      <p:to>
                                        <p:strVal val="visible"/>
                                      </p:to>
                                    </p:set>
                                    <p:anim calcmode="lin" valueType="num">
                                      <p:cBhvr>
                                        <p:cTn id="55" dur="3000" fill="hold"/>
                                        <p:tgtEl>
                                          <p:spTgt spid="16"/>
                                        </p:tgtEl>
                                        <p:attrNameLst>
                                          <p:attrName>ppt_w</p:attrName>
                                        </p:attrNameLst>
                                      </p:cBhvr>
                                      <p:tavLst>
                                        <p:tav tm="0">
                                          <p:val>
                                            <p:strVal val="4/3*#ppt_w"/>
                                          </p:val>
                                        </p:tav>
                                        <p:tav tm="100000">
                                          <p:val>
                                            <p:strVal val="#ppt_w"/>
                                          </p:val>
                                        </p:tav>
                                      </p:tavLst>
                                    </p:anim>
                                    <p:anim calcmode="lin" valueType="num">
                                      <p:cBhvr>
                                        <p:cTn id="56" dur="3000" fill="hold"/>
                                        <p:tgtEl>
                                          <p:spTgt spid="16"/>
                                        </p:tgtEl>
                                        <p:attrNameLst>
                                          <p:attrName>ppt_h</p:attrName>
                                        </p:attrNameLst>
                                      </p:cBhvr>
                                      <p:tavLst>
                                        <p:tav tm="0">
                                          <p:val>
                                            <p:strVal val="4/3*#ppt_h"/>
                                          </p:val>
                                        </p:tav>
                                        <p:tav tm="100000">
                                          <p:val>
                                            <p:strVal val="#ppt_h"/>
                                          </p:val>
                                        </p:tav>
                                      </p:tavLst>
                                    </p:anim>
                                  </p:childTnLst>
                                </p:cTn>
                              </p:par>
                              <p:par>
                                <p:cTn id="57" presetID="16" presetClass="entr" presetSubtype="42" fill="hold" nodeType="withEffect">
                                  <p:stCondLst>
                                    <p:cond delay="1000"/>
                                  </p:stCondLst>
                                  <p:childTnLst>
                                    <p:set>
                                      <p:cBhvr>
                                        <p:cTn id="58" dur="1" fill="hold">
                                          <p:stCondLst>
                                            <p:cond delay="0"/>
                                          </p:stCondLst>
                                        </p:cTn>
                                        <p:tgtEl>
                                          <p:spTgt spid="16"/>
                                        </p:tgtEl>
                                        <p:attrNameLst>
                                          <p:attrName>style.visibility</p:attrName>
                                        </p:attrNameLst>
                                      </p:cBhvr>
                                      <p:to>
                                        <p:strVal val="visible"/>
                                      </p:to>
                                    </p:set>
                                    <p:animEffect transition="in" filter="barn(outHorizontal)">
                                      <p:cBhvr>
                                        <p:cTn id="59" dur="3000"/>
                                        <p:tgtEl>
                                          <p:spTgt spid="16"/>
                                        </p:tgtEl>
                                      </p:cBhvr>
                                    </p:animEffect>
                                  </p:childTnLst>
                                </p:cTn>
                              </p:par>
                            </p:childTnLst>
                          </p:cTn>
                        </p:par>
                        <p:par>
                          <p:cTn id="60" fill="hold" nodeType="afterGroup">
                            <p:stCondLst>
                              <p:cond delay="4000"/>
                            </p:stCondLst>
                            <p:childTnLst>
                              <p:par>
                                <p:cTn id="61" presetID="23" presetClass="entr" presetSubtype="16" fill="hold" grpId="0"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p:cTn id="63" dur="2000" fill="hold"/>
                                        <p:tgtEl>
                                          <p:spTgt spid="17"/>
                                        </p:tgtEl>
                                        <p:attrNameLst>
                                          <p:attrName>ppt_w</p:attrName>
                                        </p:attrNameLst>
                                      </p:cBhvr>
                                      <p:tavLst>
                                        <p:tav tm="0">
                                          <p:val>
                                            <p:fltVal val="0"/>
                                          </p:val>
                                        </p:tav>
                                        <p:tav tm="100000">
                                          <p:val>
                                            <p:strVal val="#ppt_w"/>
                                          </p:val>
                                        </p:tav>
                                      </p:tavLst>
                                    </p:anim>
                                    <p:anim calcmode="lin" valueType="num">
                                      <p:cBhvr>
                                        <p:cTn id="64" dur="2000" fill="hold"/>
                                        <p:tgtEl>
                                          <p:spTgt spid="17"/>
                                        </p:tgtEl>
                                        <p:attrNameLst>
                                          <p:attrName>ppt_h</p:attrName>
                                        </p:attrNameLst>
                                      </p:cBhvr>
                                      <p:tavLst>
                                        <p:tav tm="0">
                                          <p:val>
                                            <p:fltVal val="0"/>
                                          </p:val>
                                        </p:tav>
                                        <p:tav tm="100000">
                                          <p:val>
                                            <p:strVal val="#ppt_h"/>
                                          </p:val>
                                        </p:tav>
                                      </p:tavLst>
                                    </p:anim>
                                  </p:childTnLst>
                                </p:cTn>
                              </p:par>
                            </p:childTnLst>
                          </p:cTn>
                        </p:par>
                        <p:par>
                          <p:cTn id="65" fill="hold" nodeType="afterGroup">
                            <p:stCondLst>
                              <p:cond delay="6000"/>
                            </p:stCondLst>
                            <p:childTnLst>
                              <p:par>
                                <p:cTn id="66" presetID="40" presetClass="entr" presetSubtype="0" fill="hold" grpId="0" nodeType="afterEffect">
                                  <p:stCondLst>
                                    <p:cond delay="500"/>
                                  </p:stCondLst>
                                  <p:iterate type="lt">
                                    <p:tmPct val="10000"/>
                                  </p:iterate>
                                  <p:childTnLst>
                                    <p:set>
                                      <p:cBhvr>
                                        <p:cTn id="67" dur="1" fill="hold">
                                          <p:stCondLst>
                                            <p:cond delay="0"/>
                                          </p:stCondLst>
                                        </p:cTn>
                                        <p:tgtEl>
                                          <p:spTgt spid="15"/>
                                        </p:tgtEl>
                                        <p:attrNameLst>
                                          <p:attrName>style.visibility</p:attrName>
                                        </p:attrNameLst>
                                      </p:cBhvr>
                                      <p:to>
                                        <p:strVal val="visible"/>
                                      </p:to>
                                    </p:set>
                                    <p:animEffect transition="in" filter="fade">
                                      <p:cBhvr>
                                        <p:cTn id="68" dur="1000"/>
                                        <p:tgtEl>
                                          <p:spTgt spid="15"/>
                                        </p:tgtEl>
                                      </p:cBhvr>
                                    </p:animEffect>
                                    <p:anim calcmode="lin" valueType="num">
                                      <p:cBhvr>
                                        <p:cTn id="69" dur="1000" fill="hold"/>
                                        <p:tgtEl>
                                          <p:spTgt spid="15"/>
                                        </p:tgtEl>
                                        <p:attrNameLst>
                                          <p:attrName>ppt_x</p:attrName>
                                        </p:attrNameLst>
                                      </p:cBhvr>
                                      <p:tavLst>
                                        <p:tav tm="0">
                                          <p:val>
                                            <p:strVal val="#ppt_x-.1"/>
                                          </p:val>
                                        </p:tav>
                                        <p:tav tm="100000">
                                          <p:val>
                                            <p:strVal val="#ppt_x"/>
                                          </p:val>
                                        </p:tav>
                                      </p:tavLst>
                                    </p:anim>
                                    <p:anim calcmode="lin" valueType="num">
                                      <p:cBhvr>
                                        <p:cTn id="70"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r="75200"/>
          <a:stretch>
            <a:fillRect/>
          </a:stretch>
        </p:blipFill>
        <p:spPr bwMode="auto">
          <a:xfrm>
            <a:off x="0" y="0"/>
            <a:ext cx="22685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24800" r="50000"/>
          <a:stretch>
            <a:fillRect/>
          </a:stretch>
        </p:blipFill>
        <p:spPr bwMode="auto">
          <a:xfrm>
            <a:off x="2268538" y="0"/>
            <a:ext cx="23034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50000" r="24800"/>
          <a:stretch>
            <a:fillRect/>
          </a:stretch>
        </p:blipFill>
        <p:spPr bwMode="auto">
          <a:xfrm>
            <a:off x="4572000" y="0"/>
            <a:ext cx="230346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Gumpert Apollo.jpg"/>
          <p:cNvPicPr>
            <a:picLocks noChangeAspect="1" noChangeArrowheads="1"/>
          </p:cNvPicPr>
          <p:nvPr/>
        </p:nvPicPr>
        <p:blipFill>
          <a:blip r:embed="rId2">
            <a:extLst>
              <a:ext uri="{28A0092B-C50C-407E-A947-70E740481C1C}">
                <a14:useLocalDpi xmlns:a14="http://schemas.microsoft.com/office/drawing/2010/main" val="0"/>
              </a:ext>
            </a:extLst>
          </a:blip>
          <a:srcRect l="75200"/>
          <a:stretch>
            <a:fillRect/>
          </a:stretch>
        </p:blipFill>
        <p:spPr bwMode="auto">
          <a:xfrm>
            <a:off x="6840538" y="0"/>
            <a:ext cx="230346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539750" y="4586288"/>
            <a:ext cx="83534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elegante rio Guadalquivir o Rio Grande denominado así por los árabes, atraviesa Sevilla rozando sus barrios más típicos y refrescando la ciudad en los calurosos días de verano.</a:t>
            </a:r>
          </a:p>
        </p:txBody>
      </p:sp>
      <p:sp>
        <p:nvSpPr>
          <p:cNvPr id="8" name="7 CuadroTexto"/>
          <p:cNvSpPr txBox="1"/>
          <p:nvPr/>
        </p:nvSpPr>
        <p:spPr>
          <a:xfrm>
            <a:off x="2411413" y="696913"/>
            <a:ext cx="3219450"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RÍO GUADALQUIVIR</a:t>
            </a:r>
          </a:p>
        </p:txBody>
      </p:sp>
    </p:spTree>
  </p:cSld>
  <p:clrMapOvr>
    <a:masterClrMapping/>
  </p:clrMapOvr>
  <mc:AlternateContent xmlns:mc="http://schemas.openxmlformats.org/markup-compatibility/2006">
    <mc:Choice xmlns:p14="http://schemas.microsoft.com/office/powerpoint/2010/main" Requires="p14">
      <p:transition spd="slow" p14:dur="2000" advTm="26000">
        <p:split orient="vert"/>
      </p:transition>
    </mc:Choice>
    <mc:Fallback>
      <p:transition spd="slow" advTm="26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3000"/>
                                        <p:tgtEl>
                                          <p:spTgt spid="2"/>
                                        </p:tgtEl>
                                      </p:cBhvr>
                                    </p:animEffect>
                                  </p:childTnLst>
                                </p:cTn>
                              </p:par>
                              <p:par>
                                <p:cTn id="8" presetID="3" presetClass="entr" presetSubtype="5"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linds(vertical)">
                                      <p:cBhvr>
                                        <p:cTn id="10" dur="3000"/>
                                        <p:tgtEl>
                                          <p:spTgt spid="3"/>
                                        </p:tgtEl>
                                      </p:cBhvr>
                                    </p:animEffect>
                                  </p:childTnLst>
                                </p:cTn>
                              </p:par>
                              <p:par>
                                <p:cTn id="11" presetID="3" presetClass="entr" presetSubtype="5"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vertical)">
                                      <p:cBhvr>
                                        <p:cTn id="13" dur="3000"/>
                                        <p:tgtEl>
                                          <p:spTgt spid="4"/>
                                        </p:tgtEl>
                                      </p:cBhvr>
                                    </p:animEffec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childTnLst>
                          </p:cTn>
                        </p:par>
                        <p:par>
                          <p:cTn id="17" fill="hold" nodeType="afterGroup">
                            <p:stCondLst>
                              <p:cond delay="3000"/>
                            </p:stCondLst>
                            <p:childTnLst>
                              <p:par>
                                <p:cTn id="18" presetID="23" presetClass="entr" presetSubtype="16"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2000" fill="hold"/>
                                        <p:tgtEl>
                                          <p:spTgt spid="8"/>
                                        </p:tgtEl>
                                        <p:attrNameLst>
                                          <p:attrName>ppt_w</p:attrName>
                                        </p:attrNameLst>
                                      </p:cBhvr>
                                      <p:tavLst>
                                        <p:tav tm="0">
                                          <p:val>
                                            <p:fltVal val="0"/>
                                          </p:val>
                                        </p:tav>
                                        <p:tav tm="100000">
                                          <p:val>
                                            <p:strVal val="#ppt_w"/>
                                          </p:val>
                                        </p:tav>
                                      </p:tavLst>
                                    </p:anim>
                                    <p:anim calcmode="lin" valueType="num">
                                      <p:cBhvr>
                                        <p:cTn id="21" dur="2000" fill="hold"/>
                                        <p:tgtEl>
                                          <p:spTgt spid="8"/>
                                        </p:tgtEl>
                                        <p:attrNameLst>
                                          <p:attrName>ppt_h</p:attrName>
                                        </p:attrNameLst>
                                      </p:cBhvr>
                                      <p:tavLst>
                                        <p:tav tm="0">
                                          <p:val>
                                            <p:fltVal val="0"/>
                                          </p:val>
                                        </p:tav>
                                        <p:tav tm="100000">
                                          <p:val>
                                            <p:strVal val="#ppt_h"/>
                                          </p:val>
                                        </p:tav>
                                      </p:tavLst>
                                    </p:anim>
                                  </p:childTnLst>
                                </p:cTn>
                              </p:par>
                            </p:childTnLst>
                          </p:cTn>
                        </p:par>
                        <p:par>
                          <p:cTn id="22" fill="hold" nodeType="afterGroup">
                            <p:stCondLst>
                              <p:cond delay="5000"/>
                            </p:stCondLst>
                            <p:childTnLst>
                              <p:par>
                                <p:cTn id="23" presetID="40" presetClass="entr" presetSubtype="0" fill="hold" grpId="0" nodeType="afterEffect">
                                  <p:stCondLst>
                                    <p:cond delay="500"/>
                                  </p:stCondLst>
                                  <p:iterate type="lt">
                                    <p:tmPct val="10000"/>
                                  </p:iterate>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1"/>
                                          </p:val>
                                        </p:tav>
                                        <p:tav tm="100000">
                                          <p:val>
                                            <p:strVal val="#ppt_x"/>
                                          </p:val>
                                        </p:tav>
                                      </p:tavLst>
                                    </p:anim>
                                    <p:anim calcmode="lin" valueType="num">
                                      <p:cBhvr>
                                        <p:cTn id="27"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Ana María\Escritorio\loros-1-web.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Cheurón"/>
          <p:cNvSpPr/>
          <p:nvPr/>
        </p:nvSpPr>
        <p:spPr>
          <a:xfrm flipH="1">
            <a:off x="2071688" y="0"/>
            <a:ext cx="4572000" cy="5715000"/>
          </a:xfrm>
          <a:prstGeom prst="chevron">
            <a:avLst>
              <a:gd name="adj" fmla="val 84340"/>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0" name="9 Cheurón"/>
          <p:cNvSpPr/>
          <p:nvPr/>
        </p:nvSpPr>
        <p:spPr>
          <a:xfrm>
            <a:off x="2500313" y="0"/>
            <a:ext cx="4572000" cy="5715000"/>
          </a:xfrm>
          <a:prstGeom prst="chevron">
            <a:avLst>
              <a:gd name="adj" fmla="val 84340"/>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8" name="7 Cheurón"/>
          <p:cNvSpPr/>
          <p:nvPr/>
        </p:nvSpPr>
        <p:spPr>
          <a:xfrm flipH="1">
            <a:off x="3214688" y="0"/>
            <a:ext cx="4786312" cy="5715000"/>
          </a:xfrm>
          <a:prstGeom prst="chevron">
            <a:avLst>
              <a:gd name="adj" fmla="val 84340"/>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7" name="6 Cheurón"/>
          <p:cNvSpPr/>
          <p:nvPr/>
        </p:nvSpPr>
        <p:spPr>
          <a:xfrm>
            <a:off x="1071563" y="0"/>
            <a:ext cx="4857750" cy="5715000"/>
          </a:xfrm>
          <a:prstGeom prst="chevron">
            <a:avLst>
              <a:gd name="adj" fmla="val 84340"/>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5" name="4 Cheurón"/>
          <p:cNvSpPr/>
          <p:nvPr/>
        </p:nvSpPr>
        <p:spPr>
          <a:xfrm>
            <a:off x="0" y="0"/>
            <a:ext cx="4572000" cy="5715000"/>
          </a:xfrm>
          <a:prstGeom prst="chevron">
            <a:avLst>
              <a:gd name="adj" fmla="val 84340"/>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6" name="5 Cheurón"/>
          <p:cNvSpPr/>
          <p:nvPr/>
        </p:nvSpPr>
        <p:spPr>
          <a:xfrm flipH="1">
            <a:off x="4572000" y="0"/>
            <a:ext cx="4572000" cy="5715000"/>
          </a:xfrm>
          <a:prstGeom prst="chevron">
            <a:avLst>
              <a:gd name="adj" fmla="val 84340"/>
            </a:avLst>
          </a:prstGeom>
          <a:solidFill>
            <a:schemeClr val="bg2">
              <a:lumMod val="20000"/>
              <a:lumOff val="8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1" name="10 CuadroTexto"/>
          <p:cNvSpPr txBox="1"/>
          <p:nvPr/>
        </p:nvSpPr>
        <p:spPr>
          <a:xfrm>
            <a:off x="611560" y="4657700"/>
            <a:ext cx="820737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Guadalquivir es el único río de España con tráfico fluvial significativo, aunque en la actualidad sólo es navegable hasta Sevilla. En tiempos de los romanos era navegable hasta Córdoba. </a:t>
            </a:r>
          </a:p>
        </p:txBody>
      </p:sp>
    </p:spTree>
  </p:cSld>
  <p:clrMapOvr>
    <a:masterClrMapping/>
  </p:clrMapOvr>
  <mc:AlternateContent xmlns:mc="http://schemas.openxmlformats.org/markup-compatibility/2006">
    <mc:Choice xmlns:p14="http://schemas.microsoft.com/office/powerpoint/2010/main" Requires="p14">
      <p:transition spd="slow" p14:dur="2000" advTm="24000">
        <p14:ripple/>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10"/>
                                        </p:tgtEl>
                                        <p:attrNameLst>
                                          <p:attrName>ppt_x</p:attrName>
                                        </p:attrNameLst>
                                      </p:cBhvr>
                                      <p:tavLst>
                                        <p:tav tm="0">
                                          <p:val>
                                            <p:strVal val="ppt_x"/>
                                          </p:val>
                                        </p:tav>
                                        <p:tav tm="100000">
                                          <p:val>
                                            <p:strVal val="1+ppt_w/2"/>
                                          </p:val>
                                        </p:tav>
                                      </p:tavLst>
                                    </p:anim>
                                    <p:anim calcmode="lin" valueType="num">
                                      <p:cBhvr additive="base">
                                        <p:cTn id="7" dur="3000"/>
                                        <p:tgtEl>
                                          <p:spTgt spid="10"/>
                                        </p:tgtEl>
                                        <p:attrNameLst>
                                          <p:attrName>ppt_y</p:attrName>
                                        </p:attrNameLst>
                                      </p:cBhvr>
                                      <p:tavLst>
                                        <p:tav tm="0">
                                          <p:val>
                                            <p:strVal val="ppt_y"/>
                                          </p:val>
                                        </p:tav>
                                        <p:tav tm="100000">
                                          <p:val>
                                            <p:strVal val="ppt_y"/>
                                          </p:val>
                                        </p:tav>
                                      </p:tavLst>
                                    </p:anim>
                                    <p:set>
                                      <p:cBhvr>
                                        <p:cTn id="8" dur="1" fill="hold">
                                          <p:stCondLst>
                                            <p:cond delay="2999"/>
                                          </p:stCondLst>
                                        </p:cTn>
                                        <p:tgtEl>
                                          <p:spTgt spid="10"/>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3000"/>
                                        <p:tgtEl>
                                          <p:spTgt spid="9"/>
                                        </p:tgtEl>
                                        <p:attrNameLst>
                                          <p:attrName>ppt_x</p:attrName>
                                        </p:attrNameLst>
                                      </p:cBhvr>
                                      <p:tavLst>
                                        <p:tav tm="0">
                                          <p:val>
                                            <p:strVal val="ppt_x"/>
                                          </p:val>
                                        </p:tav>
                                        <p:tav tm="100000">
                                          <p:val>
                                            <p:strVal val="0-ppt_w/2"/>
                                          </p:val>
                                        </p:tav>
                                      </p:tavLst>
                                    </p:anim>
                                    <p:anim calcmode="lin" valueType="num">
                                      <p:cBhvr additive="base">
                                        <p:cTn id="11" dur="3000"/>
                                        <p:tgtEl>
                                          <p:spTgt spid="9"/>
                                        </p:tgtEl>
                                        <p:attrNameLst>
                                          <p:attrName>ppt_y</p:attrName>
                                        </p:attrNameLst>
                                      </p:cBhvr>
                                      <p:tavLst>
                                        <p:tav tm="0">
                                          <p:val>
                                            <p:strVal val="ppt_y"/>
                                          </p:val>
                                        </p:tav>
                                        <p:tav tm="100000">
                                          <p:val>
                                            <p:strVal val="ppt_y"/>
                                          </p:val>
                                        </p:tav>
                                      </p:tavLst>
                                    </p:anim>
                                    <p:set>
                                      <p:cBhvr>
                                        <p:cTn id="12" dur="1" fill="hold">
                                          <p:stCondLst>
                                            <p:cond delay="2999"/>
                                          </p:stCondLst>
                                        </p:cTn>
                                        <p:tgtEl>
                                          <p:spTgt spid="9"/>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1+ppt_w/2"/>
                                          </p:val>
                                        </p:tav>
                                      </p:tavLst>
                                    </p:anim>
                                    <p:anim calcmode="lin" valueType="num">
                                      <p:cBhvr additive="base">
                                        <p:cTn id="15" dur="3000"/>
                                        <p:tgtEl>
                                          <p:spTgt spid="7"/>
                                        </p:tgtEl>
                                        <p:attrNameLst>
                                          <p:attrName>ppt_y</p:attrName>
                                        </p:attrNameLst>
                                      </p:cBhvr>
                                      <p:tavLst>
                                        <p:tav tm="0">
                                          <p:val>
                                            <p:strVal val="ppt_y"/>
                                          </p:val>
                                        </p:tav>
                                        <p:tav tm="100000">
                                          <p:val>
                                            <p:strVal val="ppt_y"/>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0-ppt_w/2"/>
                                          </p:val>
                                        </p:tav>
                                      </p:tavLst>
                                    </p:anim>
                                    <p:anim calcmode="lin" valueType="num">
                                      <p:cBhvr additive="base">
                                        <p:cTn id="19" dur="3000"/>
                                        <p:tgtEl>
                                          <p:spTgt spid="8"/>
                                        </p:tgtEl>
                                        <p:attrNameLst>
                                          <p:attrName>ppt_y</p:attrName>
                                        </p:attrNameLst>
                                      </p:cBhvr>
                                      <p:tavLst>
                                        <p:tav tm="0">
                                          <p:val>
                                            <p:strVal val="ppt_y"/>
                                          </p:val>
                                        </p:tav>
                                        <p:tav tm="100000">
                                          <p:val>
                                            <p:strVal val="ppt_y"/>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3000"/>
                                        <p:tgtEl>
                                          <p:spTgt spid="5"/>
                                        </p:tgtEl>
                                        <p:attrNameLst>
                                          <p:attrName>ppt_x</p:attrName>
                                        </p:attrNameLst>
                                      </p:cBhvr>
                                      <p:tavLst>
                                        <p:tav tm="0">
                                          <p:val>
                                            <p:strVal val="ppt_x"/>
                                          </p:val>
                                        </p:tav>
                                        <p:tav tm="100000">
                                          <p:val>
                                            <p:strVal val="1+ppt_w/2"/>
                                          </p:val>
                                        </p:tav>
                                      </p:tavLst>
                                    </p:anim>
                                    <p:anim calcmode="lin" valueType="num">
                                      <p:cBhvr additive="base">
                                        <p:cTn id="23" dur="3000"/>
                                        <p:tgtEl>
                                          <p:spTgt spid="5"/>
                                        </p:tgtEl>
                                        <p:attrNameLst>
                                          <p:attrName>ppt_y</p:attrName>
                                        </p:attrNameLst>
                                      </p:cBhvr>
                                      <p:tavLst>
                                        <p:tav tm="0">
                                          <p:val>
                                            <p:strVal val="ppt_y"/>
                                          </p:val>
                                        </p:tav>
                                        <p:tav tm="100000">
                                          <p:val>
                                            <p:strVal val="ppt_y"/>
                                          </p:val>
                                        </p:tav>
                                      </p:tavLst>
                                    </p:anim>
                                    <p:set>
                                      <p:cBhvr>
                                        <p:cTn id="24" dur="1" fill="hold">
                                          <p:stCondLst>
                                            <p:cond delay="2999"/>
                                          </p:stCondLst>
                                        </p:cTn>
                                        <p:tgtEl>
                                          <p:spTgt spid="5"/>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3000"/>
                                        <p:tgtEl>
                                          <p:spTgt spid="6"/>
                                        </p:tgtEl>
                                        <p:attrNameLst>
                                          <p:attrName>ppt_x</p:attrName>
                                        </p:attrNameLst>
                                      </p:cBhvr>
                                      <p:tavLst>
                                        <p:tav tm="0">
                                          <p:val>
                                            <p:strVal val="ppt_x"/>
                                          </p:val>
                                        </p:tav>
                                        <p:tav tm="100000">
                                          <p:val>
                                            <p:strVal val="0-ppt_w/2"/>
                                          </p:val>
                                        </p:tav>
                                      </p:tavLst>
                                    </p:anim>
                                    <p:anim calcmode="lin" valueType="num">
                                      <p:cBhvr additive="base">
                                        <p:cTn id="27" dur="3000"/>
                                        <p:tgtEl>
                                          <p:spTgt spid="6"/>
                                        </p:tgtEl>
                                        <p:attrNameLst>
                                          <p:attrName>ppt_y</p:attrName>
                                        </p:attrNameLst>
                                      </p:cBhvr>
                                      <p:tavLst>
                                        <p:tav tm="0">
                                          <p:val>
                                            <p:strVal val="ppt_y"/>
                                          </p:val>
                                        </p:tav>
                                        <p:tav tm="100000">
                                          <p:val>
                                            <p:strVal val="ppt_y"/>
                                          </p:val>
                                        </p:tav>
                                      </p:tavLst>
                                    </p:anim>
                                    <p:set>
                                      <p:cBhvr>
                                        <p:cTn id="28" dur="1" fill="hold">
                                          <p:stCondLst>
                                            <p:cond delay="2999"/>
                                          </p:stCondLst>
                                        </p:cTn>
                                        <p:tgtEl>
                                          <p:spTgt spid="6"/>
                                        </p:tgtEl>
                                        <p:attrNameLst>
                                          <p:attrName>style.visibility</p:attrName>
                                        </p:attrNameLst>
                                      </p:cBhvr>
                                      <p:to>
                                        <p:strVal val="hidden"/>
                                      </p:to>
                                    </p:set>
                                  </p:childTnLst>
                                </p:cTn>
                              </p:par>
                              <p:par>
                                <p:cTn id="29" presetID="8" presetClass="entr" presetSubtype="32" fill="hold" nodeType="withEffect">
                                  <p:stCondLst>
                                    <p:cond delay="0"/>
                                  </p:stCondLst>
                                  <p:childTnLst>
                                    <p:set>
                                      <p:cBhvr>
                                        <p:cTn id="30" dur="1" fill="hold">
                                          <p:stCondLst>
                                            <p:cond delay="0"/>
                                          </p:stCondLst>
                                        </p:cTn>
                                        <p:tgtEl>
                                          <p:spTgt spid="3074"/>
                                        </p:tgtEl>
                                        <p:attrNameLst>
                                          <p:attrName>style.visibility</p:attrName>
                                        </p:attrNameLst>
                                      </p:cBhvr>
                                      <p:to>
                                        <p:strVal val="visible"/>
                                      </p:to>
                                    </p:set>
                                    <p:animEffect transition="in" filter="diamond(out)">
                                      <p:cBhvr>
                                        <p:cTn id="31" dur="3000"/>
                                        <p:tgtEl>
                                          <p:spTgt spid="3074"/>
                                        </p:tgtEl>
                                      </p:cBhvr>
                                    </p:animEffect>
                                  </p:childTnLst>
                                </p:cTn>
                              </p:par>
                              <p:par>
                                <p:cTn id="32" presetID="50" presetClass="entr" presetSubtype="0" decel="100000" fill="hold" nodeType="withEffect">
                                  <p:stCondLst>
                                    <p:cond delay="0"/>
                                  </p:stCondLst>
                                  <p:childTnLst>
                                    <p:set>
                                      <p:cBhvr>
                                        <p:cTn id="33" dur="1" fill="hold">
                                          <p:stCondLst>
                                            <p:cond delay="0"/>
                                          </p:stCondLst>
                                        </p:cTn>
                                        <p:tgtEl>
                                          <p:spTgt spid="3074"/>
                                        </p:tgtEl>
                                        <p:attrNameLst>
                                          <p:attrName>style.visibility</p:attrName>
                                        </p:attrNameLst>
                                      </p:cBhvr>
                                      <p:to>
                                        <p:strVal val="visible"/>
                                      </p:to>
                                    </p:set>
                                    <p:anim calcmode="lin" valueType="num">
                                      <p:cBhvr>
                                        <p:cTn id="34" dur="3000" fill="hold"/>
                                        <p:tgtEl>
                                          <p:spTgt spid="3074"/>
                                        </p:tgtEl>
                                        <p:attrNameLst>
                                          <p:attrName>ppt_w</p:attrName>
                                        </p:attrNameLst>
                                      </p:cBhvr>
                                      <p:tavLst>
                                        <p:tav tm="0">
                                          <p:val>
                                            <p:strVal val="#ppt_w+.3"/>
                                          </p:val>
                                        </p:tav>
                                        <p:tav tm="100000">
                                          <p:val>
                                            <p:strVal val="#ppt_w"/>
                                          </p:val>
                                        </p:tav>
                                      </p:tavLst>
                                    </p:anim>
                                    <p:anim calcmode="lin" valueType="num">
                                      <p:cBhvr>
                                        <p:cTn id="35" dur="3000" fill="hold"/>
                                        <p:tgtEl>
                                          <p:spTgt spid="3074"/>
                                        </p:tgtEl>
                                        <p:attrNameLst>
                                          <p:attrName>ppt_h</p:attrName>
                                        </p:attrNameLst>
                                      </p:cBhvr>
                                      <p:tavLst>
                                        <p:tav tm="0">
                                          <p:val>
                                            <p:strVal val="#ppt_h"/>
                                          </p:val>
                                        </p:tav>
                                        <p:tav tm="100000">
                                          <p:val>
                                            <p:strVal val="#ppt_h"/>
                                          </p:val>
                                        </p:tav>
                                      </p:tavLst>
                                    </p:anim>
                                    <p:animEffect transition="in" filter="fade">
                                      <p:cBhvr>
                                        <p:cTn id="36" dur="3000"/>
                                        <p:tgtEl>
                                          <p:spTgt spid="3074"/>
                                        </p:tgtEl>
                                      </p:cBhvr>
                                    </p:animEffect>
                                  </p:childTnLst>
                                </p:cTn>
                              </p:par>
                            </p:childTnLst>
                          </p:cTn>
                        </p:par>
                        <p:par>
                          <p:cTn id="37" fill="hold" nodeType="afterGroup">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1"/>
                                        </p:tgtEl>
                                        <p:attrNameLst>
                                          <p:attrName>style.visibility</p:attrName>
                                        </p:attrNameLst>
                                      </p:cBhvr>
                                      <p:to>
                                        <p:strVal val="visible"/>
                                      </p:to>
                                    </p:set>
                                    <p:animEffect transition="in" filter="fade">
                                      <p:cBhvr>
                                        <p:cTn id="40" dur="1000"/>
                                        <p:tgtEl>
                                          <p:spTgt spid="11"/>
                                        </p:tgtEl>
                                      </p:cBhvr>
                                    </p:animEffect>
                                    <p:anim calcmode="lin" valueType="num">
                                      <p:cBhvr>
                                        <p:cTn id="41" dur="1000" fill="hold"/>
                                        <p:tgtEl>
                                          <p:spTgt spid="11"/>
                                        </p:tgtEl>
                                        <p:attrNameLst>
                                          <p:attrName>ppt_x</p:attrName>
                                        </p:attrNameLst>
                                      </p:cBhvr>
                                      <p:tavLst>
                                        <p:tav tm="0">
                                          <p:val>
                                            <p:strVal val="#ppt_x-.1"/>
                                          </p:val>
                                        </p:tav>
                                        <p:tav tm="100000">
                                          <p:val>
                                            <p:strVal val="#ppt_x"/>
                                          </p:val>
                                        </p:tav>
                                      </p:tavLst>
                                    </p:anim>
                                    <p:anim calcmode="lin" valueType="num">
                                      <p:cBhvr>
                                        <p:cTn id="4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Ana María\Escritorio\arara-azu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1 Luna"/>
          <p:cNvSpPr/>
          <p:nvPr/>
        </p:nvSpPr>
        <p:spPr>
          <a:xfrm rot="3094992">
            <a:off x="2776537" y="-2560637"/>
            <a:ext cx="1831975" cy="9617076"/>
          </a:xfrm>
          <a:prstGeom prst="moon">
            <a:avLst>
              <a:gd name="adj" fmla="val 11593"/>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 name="3 Luna"/>
          <p:cNvSpPr/>
          <p:nvPr/>
        </p:nvSpPr>
        <p:spPr>
          <a:xfrm rot="7677784">
            <a:off x="4687094" y="-2642393"/>
            <a:ext cx="1736725" cy="9748837"/>
          </a:xfrm>
          <a:prstGeom prst="moon">
            <a:avLst>
              <a:gd name="adj" fmla="val 12150"/>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Luna"/>
          <p:cNvSpPr/>
          <p:nvPr/>
        </p:nvSpPr>
        <p:spPr>
          <a:xfrm rot="7588462">
            <a:off x="3343275" y="-1325563"/>
            <a:ext cx="1189038" cy="8139113"/>
          </a:xfrm>
          <a:prstGeom prst="moon">
            <a:avLst>
              <a:gd name="adj" fmla="val 19155"/>
            </a:avLst>
          </a:prstGeom>
          <a:solidFill>
            <a:schemeClr val="tx2">
              <a:lumMod val="90000"/>
              <a:alpha val="60000"/>
            </a:schemeClr>
          </a:solidFill>
          <a:ln w="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 name="2 Luna"/>
          <p:cNvSpPr/>
          <p:nvPr/>
        </p:nvSpPr>
        <p:spPr>
          <a:xfrm rot="3196870">
            <a:off x="4703762" y="-1020762"/>
            <a:ext cx="1311275" cy="7416800"/>
          </a:xfrm>
          <a:prstGeom prst="moon">
            <a:avLst>
              <a:gd name="adj" fmla="val 16886"/>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uadroTexto"/>
          <p:cNvSpPr txBox="1"/>
          <p:nvPr/>
        </p:nvSpPr>
        <p:spPr>
          <a:xfrm>
            <a:off x="306222" y="4335678"/>
            <a:ext cx="82804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Guadalquivir, al igual que otros ríos españoles, lleva junto a sus aguas buena parte de la historia más importante de este país. En sus riberas tomaron asiento distintas culturas que determinaron el curso histórico de la península.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2000">
        <p15:prstTrans prst="curtain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2"/>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3"/>
                                        </p:tgtEl>
                                        <p:attrNameLst>
                                          <p:attrName>r</p:attrName>
                                        </p:attrNameLst>
                                      </p:cBhvr>
                                    </p:animRot>
                                  </p:childTnLst>
                                </p:cTn>
                              </p:par>
                            </p:childTnLst>
                          </p:cTn>
                        </p:par>
                        <p:par>
                          <p:cTn id="13" fill="hold" nodeType="afterGroup">
                            <p:stCondLst>
                              <p:cond delay="3000"/>
                            </p:stCondLst>
                            <p:childTnLst>
                              <p:par>
                                <p:cTn id="14" presetID="17" presetClass="exit" presetSubtype="8" fill="hold" nodeType="afterEffect">
                                  <p:stCondLst>
                                    <p:cond delay="0"/>
                                  </p:stCondLst>
                                  <p:childTnLst>
                                    <p:anim calcmode="lin" valueType="num">
                                      <p:cBhvr>
                                        <p:cTn id="15" dur="3000"/>
                                        <p:tgtEl>
                                          <p:spTgt spid="3"/>
                                        </p:tgtEl>
                                        <p:attrNameLst>
                                          <p:attrName>ppt_x</p:attrName>
                                        </p:attrNameLst>
                                      </p:cBhvr>
                                      <p:tavLst>
                                        <p:tav tm="0">
                                          <p:val>
                                            <p:strVal val="ppt_x"/>
                                          </p:val>
                                        </p:tav>
                                        <p:tav tm="100000">
                                          <p:val>
                                            <p:strVal val="ppt_x-ppt_w/2"/>
                                          </p:val>
                                        </p:tav>
                                      </p:tavLst>
                                    </p:anim>
                                    <p:anim calcmode="lin" valueType="num">
                                      <p:cBhvr>
                                        <p:cTn id="16" dur="3000"/>
                                        <p:tgtEl>
                                          <p:spTgt spid="3"/>
                                        </p:tgtEl>
                                        <p:attrNameLst>
                                          <p:attrName>ppt_y</p:attrName>
                                        </p:attrNameLst>
                                      </p:cBhvr>
                                      <p:tavLst>
                                        <p:tav tm="0">
                                          <p:val>
                                            <p:strVal val="ppt_y"/>
                                          </p:val>
                                        </p:tav>
                                        <p:tav tm="100000">
                                          <p:val>
                                            <p:strVal val="ppt_y"/>
                                          </p:val>
                                        </p:tav>
                                      </p:tavLst>
                                    </p:anim>
                                    <p:anim calcmode="lin" valueType="num">
                                      <p:cBhvr>
                                        <p:cTn id="17" dur="3000"/>
                                        <p:tgtEl>
                                          <p:spTgt spid="3"/>
                                        </p:tgtEl>
                                        <p:attrNameLst>
                                          <p:attrName>ppt_w</p:attrName>
                                        </p:attrNameLst>
                                      </p:cBhvr>
                                      <p:tavLst>
                                        <p:tav tm="0">
                                          <p:val>
                                            <p:strVal val="ppt_w"/>
                                          </p:val>
                                        </p:tav>
                                        <p:tav tm="100000">
                                          <p:val>
                                            <p:fltVal val="0"/>
                                          </p:val>
                                        </p:tav>
                                      </p:tavLst>
                                    </p:anim>
                                    <p:anim calcmode="lin" valueType="num">
                                      <p:cBhvr>
                                        <p:cTn id="18" dur="3000"/>
                                        <p:tgtEl>
                                          <p:spTgt spid="3"/>
                                        </p:tgtEl>
                                        <p:attrNameLst>
                                          <p:attrName>ppt_h</p:attrName>
                                        </p:attrNameLst>
                                      </p:cBhvr>
                                      <p:tavLst>
                                        <p:tav tm="0">
                                          <p:val>
                                            <p:strVal val="ppt_h"/>
                                          </p:val>
                                        </p:tav>
                                        <p:tav tm="100000">
                                          <p:val>
                                            <p:strVal val="ppt_h"/>
                                          </p:val>
                                        </p:tav>
                                      </p:tavLst>
                                    </p:anim>
                                    <p:set>
                                      <p:cBhvr>
                                        <p:cTn id="19" dur="1" fill="hold">
                                          <p:stCondLst>
                                            <p:cond delay="2999"/>
                                          </p:stCondLst>
                                        </p:cTn>
                                        <p:tgtEl>
                                          <p:spTgt spid="3"/>
                                        </p:tgtEl>
                                        <p:attrNameLst>
                                          <p:attrName>style.visibility</p:attrName>
                                        </p:attrNameLst>
                                      </p:cBhvr>
                                      <p:to>
                                        <p:strVal val="hidden"/>
                                      </p:to>
                                    </p:set>
                                  </p:childTnLst>
                                </p:cTn>
                              </p:par>
                              <p:par>
                                <p:cTn id="20" presetID="17" presetClass="exit" presetSubtype="2" fill="hold" nodeType="withEffect">
                                  <p:stCondLst>
                                    <p:cond delay="0"/>
                                  </p:stCondLst>
                                  <p:childTnLst>
                                    <p:anim calcmode="lin" valueType="num">
                                      <p:cBhvr>
                                        <p:cTn id="21" dur="3000"/>
                                        <p:tgtEl>
                                          <p:spTgt spid="5"/>
                                        </p:tgtEl>
                                        <p:attrNameLst>
                                          <p:attrName>ppt_x</p:attrName>
                                        </p:attrNameLst>
                                      </p:cBhvr>
                                      <p:tavLst>
                                        <p:tav tm="0">
                                          <p:val>
                                            <p:strVal val="ppt_x"/>
                                          </p:val>
                                        </p:tav>
                                        <p:tav tm="100000">
                                          <p:val>
                                            <p:strVal val="ppt_x+ppt_w/2"/>
                                          </p:val>
                                        </p:tav>
                                      </p:tavLst>
                                    </p:anim>
                                    <p:anim calcmode="lin" valueType="num">
                                      <p:cBhvr>
                                        <p:cTn id="22" dur="3000"/>
                                        <p:tgtEl>
                                          <p:spTgt spid="5"/>
                                        </p:tgtEl>
                                        <p:attrNameLst>
                                          <p:attrName>ppt_y</p:attrName>
                                        </p:attrNameLst>
                                      </p:cBhvr>
                                      <p:tavLst>
                                        <p:tav tm="0">
                                          <p:val>
                                            <p:strVal val="ppt_y"/>
                                          </p:val>
                                        </p:tav>
                                        <p:tav tm="100000">
                                          <p:val>
                                            <p:strVal val="ppt_y"/>
                                          </p:val>
                                        </p:tav>
                                      </p:tavLst>
                                    </p:anim>
                                    <p:anim calcmode="lin" valueType="num">
                                      <p:cBhvr>
                                        <p:cTn id="23" dur="3000"/>
                                        <p:tgtEl>
                                          <p:spTgt spid="5"/>
                                        </p:tgtEl>
                                        <p:attrNameLst>
                                          <p:attrName>ppt_w</p:attrName>
                                        </p:attrNameLst>
                                      </p:cBhvr>
                                      <p:tavLst>
                                        <p:tav tm="0">
                                          <p:val>
                                            <p:strVal val="ppt_w"/>
                                          </p:val>
                                        </p:tav>
                                        <p:tav tm="100000">
                                          <p:val>
                                            <p:fltVal val="0"/>
                                          </p:val>
                                        </p:tav>
                                      </p:tavLst>
                                    </p:anim>
                                    <p:anim calcmode="lin" valueType="num">
                                      <p:cBhvr>
                                        <p:cTn id="24" dur="3000"/>
                                        <p:tgtEl>
                                          <p:spTgt spid="5"/>
                                        </p:tgtEl>
                                        <p:attrNameLst>
                                          <p:attrName>ppt_h</p:attrName>
                                        </p:attrNameLst>
                                      </p:cBhvr>
                                      <p:tavLst>
                                        <p:tav tm="0">
                                          <p:val>
                                            <p:strVal val="ppt_h"/>
                                          </p:val>
                                        </p:tav>
                                        <p:tav tm="100000">
                                          <p:val>
                                            <p:strVal val="ppt_h"/>
                                          </p:val>
                                        </p:tav>
                                      </p:tavLst>
                                    </p:anim>
                                    <p:set>
                                      <p:cBhvr>
                                        <p:cTn id="25" dur="1" fill="hold">
                                          <p:stCondLst>
                                            <p:cond delay="2999"/>
                                          </p:stCondLst>
                                        </p:cTn>
                                        <p:tgtEl>
                                          <p:spTgt spid="5"/>
                                        </p:tgtEl>
                                        <p:attrNameLst>
                                          <p:attrName>style.visibility</p:attrName>
                                        </p:attrNameLst>
                                      </p:cBhvr>
                                      <p:to>
                                        <p:strVal val="hidden"/>
                                      </p:to>
                                    </p:set>
                                  </p:childTnLst>
                                </p:cTn>
                              </p:par>
                              <p:par>
                                <p:cTn id="26" presetID="17" presetClass="exit" presetSubtype="8" fill="hold" nodeType="withEffect">
                                  <p:stCondLst>
                                    <p:cond delay="0"/>
                                  </p:stCondLst>
                                  <p:childTnLst>
                                    <p:anim calcmode="lin" valueType="num">
                                      <p:cBhvr>
                                        <p:cTn id="27" dur="3000"/>
                                        <p:tgtEl>
                                          <p:spTgt spid="2"/>
                                        </p:tgtEl>
                                        <p:attrNameLst>
                                          <p:attrName>ppt_x</p:attrName>
                                        </p:attrNameLst>
                                      </p:cBhvr>
                                      <p:tavLst>
                                        <p:tav tm="0">
                                          <p:val>
                                            <p:strVal val="ppt_x"/>
                                          </p:val>
                                        </p:tav>
                                        <p:tav tm="100000">
                                          <p:val>
                                            <p:strVal val="ppt_x-ppt_w/2"/>
                                          </p:val>
                                        </p:tav>
                                      </p:tavLst>
                                    </p:anim>
                                    <p:anim calcmode="lin" valueType="num">
                                      <p:cBhvr>
                                        <p:cTn id="28" dur="3000"/>
                                        <p:tgtEl>
                                          <p:spTgt spid="2"/>
                                        </p:tgtEl>
                                        <p:attrNameLst>
                                          <p:attrName>ppt_y</p:attrName>
                                        </p:attrNameLst>
                                      </p:cBhvr>
                                      <p:tavLst>
                                        <p:tav tm="0">
                                          <p:val>
                                            <p:strVal val="ppt_y"/>
                                          </p:val>
                                        </p:tav>
                                        <p:tav tm="100000">
                                          <p:val>
                                            <p:strVal val="ppt_y"/>
                                          </p:val>
                                        </p:tav>
                                      </p:tavLst>
                                    </p:anim>
                                    <p:anim calcmode="lin" valueType="num">
                                      <p:cBhvr>
                                        <p:cTn id="29" dur="3000"/>
                                        <p:tgtEl>
                                          <p:spTgt spid="2"/>
                                        </p:tgtEl>
                                        <p:attrNameLst>
                                          <p:attrName>ppt_w</p:attrName>
                                        </p:attrNameLst>
                                      </p:cBhvr>
                                      <p:tavLst>
                                        <p:tav tm="0">
                                          <p:val>
                                            <p:strVal val="ppt_w"/>
                                          </p:val>
                                        </p:tav>
                                        <p:tav tm="100000">
                                          <p:val>
                                            <p:fltVal val="0"/>
                                          </p:val>
                                        </p:tav>
                                      </p:tavLst>
                                    </p:anim>
                                    <p:anim calcmode="lin" valueType="num">
                                      <p:cBhvr>
                                        <p:cTn id="30" dur="3000"/>
                                        <p:tgtEl>
                                          <p:spTgt spid="2"/>
                                        </p:tgtEl>
                                        <p:attrNameLst>
                                          <p:attrName>ppt_h</p:attrName>
                                        </p:attrNameLst>
                                      </p:cBhvr>
                                      <p:tavLst>
                                        <p:tav tm="0">
                                          <p:val>
                                            <p:strVal val="ppt_h"/>
                                          </p:val>
                                        </p:tav>
                                        <p:tav tm="100000">
                                          <p:val>
                                            <p:strVal val="ppt_h"/>
                                          </p:val>
                                        </p:tav>
                                      </p:tavLst>
                                    </p:anim>
                                    <p:set>
                                      <p:cBhvr>
                                        <p:cTn id="31" dur="1" fill="hold">
                                          <p:stCondLst>
                                            <p:cond delay="2999"/>
                                          </p:stCondLst>
                                        </p:cTn>
                                        <p:tgtEl>
                                          <p:spTgt spid="2"/>
                                        </p:tgtEl>
                                        <p:attrNameLst>
                                          <p:attrName>style.visibility</p:attrName>
                                        </p:attrNameLst>
                                      </p:cBhvr>
                                      <p:to>
                                        <p:strVal val="hidden"/>
                                      </p:to>
                                    </p:set>
                                  </p:childTnLst>
                                </p:cTn>
                              </p:par>
                              <p:par>
                                <p:cTn id="32" presetID="14" presetClass="exit" presetSubtype="10" fill="hold" nodeType="withEffect">
                                  <p:stCondLst>
                                    <p:cond delay="0"/>
                                  </p:stCondLst>
                                  <p:childTnLst>
                                    <p:animEffect transition="out" filter="randombar(horizontal)">
                                      <p:cBhvr>
                                        <p:cTn id="33" dur="3000"/>
                                        <p:tgtEl>
                                          <p:spTgt spid="5"/>
                                        </p:tgtEl>
                                      </p:cBhvr>
                                    </p:animEffect>
                                    <p:set>
                                      <p:cBhvr>
                                        <p:cTn id="34" dur="1" fill="hold">
                                          <p:stCondLst>
                                            <p:cond delay="2999"/>
                                          </p:stCondLst>
                                        </p:cTn>
                                        <p:tgtEl>
                                          <p:spTgt spid="5"/>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4"/>
                                        </p:tgtEl>
                                        <p:attrNameLst>
                                          <p:attrName>ppt_x</p:attrName>
                                        </p:attrNameLst>
                                      </p:cBhvr>
                                      <p:tavLst>
                                        <p:tav tm="0">
                                          <p:val>
                                            <p:strVal val="ppt_x"/>
                                          </p:val>
                                        </p:tav>
                                        <p:tav tm="100000">
                                          <p:val>
                                            <p:strVal val="ppt_x+ppt_w/2"/>
                                          </p:val>
                                        </p:tav>
                                      </p:tavLst>
                                    </p:anim>
                                    <p:anim calcmode="lin" valueType="num">
                                      <p:cBhvr>
                                        <p:cTn id="37" dur="3000"/>
                                        <p:tgtEl>
                                          <p:spTgt spid="4"/>
                                        </p:tgtEl>
                                        <p:attrNameLst>
                                          <p:attrName>ppt_y</p:attrName>
                                        </p:attrNameLst>
                                      </p:cBhvr>
                                      <p:tavLst>
                                        <p:tav tm="0">
                                          <p:val>
                                            <p:strVal val="ppt_y"/>
                                          </p:val>
                                        </p:tav>
                                        <p:tav tm="100000">
                                          <p:val>
                                            <p:strVal val="ppt_y"/>
                                          </p:val>
                                        </p:tav>
                                      </p:tavLst>
                                    </p:anim>
                                    <p:anim calcmode="lin" valueType="num">
                                      <p:cBhvr>
                                        <p:cTn id="38" dur="3000"/>
                                        <p:tgtEl>
                                          <p:spTgt spid="4"/>
                                        </p:tgtEl>
                                        <p:attrNameLst>
                                          <p:attrName>ppt_w</p:attrName>
                                        </p:attrNameLst>
                                      </p:cBhvr>
                                      <p:tavLst>
                                        <p:tav tm="0">
                                          <p:val>
                                            <p:strVal val="ppt_w"/>
                                          </p:val>
                                        </p:tav>
                                        <p:tav tm="100000">
                                          <p:val>
                                            <p:fltVal val="0"/>
                                          </p:val>
                                        </p:tav>
                                      </p:tavLst>
                                    </p:anim>
                                    <p:anim calcmode="lin" valueType="num">
                                      <p:cBhvr>
                                        <p:cTn id="39" dur="3000"/>
                                        <p:tgtEl>
                                          <p:spTgt spid="4"/>
                                        </p:tgtEl>
                                        <p:attrNameLst>
                                          <p:attrName>ppt_h</p:attrName>
                                        </p:attrNameLst>
                                      </p:cBhvr>
                                      <p:tavLst>
                                        <p:tav tm="0">
                                          <p:val>
                                            <p:strVal val="ppt_h"/>
                                          </p:val>
                                        </p:tav>
                                        <p:tav tm="100000">
                                          <p:val>
                                            <p:strVal val="ppt_h"/>
                                          </p:val>
                                        </p:tav>
                                      </p:tavLst>
                                    </p:anim>
                                    <p:set>
                                      <p:cBhvr>
                                        <p:cTn id="40" dur="1" fill="hold">
                                          <p:stCondLst>
                                            <p:cond delay="2999"/>
                                          </p:stCondLst>
                                        </p:cTn>
                                        <p:tgtEl>
                                          <p:spTgt spid="4"/>
                                        </p:tgtEl>
                                        <p:attrNameLst>
                                          <p:attrName>style.visibility</p:attrName>
                                        </p:attrNameLst>
                                      </p:cBhvr>
                                      <p:to>
                                        <p:strVal val="hidden"/>
                                      </p:to>
                                    </p:set>
                                  </p:childTnLst>
                                </p:cTn>
                              </p:par>
                              <p:par>
                                <p:cTn id="41" presetID="14" presetClass="exit" presetSubtype="10" fill="hold" nodeType="withEffect">
                                  <p:stCondLst>
                                    <p:cond delay="0"/>
                                  </p:stCondLst>
                                  <p:childTnLst>
                                    <p:animEffect transition="out" filter="randombar(horizontal)">
                                      <p:cBhvr>
                                        <p:cTn id="42" dur="3000"/>
                                        <p:tgtEl>
                                          <p:spTgt spid="3"/>
                                        </p:tgtEl>
                                      </p:cBhvr>
                                    </p:animEffect>
                                    <p:set>
                                      <p:cBhvr>
                                        <p:cTn id="43" dur="1" fill="hold">
                                          <p:stCondLst>
                                            <p:cond delay="2999"/>
                                          </p:stCondLst>
                                        </p:cTn>
                                        <p:tgtEl>
                                          <p:spTgt spid="3"/>
                                        </p:tgtEl>
                                        <p:attrNameLst>
                                          <p:attrName>style.visibility</p:attrName>
                                        </p:attrNameLst>
                                      </p:cBhvr>
                                      <p:to>
                                        <p:strVal val="hidden"/>
                                      </p:to>
                                    </p:set>
                                  </p:childTnLst>
                                </p:cTn>
                              </p:par>
                              <p:par>
                                <p:cTn id="44" presetID="14" presetClass="exit" presetSubtype="10" fill="hold" nodeType="withEffect">
                                  <p:stCondLst>
                                    <p:cond delay="0"/>
                                  </p:stCondLst>
                                  <p:childTnLst>
                                    <p:animEffect transition="out" filter="randombar(horizontal)">
                                      <p:cBhvr>
                                        <p:cTn id="45" dur="3000"/>
                                        <p:tgtEl>
                                          <p:spTgt spid="4"/>
                                        </p:tgtEl>
                                      </p:cBhvr>
                                    </p:animEffect>
                                    <p:set>
                                      <p:cBhvr>
                                        <p:cTn id="46" dur="1" fill="hold">
                                          <p:stCondLst>
                                            <p:cond delay="2999"/>
                                          </p:stCondLst>
                                        </p:cTn>
                                        <p:tgtEl>
                                          <p:spTgt spid="4"/>
                                        </p:tgtEl>
                                        <p:attrNameLst>
                                          <p:attrName>style.visibility</p:attrName>
                                        </p:attrNameLst>
                                      </p:cBhvr>
                                      <p:to>
                                        <p:strVal val="hidden"/>
                                      </p:to>
                                    </p:set>
                                  </p:childTnLst>
                                </p:cTn>
                              </p:par>
                              <p:par>
                                <p:cTn id="47" presetID="14" presetClass="exit" presetSubtype="10" fill="hold" nodeType="withEffect">
                                  <p:stCondLst>
                                    <p:cond delay="0"/>
                                  </p:stCondLst>
                                  <p:childTnLst>
                                    <p:animEffect transition="out" filter="randombar(horizontal)">
                                      <p:cBhvr>
                                        <p:cTn id="48" dur="3000"/>
                                        <p:tgtEl>
                                          <p:spTgt spid="2"/>
                                        </p:tgtEl>
                                      </p:cBhvr>
                                    </p:animEffect>
                                    <p:set>
                                      <p:cBhvr>
                                        <p:cTn id="49" dur="1" fill="hold">
                                          <p:stCondLst>
                                            <p:cond delay="2999"/>
                                          </p:stCondLst>
                                        </p:cTn>
                                        <p:tgtEl>
                                          <p:spTgt spid="2"/>
                                        </p:tgtEl>
                                        <p:attrNameLst>
                                          <p:attrName>style.visibility</p:attrName>
                                        </p:attrNameLst>
                                      </p:cBhvr>
                                      <p:to>
                                        <p:strVal val="hidden"/>
                                      </p:to>
                                    </p:set>
                                  </p:childTnLst>
                                </p:cTn>
                              </p:par>
                              <p:par>
                                <p:cTn id="50" presetID="17" presetClass="entr" presetSubtype="10" fill="hold" nodeType="withEffect">
                                  <p:stCondLst>
                                    <p:cond delay="0"/>
                                  </p:stCondLst>
                                  <p:childTnLst>
                                    <p:set>
                                      <p:cBhvr>
                                        <p:cTn id="51" dur="1" fill="hold">
                                          <p:stCondLst>
                                            <p:cond delay="0"/>
                                          </p:stCondLst>
                                        </p:cTn>
                                        <p:tgtEl>
                                          <p:spTgt spid="4098"/>
                                        </p:tgtEl>
                                        <p:attrNameLst>
                                          <p:attrName>style.visibility</p:attrName>
                                        </p:attrNameLst>
                                      </p:cBhvr>
                                      <p:to>
                                        <p:strVal val="visible"/>
                                      </p:to>
                                    </p:set>
                                    <p:anim calcmode="lin" valueType="num">
                                      <p:cBhvr>
                                        <p:cTn id="52" dur="3000" fill="hold"/>
                                        <p:tgtEl>
                                          <p:spTgt spid="4098"/>
                                        </p:tgtEl>
                                        <p:attrNameLst>
                                          <p:attrName>ppt_w</p:attrName>
                                        </p:attrNameLst>
                                      </p:cBhvr>
                                      <p:tavLst>
                                        <p:tav tm="0">
                                          <p:val>
                                            <p:fltVal val="0"/>
                                          </p:val>
                                        </p:tav>
                                        <p:tav tm="100000">
                                          <p:val>
                                            <p:strVal val="#ppt_w"/>
                                          </p:val>
                                        </p:tav>
                                      </p:tavLst>
                                    </p:anim>
                                    <p:anim calcmode="lin" valueType="num">
                                      <p:cBhvr>
                                        <p:cTn id="53" dur="3000" fill="hold"/>
                                        <p:tgtEl>
                                          <p:spTgt spid="4098"/>
                                        </p:tgtEl>
                                        <p:attrNameLst>
                                          <p:attrName>ppt_h</p:attrName>
                                        </p:attrNameLst>
                                      </p:cBhvr>
                                      <p:tavLst>
                                        <p:tav tm="0">
                                          <p:val>
                                            <p:strVal val="#ppt_h"/>
                                          </p:val>
                                        </p:tav>
                                        <p:tav tm="100000">
                                          <p:val>
                                            <p:strVal val="#ppt_h"/>
                                          </p:val>
                                        </p:tav>
                                      </p:tavLst>
                                    </p:anim>
                                  </p:childTnLst>
                                </p:cTn>
                              </p:par>
                            </p:childTnLst>
                          </p:cTn>
                        </p:par>
                        <p:par>
                          <p:cTn id="54" fill="hold" nodeType="afterGroup">
                            <p:stCondLst>
                              <p:cond delay="6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7"/>
                                        </p:tgtEl>
                                        <p:attrNameLst>
                                          <p:attrName>style.visibility</p:attrName>
                                        </p:attrNameLst>
                                      </p:cBhvr>
                                      <p:to>
                                        <p:strVal val="visible"/>
                                      </p:to>
                                    </p:set>
                                    <p:animEffect transition="in" filter="fade">
                                      <p:cBhvr>
                                        <p:cTn id="57" dur="1000"/>
                                        <p:tgtEl>
                                          <p:spTgt spid="7"/>
                                        </p:tgtEl>
                                      </p:cBhvr>
                                    </p:animEffect>
                                    <p:anim calcmode="lin" valueType="num">
                                      <p:cBhvr>
                                        <p:cTn id="58" dur="1000" fill="hold"/>
                                        <p:tgtEl>
                                          <p:spTgt spid="7"/>
                                        </p:tgtEl>
                                        <p:attrNameLst>
                                          <p:attrName>ppt_x</p:attrName>
                                        </p:attrNameLst>
                                      </p:cBhvr>
                                      <p:tavLst>
                                        <p:tav tm="0">
                                          <p:val>
                                            <p:strVal val="#ppt_x-.1"/>
                                          </p:val>
                                        </p:tav>
                                        <p:tav tm="100000">
                                          <p:val>
                                            <p:strVal val="#ppt_x"/>
                                          </p:val>
                                        </p:tav>
                                      </p:tavLst>
                                    </p:anim>
                                    <p:anim calcmode="lin" valueType="num">
                                      <p:cBhvr>
                                        <p:cTn id="5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Ana María\Escritorio\Alisterus_scapularis_-Brisbane-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Estrella de 4 puntas"/>
          <p:cNvSpPr/>
          <p:nvPr/>
        </p:nvSpPr>
        <p:spPr>
          <a:xfrm>
            <a:off x="0" y="0"/>
            <a:ext cx="1116013"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Estrella de 4 puntas"/>
          <p:cNvSpPr/>
          <p:nvPr/>
        </p:nvSpPr>
        <p:spPr>
          <a:xfrm>
            <a:off x="1143000" y="0"/>
            <a:ext cx="1125538"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Estrella de 4 puntas"/>
          <p:cNvSpPr/>
          <p:nvPr/>
        </p:nvSpPr>
        <p:spPr>
          <a:xfrm>
            <a:off x="2268538" y="0"/>
            <a:ext cx="1079500"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Estrella de 4 puntas"/>
          <p:cNvSpPr/>
          <p:nvPr/>
        </p:nvSpPr>
        <p:spPr>
          <a:xfrm>
            <a:off x="3348038" y="0"/>
            <a:ext cx="1368425"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Estrella de 4 puntas"/>
          <p:cNvSpPr/>
          <p:nvPr/>
        </p:nvSpPr>
        <p:spPr>
          <a:xfrm>
            <a:off x="8172450" y="0"/>
            <a:ext cx="971550"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Estrella de 4 puntas"/>
          <p:cNvSpPr/>
          <p:nvPr/>
        </p:nvSpPr>
        <p:spPr>
          <a:xfrm>
            <a:off x="7164388" y="0"/>
            <a:ext cx="1008062"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Estrella de 4 puntas"/>
          <p:cNvSpPr/>
          <p:nvPr/>
        </p:nvSpPr>
        <p:spPr>
          <a:xfrm>
            <a:off x="6084888" y="0"/>
            <a:ext cx="1079500"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Estrella de 4 puntas"/>
          <p:cNvSpPr/>
          <p:nvPr/>
        </p:nvSpPr>
        <p:spPr>
          <a:xfrm>
            <a:off x="4716463" y="0"/>
            <a:ext cx="1295400" cy="5715000"/>
          </a:xfrm>
          <a:prstGeom prst="star4">
            <a:avLst>
              <a:gd name="adj" fmla="val 25582"/>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Estrella de 4 puntas"/>
          <p:cNvSpPr/>
          <p:nvPr/>
        </p:nvSpPr>
        <p:spPr>
          <a:xfrm>
            <a:off x="0" y="0"/>
            <a:ext cx="1116013"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Estrella de 4 puntas"/>
          <p:cNvSpPr/>
          <p:nvPr/>
        </p:nvSpPr>
        <p:spPr>
          <a:xfrm>
            <a:off x="1143000" y="0"/>
            <a:ext cx="1125538"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Estrella de 4 puntas"/>
          <p:cNvSpPr/>
          <p:nvPr/>
        </p:nvSpPr>
        <p:spPr>
          <a:xfrm>
            <a:off x="2268538" y="0"/>
            <a:ext cx="1079500"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Estrella de 4 puntas"/>
          <p:cNvSpPr/>
          <p:nvPr/>
        </p:nvSpPr>
        <p:spPr>
          <a:xfrm>
            <a:off x="3348038" y="0"/>
            <a:ext cx="1368425"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Estrella de 4 puntas"/>
          <p:cNvSpPr/>
          <p:nvPr/>
        </p:nvSpPr>
        <p:spPr>
          <a:xfrm>
            <a:off x="4716463" y="0"/>
            <a:ext cx="1295400"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Estrella de 4 puntas"/>
          <p:cNvSpPr/>
          <p:nvPr/>
        </p:nvSpPr>
        <p:spPr>
          <a:xfrm>
            <a:off x="6084888" y="0"/>
            <a:ext cx="1079500"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Estrella de 4 puntas"/>
          <p:cNvSpPr/>
          <p:nvPr/>
        </p:nvSpPr>
        <p:spPr>
          <a:xfrm>
            <a:off x="7164388" y="0"/>
            <a:ext cx="1008062"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Estrella de 4 puntas"/>
          <p:cNvSpPr/>
          <p:nvPr/>
        </p:nvSpPr>
        <p:spPr>
          <a:xfrm>
            <a:off x="8172450" y="0"/>
            <a:ext cx="971550" cy="5715000"/>
          </a:xfrm>
          <a:prstGeom prst="star4">
            <a:avLst>
              <a:gd name="adj" fmla="val 25582"/>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CuadroTexto"/>
          <p:cNvSpPr txBox="1"/>
          <p:nvPr/>
        </p:nvSpPr>
        <p:spPr>
          <a:xfrm>
            <a:off x="207715" y="4657700"/>
            <a:ext cx="8424862"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Guadalquivir nace en la Cañada de las Fuentes, a unos 1.350 metros, en el término municipal de Quesada, en la Sierra de Cazorla, donde confluyen varios arroyos de curso intermitente en verano.</a:t>
            </a:r>
          </a:p>
        </p:txBody>
      </p:sp>
    </p:spTree>
  </p:cSld>
  <p:clrMapOvr>
    <a:masterClrMapping/>
  </p:clrMapOvr>
  <mc:AlternateContent xmlns:mc="http://schemas.openxmlformats.org/markup-compatibility/2006">
    <mc:Choice xmlns:p14="http://schemas.microsoft.com/office/powerpoint/2010/main" Requires="p14">
      <p:transition spd="slow" p14:dur="200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3"/>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5"/>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6"/>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7"/>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3"/>
                                        </p:tgtEl>
                                        <p:attrNameLst>
                                          <p:attrName>r</p:attrName>
                                        </p:attrNameLst>
                                      </p:cBhvr>
                                    </p:animRot>
                                  </p:childTnLst>
                                </p:cTn>
                              </p:par>
                              <p:par>
                                <p:cTn id="25" presetID="8" presetClass="emph" presetSubtype="0" fill="hold" nodeType="withEffect">
                                  <p:stCondLst>
                                    <p:cond delay="0"/>
                                  </p:stCondLst>
                                  <p:childTnLst>
                                    <p:animRot by="-10800000">
                                      <p:cBhvr>
                                        <p:cTn id="26" dur="3000" fill="hold"/>
                                        <p:tgtEl>
                                          <p:spTgt spid="14"/>
                                        </p:tgtEl>
                                        <p:attrNameLst>
                                          <p:attrName>r</p:attrName>
                                        </p:attrNameLst>
                                      </p:cBhvr>
                                    </p:animRot>
                                  </p:childTnLst>
                                </p:cTn>
                              </p:par>
                              <p:par>
                                <p:cTn id="27" presetID="8" presetClass="emph" presetSubtype="0" fill="hold" nodeType="withEffect">
                                  <p:stCondLst>
                                    <p:cond delay="0"/>
                                  </p:stCondLst>
                                  <p:childTnLst>
                                    <p:animRot by="-10800000">
                                      <p:cBhvr>
                                        <p:cTn id="28" dur="3000" fill="hold"/>
                                        <p:tgtEl>
                                          <p:spTgt spid="15"/>
                                        </p:tgtEl>
                                        <p:attrNameLst>
                                          <p:attrName>r</p:attrName>
                                        </p:attrNameLst>
                                      </p:cBhvr>
                                    </p:animRot>
                                  </p:childTnLst>
                                </p:cTn>
                              </p:par>
                              <p:par>
                                <p:cTn id="29" presetID="8" presetClass="emph" presetSubtype="0" fill="hold" nodeType="withEffect">
                                  <p:stCondLst>
                                    <p:cond delay="0"/>
                                  </p:stCondLst>
                                  <p:childTnLst>
                                    <p:animRot by="10800000">
                                      <p:cBhvr>
                                        <p:cTn id="30" dur="3000" fill="hold"/>
                                        <p:tgtEl>
                                          <p:spTgt spid="16"/>
                                        </p:tgtEl>
                                        <p:attrNameLst>
                                          <p:attrName>r</p:attrName>
                                        </p:attrNameLst>
                                      </p:cBhvr>
                                    </p:animRot>
                                  </p:childTnLst>
                                </p:cTn>
                              </p:par>
                              <p:par>
                                <p:cTn id="31" presetID="8" presetClass="emph" presetSubtype="0" fill="hold" nodeType="withEffect">
                                  <p:stCondLst>
                                    <p:cond delay="0"/>
                                  </p:stCondLst>
                                  <p:childTnLst>
                                    <p:animRot by="10800000">
                                      <p:cBhvr>
                                        <p:cTn id="32" dur="3000" fill="hold"/>
                                        <p:tgtEl>
                                          <p:spTgt spid="17"/>
                                        </p:tgtEl>
                                        <p:attrNameLst>
                                          <p:attrName>r</p:attrName>
                                        </p:attrNameLst>
                                      </p:cBhvr>
                                    </p:animRot>
                                  </p:childTnLst>
                                </p:cTn>
                              </p:par>
                              <p:par>
                                <p:cTn id="33" presetID="8" presetClass="emph" presetSubtype="0" fill="hold" nodeType="withEffect">
                                  <p:stCondLst>
                                    <p:cond delay="0"/>
                                  </p:stCondLst>
                                  <p:childTnLst>
                                    <p:animRot by="10800000">
                                      <p:cBhvr>
                                        <p:cTn id="34" dur="3000" fill="hold"/>
                                        <p:tgtEl>
                                          <p:spTgt spid="18"/>
                                        </p:tgtEl>
                                        <p:attrNameLst>
                                          <p:attrName>r</p:attrName>
                                        </p:attrNameLst>
                                      </p:cBhvr>
                                    </p:animRot>
                                  </p:childTnLst>
                                </p:cTn>
                              </p:par>
                              <p:par>
                                <p:cTn id="35" presetID="8" presetClass="emph" presetSubtype="0" fill="hold" nodeType="withEffect">
                                  <p:stCondLst>
                                    <p:cond delay="0"/>
                                  </p:stCondLst>
                                  <p:childTnLst>
                                    <p:animRot by="10800000">
                                      <p:cBhvr>
                                        <p:cTn id="36" dur="3000" fill="hold"/>
                                        <p:tgtEl>
                                          <p:spTgt spid="19"/>
                                        </p:tgtEl>
                                        <p:attrNameLst>
                                          <p:attrName>r</p:attrName>
                                        </p:attrNameLst>
                                      </p:cBhvr>
                                    </p:animRot>
                                  </p:childTnLst>
                                </p:cTn>
                              </p:par>
                            </p:childTnLst>
                          </p:cTn>
                        </p:par>
                        <p:par>
                          <p:cTn id="37" fill="hold" nodeType="afterGroup">
                            <p:stCondLst>
                              <p:cond delay="3000"/>
                            </p:stCondLst>
                            <p:childTnLst>
                              <p:par>
                                <p:cTn id="38" presetID="17" presetClass="exit" presetSubtype="4" fill="hold" nodeType="afterEffect">
                                  <p:stCondLst>
                                    <p:cond delay="0"/>
                                  </p:stCondLst>
                                  <p:childTnLst>
                                    <p:anim calcmode="lin" valueType="num">
                                      <p:cBhvr>
                                        <p:cTn id="39" dur="3000"/>
                                        <p:tgtEl>
                                          <p:spTgt spid="3"/>
                                        </p:tgtEl>
                                        <p:attrNameLst>
                                          <p:attrName>ppt_x</p:attrName>
                                        </p:attrNameLst>
                                      </p:cBhvr>
                                      <p:tavLst>
                                        <p:tav tm="0">
                                          <p:val>
                                            <p:strVal val="ppt_x"/>
                                          </p:val>
                                        </p:tav>
                                        <p:tav tm="100000">
                                          <p:val>
                                            <p:strVal val="ppt_x"/>
                                          </p:val>
                                        </p:tav>
                                      </p:tavLst>
                                    </p:anim>
                                    <p:anim calcmode="lin" valueType="num">
                                      <p:cBhvr>
                                        <p:cTn id="40" dur="3000"/>
                                        <p:tgtEl>
                                          <p:spTgt spid="3"/>
                                        </p:tgtEl>
                                        <p:attrNameLst>
                                          <p:attrName>ppt_y</p:attrName>
                                        </p:attrNameLst>
                                      </p:cBhvr>
                                      <p:tavLst>
                                        <p:tav tm="0">
                                          <p:val>
                                            <p:strVal val="ppt_y"/>
                                          </p:val>
                                        </p:tav>
                                        <p:tav tm="100000">
                                          <p:val>
                                            <p:strVal val="ppt_y+ppt_h/2"/>
                                          </p:val>
                                        </p:tav>
                                      </p:tavLst>
                                    </p:anim>
                                    <p:anim calcmode="lin" valueType="num">
                                      <p:cBhvr>
                                        <p:cTn id="41" dur="3000"/>
                                        <p:tgtEl>
                                          <p:spTgt spid="3"/>
                                        </p:tgtEl>
                                        <p:attrNameLst>
                                          <p:attrName>ppt_w</p:attrName>
                                        </p:attrNameLst>
                                      </p:cBhvr>
                                      <p:tavLst>
                                        <p:tav tm="0">
                                          <p:val>
                                            <p:strVal val="ppt_w"/>
                                          </p:val>
                                        </p:tav>
                                        <p:tav tm="100000">
                                          <p:val>
                                            <p:strVal val="ppt_w"/>
                                          </p:val>
                                        </p:tav>
                                      </p:tavLst>
                                    </p:anim>
                                    <p:anim calcmode="lin" valueType="num">
                                      <p:cBhvr>
                                        <p:cTn id="42" dur="3000"/>
                                        <p:tgtEl>
                                          <p:spTgt spid="3"/>
                                        </p:tgtEl>
                                        <p:attrNameLst>
                                          <p:attrName>ppt_h</p:attrName>
                                        </p:attrNameLst>
                                      </p:cBhvr>
                                      <p:tavLst>
                                        <p:tav tm="0">
                                          <p:val>
                                            <p:strVal val="ppt_h"/>
                                          </p:val>
                                        </p:tav>
                                        <p:tav tm="100000">
                                          <p:val>
                                            <p:fltVal val="0"/>
                                          </p:val>
                                        </p:tav>
                                      </p:tavLst>
                                    </p:anim>
                                    <p:set>
                                      <p:cBhvr>
                                        <p:cTn id="43" dur="1" fill="hold">
                                          <p:stCondLst>
                                            <p:cond delay="2999"/>
                                          </p:stCondLst>
                                        </p:cTn>
                                        <p:tgtEl>
                                          <p:spTgt spid="3"/>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5"/>
                                        </p:tgtEl>
                                        <p:attrNameLst>
                                          <p:attrName>ppt_x</p:attrName>
                                        </p:attrNameLst>
                                      </p:cBhvr>
                                      <p:tavLst>
                                        <p:tav tm="0">
                                          <p:val>
                                            <p:strVal val="ppt_x"/>
                                          </p:val>
                                        </p:tav>
                                        <p:tav tm="100000">
                                          <p:val>
                                            <p:strVal val="ppt_x"/>
                                          </p:val>
                                        </p:tav>
                                      </p:tavLst>
                                    </p:anim>
                                    <p:anim calcmode="lin" valueType="num">
                                      <p:cBhvr>
                                        <p:cTn id="46" dur="3000"/>
                                        <p:tgtEl>
                                          <p:spTgt spid="5"/>
                                        </p:tgtEl>
                                        <p:attrNameLst>
                                          <p:attrName>ppt_y</p:attrName>
                                        </p:attrNameLst>
                                      </p:cBhvr>
                                      <p:tavLst>
                                        <p:tav tm="0">
                                          <p:val>
                                            <p:strVal val="ppt_y"/>
                                          </p:val>
                                        </p:tav>
                                        <p:tav tm="100000">
                                          <p:val>
                                            <p:strVal val="ppt_y+ppt_h/2"/>
                                          </p:val>
                                        </p:tav>
                                      </p:tavLst>
                                    </p:anim>
                                    <p:anim calcmode="lin" valueType="num">
                                      <p:cBhvr>
                                        <p:cTn id="47" dur="3000"/>
                                        <p:tgtEl>
                                          <p:spTgt spid="5"/>
                                        </p:tgtEl>
                                        <p:attrNameLst>
                                          <p:attrName>ppt_w</p:attrName>
                                        </p:attrNameLst>
                                      </p:cBhvr>
                                      <p:tavLst>
                                        <p:tav tm="0">
                                          <p:val>
                                            <p:strVal val="ppt_w"/>
                                          </p:val>
                                        </p:tav>
                                        <p:tav tm="100000">
                                          <p:val>
                                            <p:strVal val="ppt_w"/>
                                          </p:val>
                                        </p:tav>
                                      </p:tavLst>
                                    </p:anim>
                                    <p:anim calcmode="lin" valueType="num">
                                      <p:cBhvr>
                                        <p:cTn id="48" dur="3000"/>
                                        <p:tgtEl>
                                          <p:spTgt spid="5"/>
                                        </p:tgtEl>
                                        <p:attrNameLst>
                                          <p:attrName>ppt_h</p:attrName>
                                        </p:attrNameLst>
                                      </p:cBhvr>
                                      <p:tavLst>
                                        <p:tav tm="0">
                                          <p:val>
                                            <p:strVal val="ppt_h"/>
                                          </p:val>
                                        </p:tav>
                                        <p:tav tm="100000">
                                          <p:val>
                                            <p:fltVal val="0"/>
                                          </p:val>
                                        </p:tav>
                                      </p:tavLst>
                                    </p:anim>
                                    <p:set>
                                      <p:cBhvr>
                                        <p:cTn id="49" dur="1" fill="hold">
                                          <p:stCondLst>
                                            <p:cond delay="2999"/>
                                          </p:stCondLst>
                                        </p:cTn>
                                        <p:tgtEl>
                                          <p:spTgt spid="5"/>
                                        </p:tgtEl>
                                        <p:attrNameLst>
                                          <p:attrName>style.visibility</p:attrName>
                                        </p:attrNameLst>
                                      </p:cBhvr>
                                      <p:to>
                                        <p:strVal val="hidden"/>
                                      </p:to>
                                    </p:set>
                                  </p:childTnLst>
                                </p:cTn>
                              </p:par>
                              <p:par>
                                <p:cTn id="50" presetID="17" presetClass="exit" presetSubtype="4" fill="hold" nodeType="withEffect">
                                  <p:stCondLst>
                                    <p:cond delay="0"/>
                                  </p:stCondLst>
                                  <p:childTnLst>
                                    <p:anim calcmode="lin" valueType="num">
                                      <p:cBhvr>
                                        <p:cTn id="51" dur="3000"/>
                                        <p:tgtEl>
                                          <p:spTgt spid="6"/>
                                        </p:tgtEl>
                                        <p:attrNameLst>
                                          <p:attrName>ppt_x</p:attrName>
                                        </p:attrNameLst>
                                      </p:cBhvr>
                                      <p:tavLst>
                                        <p:tav tm="0">
                                          <p:val>
                                            <p:strVal val="ppt_x"/>
                                          </p:val>
                                        </p:tav>
                                        <p:tav tm="100000">
                                          <p:val>
                                            <p:strVal val="ppt_x"/>
                                          </p:val>
                                        </p:tav>
                                      </p:tavLst>
                                    </p:anim>
                                    <p:anim calcmode="lin" valueType="num">
                                      <p:cBhvr>
                                        <p:cTn id="52" dur="3000"/>
                                        <p:tgtEl>
                                          <p:spTgt spid="6"/>
                                        </p:tgtEl>
                                        <p:attrNameLst>
                                          <p:attrName>ppt_y</p:attrName>
                                        </p:attrNameLst>
                                      </p:cBhvr>
                                      <p:tavLst>
                                        <p:tav tm="0">
                                          <p:val>
                                            <p:strVal val="ppt_y"/>
                                          </p:val>
                                        </p:tav>
                                        <p:tav tm="100000">
                                          <p:val>
                                            <p:strVal val="ppt_y+ppt_h/2"/>
                                          </p:val>
                                        </p:tav>
                                      </p:tavLst>
                                    </p:anim>
                                    <p:anim calcmode="lin" valueType="num">
                                      <p:cBhvr>
                                        <p:cTn id="53" dur="3000"/>
                                        <p:tgtEl>
                                          <p:spTgt spid="6"/>
                                        </p:tgtEl>
                                        <p:attrNameLst>
                                          <p:attrName>ppt_w</p:attrName>
                                        </p:attrNameLst>
                                      </p:cBhvr>
                                      <p:tavLst>
                                        <p:tav tm="0">
                                          <p:val>
                                            <p:strVal val="ppt_w"/>
                                          </p:val>
                                        </p:tav>
                                        <p:tav tm="100000">
                                          <p:val>
                                            <p:strVal val="ppt_w"/>
                                          </p:val>
                                        </p:tav>
                                      </p:tavLst>
                                    </p:anim>
                                    <p:anim calcmode="lin" valueType="num">
                                      <p:cBhvr>
                                        <p:cTn id="54" dur="3000"/>
                                        <p:tgtEl>
                                          <p:spTgt spid="6"/>
                                        </p:tgtEl>
                                        <p:attrNameLst>
                                          <p:attrName>ppt_h</p:attrName>
                                        </p:attrNameLst>
                                      </p:cBhvr>
                                      <p:tavLst>
                                        <p:tav tm="0">
                                          <p:val>
                                            <p:strVal val="ppt_h"/>
                                          </p:val>
                                        </p:tav>
                                        <p:tav tm="100000">
                                          <p:val>
                                            <p:fltVal val="0"/>
                                          </p:val>
                                        </p:tav>
                                      </p:tavLst>
                                    </p:anim>
                                    <p:set>
                                      <p:cBhvr>
                                        <p:cTn id="55" dur="1" fill="hold">
                                          <p:stCondLst>
                                            <p:cond delay="2999"/>
                                          </p:stCondLst>
                                        </p:cTn>
                                        <p:tgtEl>
                                          <p:spTgt spid="6"/>
                                        </p:tgtEl>
                                        <p:attrNameLst>
                                          <p:attrName>style.visibility</p:attrName>
                                        </p:attrNameLst>
                                      </p:cBhvr>
                                      <p:to>
                                        <p:strVal val="hidden"/>
                                      </p:to>
                                    </p:set>
                                  </p:childTnLst>
                                </p:cTn>
                              </p:par>
                              <p:par>
                                <p:cTn id="56" presetID="17" presetClass="exit" presetSubtype="4" fill="hold" nodeType="withEffect">
                                  <p:stCondLst>
                                    <p:cond delay="0"/>
                                  </p:stCondLst>
                                  <p:childTnLst>
                                    <p:anim calcmode="lin" valueType="num">
                                      <p:cBhvr>
                                        <p:cTn id="57" dur="3000"/>
                                        <p:tgtEl>
                                          <p:spTgt spid="7"/>
                                        </p:tgtEl>
                                        <p:attrNameLst>
                                          <p:attrName>ppt_x</p:attrName>
                                        </p:attrNameLst>
                                      </p:cBhvr>
                                      <p:tavLst>
                                        <p:tav tm="0">
                                          <p:val>
                                            <p:strVal val="ppt_x"/>
                                          </p:val>
                                        </p:tav>
                                        <p:tav tm="100000">
                                          <p:val>
                                            <p:strVal val="ppt_x"/>
                                          </p:val>
                                        </p:tav>
                                      </p:tavLst>
                                    </p:anim>
                                    <p:anim calcmode="lin" valueType="num">
                                      <p:cBhvr>
                                        <p:cTn id="58" dur="3000"/>
                                        <p:tgtEl>
                                          <p:spTgt spid="7"/>
                                        </p:tgtEl>
                                        <p:attrNameLst>
                                          <p:attrName>ppt_y</p:attrName>
                                        </p:attrNameLst>
                                      </p:cBhvr>
                                      <p:tavLst>
                                        <p:tav tm="0">
                                          <p:val>
                                            <p:strVal val="ppt_y"/>
                                          </p:val>
                                        </p:tav>
                                        <p:tav tm="100000">
                                          <p:val>
                                            <p:strVal val="ppt_y+ppt_h/2"/>
                                          </p:val>
                                        </p:tav>
                                      </p:tavLst>
                                    </p:anim>
                                    <p:anim calcmode="lin" valueType="num">
                                      <p:cBhvr>
                                        <p:cTn id="59" dur="3000"/>
                                        <p:tgtEl>
                                          <p:spTgt spid="7"/>
                                        </p:tgtEl>
                                        <p:attrNameLst>
                                          <p:attrName>ppt_w</p:attrName>
                                        </p:attrNameLst>
                                      </p:cBhvr>
                                      <p:tavLst>
                                        <p:tav tm="0">
                                          <p:val>
                                            <p:strVal val="ppt_w"/>
                                          </p:val>
                                        </p:tav>
                                        <p:tav tm="100000">
                                          <p:val>
                                            <p:strVal val="ppt_w"/>
                                          </p:val>
                                        </p:tav>
                                      </p:tavLst>
                                    </p:anim>
                                    <p:anim calcmode="lin" valueType="num">
                                      <p:cBhvr>
                                        <p:cTn id="60" dur="3000"/>
                                        <p:tgtEl>
                                          <p:spTgt spid="7"/>
                                        </p:tgtEl>
                                        <p:attrNameLst>
                                          <p:attrName>ppt_h</p:attrName>
                                        </p:attrNameLst>
                                      </p:cBhvr>
                                      <p:tavLst>
                                        <p:tav tm="0">
                                          <p:val>
                                            <p:strVal val="ppt_h"/>
                                          </p:val>
                                        </p:tav>
                                        <p:tav tm="100000">
                                          <p:val>
                                            <p:fltVal val="0"/>
                                          </p:val>
                                        </p:tav>
                                      </p:tavLst>
                                    </p:anim>
                                    <p:set>
                                      <p:cBhvr>
                                        <p:cTn id="61" dur="1" fill="hold">
                                          <p:stCondLst>
                                            <p:cond delay="2999"/>
                                          </p:stCondLst>
                                        </p:cTn>
                                        <p:tgtEl>
                                          <p:spTgt spid="7"/>
                                        </p:tgtEl>
                                        <p:attrNameLst>
                                          <p:attrName>style.visibility</p:attrName>
                                        </p:attrNameLst>
                                      </p:cBhvr>
                                      <p:to>
                                        <p:strVal val="hidden"/>
                                      </p:to>
                                    </p:set>
                                  </p:childTnLst>
                                </p:cTn>
                              </p:par>
                              <p:par>
                                <p:cTn id="62" presetID="17" presetClass="exit" presetSubtype="4" fill="hold" nodeType="withEffect">
                                  <p:stCondLst>
                                    <p:cond delay="0"/>
                                  </p:stCondLst>
                                  <p:childTnLst>
                                    <p:anim calcmode="lin" valueType="num">
                                      <p:cBhvr>
                                        <p:cTn id="63" dur="3000"/>
                                        <p:tgtEl>
                                          <p:spTgt spid="11"/>
                                        </p:tgtEl>
                                        <p:attrNameLst>
                                          <p:attrName>ppt_x</p:attrName>
                                        </p:attrNameLst>
                                      </p:cBhvr>
                                      <p:tavLst>
                                        <p:tav tm="0">
                                          <p:val>
                                            <p:strVal val="ppt_x"/>
                                          </p:val>
                                        </p:tav>
                                        <p:tav tm="100000">
                                          <p:val>
                                            <p:strVal val="ppt_x"/>
                                          </p:val>
                                        </p:tav>
                                      </p:tavLst>
                                    </p:anim>
                                    <p:anim calcmode="lin" valueType="num">
                                      <p:cBhvr>
                                        <p:cTn id="64" dur="3000"/>
                                        <p:tgtEl>
                                          <p:spTgt spid="11"/>
                                        </p:tgtEl>
                                        <p:attrNameLst>
                                          <p:attrName>ppt_y</p:attrName>
                                        </p:attrNameLst>
                                      </p:cBhvr>
                                      <p:tavLst>
                                        <p:tav tm="0">
                                          <p:val>
                                            <p:strVal val="ppt_y"/>
                                          </p:val>
                                        </p:tav>
                                        <p:tav tm="100000">
                                          <p:val>
                                            <p:strVal val="ppt_y+ppt_h/2"/>
                                          </p:val>
                                        </p:tav>
                                      </p:tavLst>
                                    </p:anim>
                                    <p:anim calcmode="lin" valueType="num">
                                      <p:cBhvr>
                                        <p:cTn id="65" dur="3000"/>
                                        <p:tgtEl>
                                          <p:spTgt spid="11"/>
                                        </p:tgtEl>
                                        <p:attrNameLst>
                                          <p:attrName>ppt_w</p:attrName>
                                        </p:attrNameLst>
                                      </p:cBhvr>
                                      <p:tavLst>
                                        <p:tav tm="0">
                                          <p:val>
                                            <p:strVal val="ppt_w"/>
                                          </p:val>
                                        </p:tav>
                                        <p:tav tm="100000">
                                          <p:val>
                                            <p:strVal val="ppt_w"/>
                                          </p:val>
                                        </p:tav>
                                      </p:tavLst>
                                    </p:anim>
                                    <p:anim calcmode="lin" valueType="num">
                                      <p:cBhvr>
                                        <p:cTn id="66" dur="3000"/>
                                        <p:tgtEl>
                                          <p:spTgt spid="11"/>
                                        </p:tgtEl>
                                        <p:attrNameLst>
                                          <p:attrName>ppt_h</p:attrName>
                                        </p:attrNameLst>
                                      </p:cBhvr>
                                      <p:tavLst>
                                        <p:tav tm="0">
                                          <p:val>
                                            <p:strVal val="ppt_h"/>
                                          </p:val>
                                        </p:tav>
                                        <p:tav tm="100000">
                                          <p:val>
                                            <p:fltVal val="0"/>
                                          </p:val>
                                        </p:tav>
                                      </p:tavLst>
                                    </p:anim>
                                    <p:set>
                                      <p:cBhvr>
                                        <p:cTn id="67" dur="1" fill="hold">
                                          <p:stCondLst>
                                            <p:cond delay="2999"/>
                                          </p:stCondLst>
                                        </p:cTn>
                                        <p:tgtEl>
                                          <p:spTgt spid="11"/>
                                        </p:tgtEl>
                                        <p:attrNameLst>
                                          <p:attrName>style.visibility</p:attrName>
                                        </p:attrNameLst>
                                      </p:cBhvr>
                                      <p:to>
                                        <p:strVal val="hidden"/>
                                      </p:to>
                                    </p:set>
                                  </p:childTnLst>
                                </p:cTn>
                              </p:par>
                              <p:par>
                                <p:cTn id="68" presetID="17" presetClass="exit" presetSubtype="4" fill="hold" nodeType="withEffect">
                                  <p:stCondLst>
                                    <p:cond delay="0"/>
                                  </p:stCondLst>
                                  <p:childTnLst>
                                    <p:anim calcmode="lin" valueType="num">
                                      <p:cBhvr>
                                        <p:cTn id="69" dur="3000"/>
                                        <p:tgtEl>
                                          <p:spTgt spid="10"/>
                                        </p:tgtEl>
                                        <p:attrNameLst>
                                          <p:attrName>ppt_x</p:attrName>
                                        </p:attrNameLst>
                                      </p:cBhvr>
                                      <p:tavLst>
                                        <p:tav tm="0">
                                          <p:val>
                                            <p:strVal val="ppt_x"/>
                                          </p:val>
                                        </p:tav>
                                        <p:tav tm="100000">
                                          <p:val>
                                            <p:strVal val="ppt_x"/>
                                          </p:val>
                                        </p:tav>
                                      </p:tavLst>
                                    </p:anim>
                                    <p:anim calcmode="lin" valueType="num">
                                      <p:cBhvr>
                                        <p:cTn id="70" dur="3000"/>
                                        <p:tgtEl>
                                          <p:spTgt spid="10"/>
                                        </p:tgtEl>
                                        <p:attrNameLst>
                                          <p:attrName>ppt_y</p:attrName>
                                        </p:attrNameLst>
                                      </p:cBhvr>
                                      <p:tavLst>
                                        <p:tav tm="0">
                                          <p:val>
                                            <p:strVal val="ppt_y"/>
                                          </p:val>
                                        </p:tav>
                                        <p:tav tm="100000">
                                          <p:val>
                                            <p:strVal val="ppt_y+ppt_h/2"/>
                                          </p:val>
                                        </p:tav>
                                      </p:tavLst>
                                    </p:anim>
                                    <p:anim calcmode="lin" valueType="num">
                                      <p:cBhvr>
                                        <p:cTn id="71" dur="3000"/>
                                        <p:tgtEl>
                                          <p:spTgt spid="10"/>
                                        </p:tgtEl>
                                        <p:attrNameLst>
                                          <p:attrName>ppt_w</p:attrName>
                                        </p:attrNameLst>
                                      </p:cBhvr>
                                      <p:tavLst>
                                        <p:tav tm="0">
                                          <p:val>
                                            <p:strVal val="ppt_w"/>
                                          </p:val>
                                        </p:tav>
                                        <p:tav tm="100000">
                                          <p:val>
                                            <p:strVal val="ppt_w"/>
                                          </p:val>
                                        </p:tav>
                                      </p:tavLst>
                                    </p:anim>
                                    <p:anim calcmode="lin" valueType="num">
                                      <p:cBhvr>
                                        <p:cTn id="72" dur="3000"/>
                                        <p:tgtEl>
                                          <p:spTgt spid="10"/>
                                        </p:tgtEl>
                                        <p:attrNameLst>
                                          <p:attrName>ppt_h</p:attrName>
                                        </p:attrNameLst>
                                      </p:cBhvr>
                                      <p:tavLst>
                                        <p:tav tm="0">
                                          <p:val>
                                            <p:strVal val="ppt_h"/>
                                          </p:val>
                                        </p:tav>
                                        <p:tav tm="100000">
                                          <p:val>
                                            <p:fltVal val="0"/>
                                          </p:val>
                                        </p:tav>
                                      </p:tavLst>
                                    </p:anim>
                                    <p:set>
                                      <p:cBhvr>
                                        <p:cTn id="73" dur="1" fill="hold">
                                          <p:stCondLst>
                                            <p:cond delay="2999"/>
                                          </p:stCondLst>
                                        </p:cTn>
                                        <p:tgtEl>
                                          <p:spTgt spid="10"/>
                                        </p:tgtEl>
                                        <p:attrNameLst>
                                          <p:attrName>style.visibility</p:attrName>
                                        </p:attrNameLst>
                                      </p:cBhvr>
                                      <p:to>
                                        <p:strVal val="hidden"/>
                                      </p:to>
                                    </p:set>
                                  </p:childTnLst>
                                </p:cTn>
                              </p:par>
                              <p:par>
                                <p:cTn id="74" presetID="17" presetClass="exit" presetSubtype="4" fill="hold" nodeType="withEffect">
                                  <p:stCondLst>
                                    <p:cond delay="0"/>
                                  </p:stCondLst>
                                  <p:childTnLst>
                                    <p:anim calcmode="lin" valueType="num">
                                      <p:cBhvr>
                                        <p:cTn id="75" dur="3000"/>
                                        <p:tgtEl>
                                          <p:spTgt spid="9"/>
                                        </p:tgtEl>
                                        <p:attrNameLst>
                                          <p:attrName>ppt_x</p:attrName>
                                        </p:attrNameLst>
                                      </p:cBhvr>
                                      <p:tavLst>
                                        <p:tav tm="0">
                                          <p:val>
                                            <p:strVal val="ppt_x"/>
                                          </p:val>
                                        </p:tav>
                                        <p:tav tm="100000">
                                          <p:val>
                                            <p:strVal val="ppt_x"/>
                                          </p:val>
                                        </p:tav>
                                      </p:tavLst>
                                    </p:anim>
                                    <p:anim calcmode="lin" valueType="num">
                                      <p:cBhvr>
                                        <p:cTn id="76" dur="3000"/>
                                        <p:tgtEl>
                                          <p:spTgt spid="9"/>
                                        </p:tgtEl>
                                        <p:attrNameLst>
                                          <p:attrName>ppt_y</p:attrName>
                                        </p:attrNameLst>
                                      </p:cBhvr>
                                      <p:tavLst>
                                        <p:tav tm="0">
                                          <p:val>
                                            <p:strVal val="ppt_y"/>
                                          </p:val>
                                        </p:tav>
                                        <p:tav tm="100000">
                                          <p:val>
                                            <p:strVal val="ppt_y+ppt_h/2"/>
                                          </p:val>
                                        </p:tav>
                                      </p:tavLst>
                                    </p:anim>
                                    <p:anim calcmode="lin" valueType="num">
                                      <p:cBhvr>
                                        <p:cTn id="77" dur="3000"/>
                                        <p:tgtEl>
                                          <p:spTgt spid="9"/>
                                        </p:tgtEl>
                                        <p:attrNameLst>
                                          <p:attrName>ppt_w</p:attrName>
                                        </p:attrNameLst>
                                      </p:cBhvr>
                                      <p:tavLst>
                                        <p:tav tm="0">
                                          <p:val>
                                            <p:strVal val="ppt_w"/>
                                          </p:val>
                                        </p:tav>
                                        <p:tav tm="100000">
                                          <p:val>
                                            <p:strVal val="ppt_w"/>
                                          </p:val>
                                        </p:tav>
                                      </p:tavLst>
                                    </p:anim>
                                    <p:anim calcmode="lin" valueType="num">
                                      <p:cBhvr>
                                        <p:cTn id="78" dur="3000"/>
                                        <p:tgtEl>
                                          <p:spTgt spid="9"/>
                                        </p:tgtEl>
                                        <p:attrNameLst>
                                          <p:attrName>ppt_h</p:attrName>
                                        </p:attrNameLst>
                                      </p:cBhvr>
                                      <p:tavLst>
                                        <p:tav tm="0">
                                          <p:val>
                                            <p:strVal val="ppt_h"/>
                                          </p:val>
                                        </p:tav>
                                        <p:tav tm="100000">
                                          <p:val>
                                            <p:fltVal val="0"/>
                                          </p:val>
                                        </p:tav>
                                      </p:tavLst>
                                    </p:anim>
                                    <p:set>
                                      <p:cBhvr>
                                        <p:cTn id="79" dur="1" fill="hold">
                                          <p:stCondLst>
                                            <p:cond delay="2999"/>
                                          </p:stCondLst>
                                        </p:cTn>
                                        <p:tgtEl>
                                          <p:spTgt spid="9"/>
                                        </p:tgtEl>
                                        <p:attrNameLst>
                                          <p:attrName>style.visibility</p:attrName>
                                        </p:attrNameLst>
                                      </p:cBhvr>
                                      <p:to>
                                        <p:strVal val="hidden"/>
                                      </p:to>
                                    </p:set>
                                  </p:childTnLst>
                                </p:cTn>
                              </p:par>
                              <p:par>
                                <p:cTn id="80" presetID="17" presetClass="exit" presetSubtype="4"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
                                          </p:val>
                                        </p:tav>
                                      </p:tavLst>
                                    </p:anim>
                                    <p:anim calcmode="lin" valueType="num">
                                      <p:cBhvr>
                                        <p:cTn id="82" dur="3000"/>
                                        <p:tgtEl>
                                          <p:spTgt spid="8"/>
                                        </p:tgtEl>
                                        <p:attrNameLst>
                                          <p:attrName>ppt_y</p:attrName>
                                        </p:attrNameLst>
                                      </p:cBhvr>
                                      <p:tavLst>
                                        <p:tav tm="0">
                                          <p:val>
                                            <p:strVal val="ppt_y"/>
                                          </p:val>
                                        </p:tav>
                                        <p:tav tm="100000">
                                          <p:val>
                                            <p:strVal val="ppt_y+ppt_h/2"/>
                                          </p:val>
                                        </p:tav>
                                      </p:tavLst>
                                    </p:anim>
                                    <p:anim calcmode="lin" valueType="num">
                                      <p:cBhvr>
                                        <p:cTn id="83" dur="3000"/>
                                        <p:tgtEl>
                                          <p:spTgt spid="8"/>
                                        </p:tgtEl>
                                        <p:attrNameLst>
                                          <p:attrName>ppt_w</p:attrName>
                                        </p:attrNameLst>
                                      </p:cBhvr>
                                      <p:tavLst>
                                        <p:tav tm="0">
                                          <p:val>
                                            <p:strVal val="ppt_w"/>
                                          </p:val>
                                        </p:tav>
                                        <p:tav tm="100000">
                                          <p:val>
                                            <p:strVal val="ppt_w"/>
                                          </p:val>
                                        </p:tav>
                                      </p:tavLst>
                                    </p:anim>
                                    <p:anim calcmode="lin" valueType="num">
                                      <p:cBhvr>
                                        <p:cTn id="84" dur="3000"/>
                                        <p:tgtEl>
                                          <p:spTgt spid="8"/>
                                        </p:tgtEl>
                                        <p:attrNameLst>
                                          <p:attrName>ppt_h</p:attrName>
                                        </p:attrNameLst>
                                      </p:cBhvr>
                                      <p:tavLst>
                                        <p:tav tm="0">
                                          <p:val>
                                            <p:strVal val="ppt_h"/>
                                          </p:val>
                                        </p:tav>
                                        <p:tav tm="100000">
                                          <p:val>
                                            <p:fltVal val="0"/>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1" fill="hold" nodeType="withEffect">
                                  <p:stCondLst>
                                    <p:cond delay="0"/>
                                  </p:stCondLst>
                                  <p:childTnLst>
                                    <p:anim calcmode="lin" valueType="num">
                                      <p:cBhvr>
                                        <p:cTn id="87" dur="3000"/>
                                        <p:tgtEl>
                                          <p:spTgt spid="12"/>
                                        </p:tgtEl>
                                        <p:attrNameLst>
                                          <p:attrName>ppt_x</p:attrName>
                                        </p:attrNameLst>
                                      </p:cBhvr>
                                      <p:tavLst>
                                        <p:tav tm="0">
                                          <p:val>
                                            <p:strVal val="ppt_x"/>
                                          </p:val>
                                        </p:tav>
                                        <p:tav tm="100000">
                                          <p:val>
                                            <p:strVal val="ppt_x"/>
                                          </p:val>
                                        </p:tav>
                                      </p:tavLst>
                                    </p:anim>
                                    <p:anim calcmode="lin" valueType="num">
                                      <p:cBhvr>
                                        <p:cTn id="88" dur="3000"/>
                                        <p:tgtEl>
                                          <p:spTgt spid="12"/>
                                        </p:tgtEl>
                                        <p:attrNameLst>
                                          <p:attrName>ppt_y</p:attrName>
                                        </p:attrNameLst>
                                      </p:cBhvr>
                                      <p:tavLst>
                                        <p:tav tm="0">
                                          <p:val>
                                            <p:strVal val="ppt_y"/>
                                          </p:val>
                                        </p:tav>
                                        <p:tav tm="100000">
                                          <p:val>
                                            <p:strVal val="ppt_y-ppt_h/2"/>
                                          </p:val>
                                        </p:tav>
                                      </p:tavLst>
                                    </p:anim>
                                    <p:anim calcmode="lin" valueType="num">
                                      <p:cBhvr>
                                        <p:cTn id="89" dur="3000"/>
                                        <p:tgtEl>
                                          <p:spTgt spid="12"/>
                                        </p:tgtEl>
                                        <p:attrNameLst>
                                          <p:attrName>ppt_w</p:attrName>
                                        </p:attrNameLst>
                                      </p:cBhvr>
                                      <p:tavLst>
                                        <p:tav tm="0">
                                          <p:val>
                                            <p:strVal val="ppt_w"/>
                                          </p:val>
                                        </p:tav>
                                        <p:tav tm="100000">
                                          <p:val>
                                            <p:strVal val="ppt_w"/>
                                          </p:val>
                                        </p:tav>
                                      </p:tavLst>
                                    </p:anim>
                                    <p:anim calcmode="lin" valueType="num">
                                      <p:cBhvr>
                                        <p:cTn id="90" dur="3000"/>
                                        <p:tgtEl>
                                          <p:spTgt spid="12"/>
                                        </p:tgtEl>
                                        <p:attrNameLst>
                                          <p:attrName>ppt_h</p:attrName>
                                        </p:attrNameLst>
                                      </p:cBhvr>
                                      <p:tavLst>
                                        <p:tav tm="0">
                                          <p:val>
                                            <p:strVal val="ppt_h"/>
                                          </p:val>
                                        </p:tav>
                                        <p:tav tm="100000">
                                          <p:val>
                                            <p:fltVal val="0"/>
                                          </p:val>
                                        </p:tav>
                                      </p:tavLst>
                                    </p:anim>
                                    <p:set>
                                      <p:cBhvr>
                                        <p:cTn id="91" dur="1" fill="hold">
                                          <p:stCondLst>
                                            <p:cond delay="2999"/>
                                          </p:stCondLst>
                                        </p:cTn>
                                        <p:tgtEl>
                                          <p:spTgt spid="12"/>
                                        </p:tgtEl>
                                        <p:attrNameLst>
                                          <p:attrName>style.visibility</p:attrName>
                                        </p:attrNameLst>
                                      </p:cBhvr>
                                      <p:to>
                                        <p:strVal val="hidden"/>
                                      </p:to>
                                    </p:set>
                                  </p:childTnLst>
                                </p:cTn>
                              </p:par>
                              <p:par>
                                <p:cTn id="92" presetID="17" presetClass="exit" presetSubtype="1" fill="hold" nodeType="withEffect">
                                  <p:stCondLst>
                                    <p:cond delay="0"/>
                                  </p:stCondLst>
                                  <p:childTnLst>
                                    <p:anim calcmode="lin" valueType="num">
                                      <p:cBhvr>
                                        <p:cTn id="93" dur="3000"/>
                                        <p:tgtEl>
                                          <p:spTgt spid="13"/>
                                        </p:tgtEl>
                                        <p:attrNameLst>
                                          <p:attrName>ppt_x</p:attrName>
                                        </p:attrNameLst>
                                      </p:cBhvr>
                                      <p:tavLst>
                                        <p:tav tm="0">
                                          <p:val>
                                            <p:strVal val="ppt_x"/>
                                          </p:val>
                                        </p:tav>
                                        <p:tav tm="100000">
                                          <p:val>
                                            <p:strVal val="ppt_x"/>
                                          </p:val>
                                        </p:tav>
                                      </p:tavLst>
                                    </p:anim>
                                    <p:anim calcmode="lin" valueType="num">
                                      <p:cBhvr>
                                        <p:cTn id="94" dur="3000"/>
                                        <p:tgtEl>
                                          <p:spTgt spid="13"/>
                                        </p:tgtEl>
                                        <p:attrNameLst>
                                          <p:attrName>ppt_y</p:attrName>
                                        </p:attrNameLst>
                                      </p:cBhvr>
                                      <p:tavLst>
                                        <p:tav tm="0">
                                          <p:val>
                                            <p:strVal val="ppt_y"/>
                                          </p:val>
                                        </p:tav>
                                        <p:tav tm="100000">
                                          <p:val>
                                            <p:strVal val="ppt_y-ppt_h/2"/>
                                          </p:val>
                                        </p:tav>
                                      </p:tavLst>
                                    </p:anim>
                                    <p:anim calcmode="lin" valueType="num">
                                      <p:cBhvr>
                                        <p:cTn id="95" dur="3000"/>
                                        <p:tgtEl>
                                          <p:spTgt spid="13"/>
                                        </p:tgtEl>
                                        <p:attrNameLst>
                                          <p:attrName>ppt_w</p:attrName>
                                        </p:attrNameLst>
                                      </p:cBhvr>
                                      <p:tavLst>
                                        <p:tav tm="0">
                                          <p:val>
                                            <p:strVal val="ppt_w"/>
                                          </p:val>
                                        </p:tav>
                                        <p:tav tm="100000">
                                          <p:val>
                                            <p:strVal val="ppt_w"/>
                                          </p:val>
                                        </p:tav>
                                      </p:tavLst>
                                    </p:anim>
                                    <p:anim calcmode="lin" valueType="num">
                                      <p:cBhvr>
                                        <p:cTn id="96" dur="3000"/>
                                        <p:tgtEl>
                                          <p:spTgt spid="13"/>
                                        </p:tgtEl>
                                        <p:attrNameLst>
                                          <p:attrName>ppt_h</p:attrName>
                                        </p:attrNameLst>
                                      </p:cBhvr>
                                      <p:tavLst>
                                        <p:tav tm="0">
                                          <p:val>
                                            <p:strVal val="ppt_h"/>
                                          </p:val>
                                        </p:tav>
                                        <p:tav tm="100000">
                                          <p:val>
                                            <p:fltVal val="0"/>
                                          </p:val>
                                        </p:tav>
                                      </p:tavLst>
                                    </p:anim>
                                    <p:set>
                                      <p:cBhvr>
                                        <p:cTn id="97" dur="1" fill="hold">
                                          <p:stCondLst>
                                            <p:cond delay="2999"/>
                                          </p:stCondLst>
                                        </p:cTn>
                                        <p:tgtEl>
                                          <p:spTgt spid="13"/>
                                        </p:tgtEl>
                                        <p:attrNameLst>
                                          <p:attrName>style.visibility</p:attrName>
                                        </p:attrNameLst>
                                      </p:cBhvr>
                                      <p:to>
                                        <p:strVal val="hidden"/>
                                      </p:to>
                                    </p:set>
                                  </p:childTnLst>
                                </p:cTn>
                              </p:par>
                              <p:par>
                                <p:cTn id="98" presetID="17" presetClass="exit" presetSubtype="1" fill="hold" nodeType="withEffect">
                                  <p:stCondLst>
                                    <p:cond delay="0"/>
                                  </p:stCondLst>
                                  <p:childTnLst>
                                    <p:anim calcmode="lin" valueType="num">
                                      <p:cBhvr>
                                        <p:cTn id="99" dur="3000"/>
                                        <p:tgtEl>
                                          <p:spTgt spid="14"/>
                                        </p:tgtEl>
                                        <p:attrNameLst>
                                          <p:attrName>ppt_x</p:attrName>
                                        </p:attrNameLst>
                                      </p:cBhvr>
                                      <p:tavLst>
                                        <p:tav tm="0">
                                          <p:val>
                                            <p:strVal val="ppt_x"/>
                                          </p:val>
                                        </p:tav>
                                        <p:tav tm="100000">
                                          <p:val>
                                            <p:strVal val="ppt_x"/>
                                          </p:val>
                                        </p:tav>
                                      </p:tavLst>
                                    </p:anim>
                                    <p:anim calcmode="lin" valueType="num">
                                      <p:cBhvr>
                                        <p:cTn id="100" dur="3000"/>
                                        <p:tgtEl>
                                          <p:spTgt spid="14"/>
                                        </p:tgtEl>
                                        <p:attrNameLst>
                                          <p:attrName>ppt_y</p:attrName>
                                        </p:attrNameLst>
                                      </p:cBhvr>
                                      <p:tavLst>
                                        <p:tav tm="0">
                                          <p:val>
                                            <p:strVal val="ppt_y"/>
                                          </p:val>
                                        </p:tav>
                                        <p:tav tm="100000">
                                          <p:val>
                                            <p:strVal val="ppt_y-ppt_h/2"/>
                                          </p:val>
                                        </p:tav>
                                      </p:tavLst>
                                    </p:anim>
                                    <p:anim calcmode="lin" valueType="num">
                                      <p:cBhvr>
                                        <p:cTn id="101" dur="3000"/>
                                        <p:tgtEl>
                                          <p:spTgt spid="14"/>
                                        </p:tgtEl>
                                        <p:attrNameLst>
                                          <p:attrName>ppt_w</p:attrName>
                                        </p:attrNameLst>
                                      </p:cBhvr>
                                      <p:tavLst>
                                        <p:tav tm="0">
                                          <p:val>
                                            <p:strVal val="ppt_w"/>
                                          </p:val>
                                        </p:tav>
                                        <p:tav tm="100000">
                                          <p:val>
                                            <p:strVal val="ppt_w"/>
                                          </p:val>
                                        </p:tav>
                                      </p:tavLst>
                                    </p:anim>
                                    <p:anim calcmode="lin" valueType="num">
                                      <p:cBhvr>
                                        <p:cTn id="102" dur="3000"/>
                                        <p:tgtEl>
                                          <p:spTgt spid="14"/>
                                        </p:tgtEl>
                                        <p:attrNameLst>
                                          <p:attrName>ppt_h</p:attrName>
                                        </p:attrNameLst>
                                      </p:cBhvr>
                                      <p:tavLst>
                                        <p:tav tm="0">
                                          <p:val>
                                            <p:strVal val="ppt_h"/>
                                          </p:val>
                                        </p:tav>
                                        <p:tav tm="100000">
                                          <p:val>
                                            <p:fltVal val="0"/>
                                          </p:val>
                                        </p:tav>
                                      </p:tavLst>
                                    </p:anim>
                                    <p:set>
                                      <p:cBhvr>
                                        <p:cTn id="103" dur="1" fill="hold">
                                          <p:stCondLst>
                                            <p:cond delay="2999"/>
                                          </p:stCondLst>
                                        </p:cTn>
                                        <p:tgtEl>
                                          <p:spTgt spid="14"/>
                                        </p:tgtEl>
                                        <p:attrNameLst>
                                          <p:attrName>style.visibility</p:attrName>
                                        </p:attrNameLst>
                                      </p:cBhvr>
                                      <p:to>
                                        <p:strVal val="hidden"/>
                                      </p:to>
                                    </p:set>
                                  </p:childTnLst>
                                </p:cTn>
                              </p:par>
                              <p:par>
                                <p:cTn id="104" presetID="17" presetClass="exit" presetSubtype="1" fill="hold" nodeType="withEffect">
                                  <p:stCondLst>
                                    <p:cond delay="0"/>
                                  </p:stCondLst>
                                  <p:childTnLst>
                                    <p:anim calcmode="lin" valueType="num">
                                      <p:cBhvr>
                                        <p:cTn id="105" dur="3000"/>
                                        <p:tgtEl>
                                          <p:spTgt spid="15"/>
                                        </p:tgtEl>
                                        <p:attrNameLst>
                                          <p:attrName>ppt_x</p:attrName>
                                        </p:attrNameLst>
                                      </p:cBhvr>
                                      <p:tavLst>
                                        <p:tav tm="0">
                                          <p:val>
                                            <p:strVal val="ppt_x"/>
                                          </p:val>
                                        </p:tav>
                                        <p:tav tm="100000">
                                          <p:val>
                                            <p:strVal val="ppt_x"/>
                                          </p:val>
                                        </p:tav>
                                      </p:tavLst>
                                    </p:anim>
                                    <p:anim calcmode="lin" valueType="num">
                                      <p:cBhvr>
                                        <p:cTn id="106" dur="3000"/>
                                        <p:tgtEl>
                                          <p:spTgt spid="15"/>
                                        </p:tgtEl>
                                        <p:attrNameLst>
                                          <p:attrName>ppt_y</p:attrName>
                                        </p:attrNameLst>
                                      </p:cBhvr>
                                      <p:tavLst>
                                        <p:tav tm="0">
                                          <p:val>
                                            <p:strVal val="ppt_y"/>
                                          </p:val>
                                        </p:tav>
                                        <p:tav tm="100000">
                                          <p:val>
                                            <p:strVal val="ppt_y-ppt_h/2"/>
                                          </p:val>
                                        </p:tav>
                                      </p:tavLst>
                                    </p:anim>
                                    <p:anim calcmode="lin" valueType="num">
                                      <p:cBhvr>
                                        <p:cTn id="107" dur="3000"/>
                                        <p:tgtEl>
                                          <p:spTgt spid="15"/>
                                        </p:tgtEl>
                                        <p:attrNameLst>
                                          <p:attrName>ppt_w</p:attrName>
                                        </p:attrNameLst>
                                      </p:cBhvr>
                                      <p:tavLst>
                                        <p:tav tm="0">
                                          <p:val>
                                            <p:strVal val="ppt_w"/>
                                          </p:val>
                                        </p:tav>
                                        <p:tav tm="100000">
                                          <p:val>
                                            <p:strVal val="ppt_w"/>
                                          </p:val>
                                        </p:tav>
                                      </p:tavLst>
                                    </p:anim>
                                    <p:anim calcmode="lin" valueType="num">
                                      <p:cBhvr>
                                        <p:cTn id="108" dur="3000"/>
                                        <p:tgtEl>
                                          <p:spTgt spid="15"/>
                                        </p:tgtEl>
                                        <p:attrNameLst>
                                          <p:attrName>ppt_h</p:attrName>
                                        </p:attrNameLst>
                                      </p:cBhvr>
                                      <p:tavLst>
                                        <p:tav tm="0">
                                          <p:val>
                                            <p:strVal val="ppt_h"/>
                                          </p:val>
                                        </p:tav>
                                        <p:tav tm="100000">
                                          <p:val>
                                            <p:fltVal val="0"/>
                                          </p:val>
                                        </p:tav>
                                      </p:tavLst>
                                    </p:anim>
                                    <p:set>
                                      <p:cBhvr>
                                        <p:cTn id="109" dur="1" fill="hold">
                                          <p:stCondLst>
                                            <p:cond delay="2999"/>
                                          </p:stCondLst>
                                        </p:cTn>
                                        <p:tgtEl>
                                          <p:spTgt spid="15"/>
                                        </p:tgtEl>
                                        <p:attrNameLst>
                                          <p:attrName>style.visibility</p:attrName>
                                        </p:attrNameLst>
                                      </p:cBhvr>
                                      <p:to>
                                        <p:strVal val="hidden"/>
                                      </p:to>
                                    </p:set>
                                  </p:childTnLst>
                                </p:cTn>
                              </p:par>
                              <p:par>
                                <p:cTn id="110" presetID="17" presetClass="exit" presetSubtype="1" fill="hold" nodeType="withEffect">
                                  <p:stCondLst>
                                    <p:cond delay="0"/>
                                  </p:stCondLst>
                                  <p:childTnLst>
                                    <p:anim calcmode="lin" valueType="num">
                                      <p:cBhvr>
                                        <p:cTn id="111" dur="3000"/>
                                        <p:tgtEl>
                                          <p:spTgt spid="16"/>
                                        </p:tgtEl>
                                        <p:attrNameLst>
                                          <p:attrName>ppt_x</p:attrName>
                                        </p:attrNameLst>
                                      </p:cBhvr>
                                      <p:tavLst>
                                        <p:tav tm="0">
                                          <p:val>
                                            <p:strVal val="ppt_x"/>
                                          </p:val>
                                        </p:tav>
                                        <p:tav tm="100000">
                                          <p:val>
                                            <p:strVal val="ppt_x"/>
                                          </p:val>
                                        </p:tav>
                                      </p:tavLst>
                                    </p:anim>
                                    <p:anim calcmode="lin" valueType="num">
                                      <p:cBhvr>
                                        <p:cTn id="112" dur="3000"/>
                                        <p:tgtEl>
                                          <p:spTgt spid="16"/>
                                        </p:tgtEl>
                                        <p:attrNameLst>
                                          <p:attrName>ppt_y</p:attrName>
                                        </p:attrNameLst>
                                      </p:cBhvr>
                                      <p:tavLst>
                                        <p:tav tm="0">
                                          <p:val>
                                            <p:strVal val="ppt_y"/>
                                          </p:val>
                                        </p:tav>
                                        <p:tav tm="100000">
                                          <p:val>
                                            <p:strVal val="ppt_y-ppt_h/2"/>
                                          </p:val>
                                        </p:tav>
                                      </p:tavLst>
                                    </p:anim>
                                    <p:anim calcmode="lin" valueType="num">
                                      <p:cBhvr>
                                        <p:cTn id="113" dur="3000"/>
                                        <p:tgtEl>
                                          <p:spTgt spid="16"/>
                                        </p:tgtEl>
                                        <p:attrNameLst>
                                          <p:attrName>ppt_w</p:attrName>
                                        </p:attrNameLst>
                                      </p:cBhvr>
                                      <p:tavLst>
                                        <p:tav tm="0">
                                          <p:val>
                                            <p:strVal val="ppt_w"/>
                                          </p:val>
                                        </p:tav>
                                        <p:tav tm="100000">
                                          <p:val>
                                            <p:strVal val="ppt_w"/>
                                          </p:val>
                                        </p:tav>
                                      </p:tavLst>
                                    </p:anim>
                                    <p:anim calcmode="lin" valueType="num">
                                      <p:cBhvr>
                                        <p:cTn id="114" dur="3000"/>
                                        <p:tgtEl>
                                          <p:spTgt spid="16"/>
                                        </p:tgtEl>
                                        <p:attrNameLst>
                                          <p:attrName>ppt_h</p:attrName>
                                        </p:attrNameLst>
                                      </p:cBhvr>
                                      <p:tavLst>
                                        <p:tav tm="0">
                                          <p:val>
                                            <p:strVal val="ppt_h"/>
                                          </p:val>
                                        </p:tav>
                                        <p:tav tm="100000">
                                          <p:val>
                                            <p:fltVal val="0"/>
                                          </p:val>
                                        </p:tav>
                                      </p:tavLst>
                                    </p:anim>
                                    <p:set>
                                      <p:cBhvr>
                                        <p:cTn id="115" dur="1" fill="hold">
                                          <p:stCondLst>
                                            <p:cond delay="2999"/>
                                          </p:stCondLst>
                                        </p:cTn>
                                        <p:tgtEl>
                                          <p:spTgt spid="16"/>
                                        </p:tgtEl>
                                        <p:attrNameLst>
                                          <p:attrName>style.visibility</p:attrName>
                                        </p:attrNameLst>
                                      </p:cBhvr>
                                      <p:to>
                                        <p:strVal val="hidden"/>
                                      </p:to>
                                    </p:set>
                                  </p:childTnLst>
                                </p:cTn>
                              </p:par>
                              <p:par>
                                <p:cTn id="116" presetID="17" presetClass="exit" presetSubtype="1" fill="hold" nodeType="withEffect">
                                  <p:stCondLst>
                                    <p:cond delay="0"/>
                                  </p:stCondLst>
                                  <p:childTnLst>
                                    <p:anim calcmode="lin" valueType="num">
                                      <p:cBhvr>
                                        <p:cTn id="117" dur="3000"/>
                                        <p:tgtEl>
                                          <p:spTgt spid="17"/>
                                        </p:tgtEl>
                                        <p:attrNameLst>
                                          <p:attrName>ppt_x</p:attrName>
                                        </p:attrNameLst>
                                      </p:cBhvr>
                                      <p:tavLst>
                                        <p:tav tm="0">
                                          <p:val>
                                            <p:strVal val="ppt_x"/>
                                          </p:val>
                                        </p:tav>
                                        <p:tav tm="100000">
                                          <p:val>
                                            <p:strVal val="ppt_x"/>
                                          </p:val>
                                        </p:tav>
                                      </p:tavLst>
                                    </p:anim>
                                    <p:anim calcmode="lin" valueType="num">
                                      <p:cBhvr>
                                        <p:cTn id="118" dur="3000"/>
                                        <p:tgtEl>
                                          <p:spTgt spid="17"/>
                                        </p:tgtEl>
                                        <p:attrNameLst>
                                          <p:attrName>ppt_y</p:attrName>
                                        </p:attrNameLst>
                                      </p:cBhvr>
                                      <p:tavLst>
                                        <p:tav tm="0">
                                          <p:val>
                                            <p:strVal val="ppt_y"/>
                                          </p:val>
                                        </p:tav>
                                        <p:tav tm="100000">
                                          <p:val>
                                            <p:strVal val="ppt_y-ppt_h/2"/>
                                          </p:val>
                                        </p:tav>
                                      </p:tavLst>
                                    </p:anim>
                                    <p:anim calcmode="lin" valueType="num">
                                      <p:cBhvr>
                                        <p:cTn id="119" dur="3000"/>
                                        <p:tgtEl>
                                          <p:spTgt spid="17"/>
                                        </p:tgtEl>
                                        <p:attrNameLst>
                                          <p:attrName>ppt_w</p:attrName>
                                        </p:attrNameLst>
                                      </p:cBhvr>
                                      <p:tavLst>
                                        <p:tav tm="0">
                                          <p:val>
                                            <p:strVal val="ppt_w"/>
                                          </p:val>
                                        </p:tav>
                                        <p:tav tm="100000">
                                          <p:val>
                                            <p:strVal val="ppt_w"/>
                                          </p:val>
                                        </p:tav>
                                      </p:tavLst>
                                    </p:anim>
                                    <p:anim calcmode="lin" valueType="num">
                                      <p:cBhvr>
                                        <p:cTn id="120" dur="3000"/>
                                        <p:tgtEl>
                                          <p:spTgt spid="17"/>
                                        </p:tgtEl>
                                        <p:attrNameLst>
                                          <p:attrName>ppt_h</p:attrName>
                                        </p:attrNameLst>
                                      </p:cBhvr>
                                      <p:tavLst>
                                        <p:tav tm="0">
                                          <p:val>
                                            <p:strVal val="ppt_h"/>
                                          </p:val>
                                        </p:tav>
                                        <p:tav tm="100000">
                                          <p:val>
                                            <p:fltVal val="0"/>
                                          </p:val>
                                        </p:tav>
                                      </p:tavLst>
                                    </p:anim>
                                    <p:set>
                                      <p:cBhvr>
                                        <p:cTn id="121" dur="1" fill="hold">
                                          <p:stCondLst>
                                            <p:cond delay="2999"/>
                                          </p:stCondLst>
                                        </p:cTn>
                                        <p:tgtEl>
                                          <p:spTgt spid="17"/>
                                        </p:tgtEl>
                                        <p:attrNameLst>
                                          <p:attrName>style.visibility</p:attrName>
                                        </p:attrNameLst>
                                      </p:cBhvr>
                                      <p:to>
                                        <p:strVal val="hidden"/>
                                      </p:to>
                                    </p:set>
                                  </p:childTnLst>
                                </p:cTn>
                              </p:par>
                              <p:par>
                                <p:cTn id="122" presetID="17" presetClass="exit" presetSubtype="1" fill="hold" nodeType="withEffect">
                                  <p:stCondLst>
                                    <p:cond delay="0"/>
                                  </p:stCondLst>
                                  <p:childTnLst>
                                    <p:anim calcmode="lin" valueType="num">
                                      <p:cBhvr>
                                        <p:cTn id="123" dur="3000"/>
                                        <p:tgtEl>
                                          <p:spTgt spid="18"/>
                                        </p:tgtEl>
                                        <p:attrNameLst>
                                          <p:attrName>ppt_x</p:attrName>
                                        </p:attrNameLst>
                                      </p:cBhvr>
                                      <p:tavLst>
                                        <p:tav tm="0">
                                          <p:val>
                                            <p:strVal val="ppt_x"/>
                                          </p:val>
                                        </p:tav>
                                        <p:tav tm="100000">
                                          <p:val>
                                            <p:strVal val="ppt_x"/>
                                          </p:val>
                                        </p:tav>
                                      </p:tavLst>
                                    </p:anim>
                                    <p:anim calcmode="lin" valueType="num">
                                      <p:cBhvr>
                                        <p:cTn id="124" dur="3000"/>
                                        <p:tgtEl>
                                          <p:spTgt spid="18"/>
                                        </p:tgtEl>
                                        <p:attrNameLst>
                                          <p:attrName>ppt_y</p:attrName>
                                        </p:attrNameLst>
                                      </p:cBhvr>
                                      <p:tavLst>
                                        <p:tav tm="0">
                                          <p:val>
                                            <p:strVal val="ppt_y"/>
                                          </p:val>
                                        </p:tav>
                                        <p:tav tm="100000">
                                          <p:val>
                                            <p:strVal val="ppt_y-ppt_h/2"/>
                                          </p:val>
                                        </p:tav>
                                      </p:tavLst>
                                    </p:anim>
                                    <p:anim calcmode="lin" valueType="num">
                                      <p:cBhvr>
                                        <p:cTn id="125" dur="3000"/>
                                        <p:tgtEl>
                                          <p:spTgt spid="18"/>
                                        </p:tgtEl>
                                        <p:attrNameLst>
                                          <p:attrName>ppt_w</p:attrName>
                                        </p:attrNameLst>
                                      </p:cBhvr>
                                      <p:tavLst>
                                        <p:tav tm="0">
                                          <p:val>
                                            <p:strVal val="ppt_w"/>
                                          </p:val>
                                        </p:tav>
                                        <p:tav tm="100000">
                                          <p:val>
                                            <p:strVal val="ppt_w"/>
                                          </p:val>
                                        </p:tav>
                                      </p:tavLst>
                                    </p:anim>
                                    <p:anim calcmode="lin" valueType="num">
                                      <p:cBhvr>
                                        <p:cTn id="126" dur="3000"/>
                                        <p:tgtEl>
                                          <p:spTgt spid="18"/>
                                        </p:tgtEl>
                                        <p:attrNameLst>
                                          <p:attrName>ppt_h</p:attrName>
                                        </p:attrNameLst>
                                      </p:cBhvr>
                                      <p:tavLst>
                                        <p:tav tm="0">
                                          <p:val>
                                            <p:strVal val="ppt_h"/>
                                          </p:val>
                                        </p:tav>
                                        <p:tav tm="100000">
                                          <p:val>
                                            <p:fltVal val="0"/>
                                          </p:val>
                                        </p:tav>
                                      </p:tavLst>
                                    </p:anim>
                                    <p:set>
                                      <p:cBhvr>
                                        <p:cTn id="127" dur="1" fill="hold">
                                          <p:stCondLst>
                                            <p:cond delay="2999"/>
                                          </p:stCondLst>
                                        </p:cTn>
                                        <p:tgtEl>
                                          <p:spTgt spid="18"/>
                                        </p:tgtEl>
                                        <p:attrNameLst>
                                          <p:attrName>style.visibility</p:attrName>
                                        </p:attrNameLst>
                                      </p:cBhvr>
                                      <p:to>
                                        <p:strVal val="hidden"/>
                                      </p:to>
                                    </p:set>
                                  </p:childTnLst>
                                </p:cTn>
                              </p:par>
                              <p:par>
                                <p:cTn id="128" presetID="17" presetClass="exit" presetSubtype="1" fill="hold" nodeType="withEffect">
                                  <p:stCondLst>
                                    <p:cond delay="0"/>
                                  </p:stCondLst>
                                  <p:childTnLst>
                                    <p:anim calcmode="lin" valueType="num">
                                      <p:cBhvr>
                                        <p:cTn id="129" dur="3000"/>
                                        <p:tgtEl>
                                          <p:spTgt spid="19"/>
                                        </p:tgtEl>
                                        <p:attrNameLst>
                                          <p:attrName>ppt_x</p:attrName>
                                        </p:attrNameLst>
                                      </p:cBhvr>
                                      <p:tavLst>
                                        <p:tav tm="0">
                                          <p:val>
                                            <p:strVal val="ppt_x"/>
                                          </p:val>
                                        </p:tav>
                                        <p:tav tm="100000">
                                          <p:val>
                                            <p:strVal val="ppt_x"/>
                                          </p:val>
                                        </p:tav>
                                      </p:tavLst>
                                    </p:anim>
                                    <p:anim calcmode="lin" valueType="num">
                                      <p:cBhvr>
                                        <p:cTn id="130" dur="3000"/>
                                        <p:tgtEl>
                                          <p:spTgt spid="19"/>
                                        </p:tgtEl>
                                        <p:attrNameLst>
                                          <p:attrName>ppt_y</p:attrName>
                                        </p:attrNameLst>
                                      </p:cBhvr>
                                      <p:tavLst>
                                        <p:tav tm="0">
                                          <p:val>
                                            <p:strVal val="ppt_y"/>
                                          </p:val>
                                        </p:tav>
                                        <p:tav tm="100000">
                                          <p:val>
                                            <p:strVal val="ppt_y-ppt_h/2"/>
                                          </p:val>
                                        </p:tav>
                                      </p:tavLst>
                                    </p:anim>
                                    <p:anim calcmode="lin" valueType="num">
                                      <p:cBhvr>
                                        <p:cTn id="131" dur="3000"/>
                                        <p:tgtEl>
                                          <p:spTgt spid="19"/>
                                        </p:tgtEl>
                                        <p:attrNameLst>
                                          <p:attrName>ppt_w</p:attrName>
                                        </p:attrNameLst>
                                      </p:cBhvr>
                                      <p:tavLst>
                                        <p:tav tm="0">
                                          <p:val>
                                            <p:strVal val="ppt_w"/>
                                          </p:val>
                                        </p:tav>
                                        <p:tav tm="100000">
                                          <p:val>
                                            <p:strVal val="ppt_w"/>
                                          </p:val>
                                        </p:tav>
                                      </p:tavLst>
                                    </p:anim>
                                    <p:anim calcmode="lin" valueType="num">
                                      <p:cBhvr>
                                        <p:cTn id="132" dur="3000"/>
                                        <p:tgtEl>
                                          <p:spTgt spid="19"/>
                                        </p:tgtEl>
                                        <p:attrNameLst>
                                          <p:attrName>ppt_h</p:attrName>
                                        </p:attrNameLst>
                                      </p:cBhvr>
                                      <p:tavLst>
                                        <p:tav tm="0">
                                          <p:val>
                                            <p:strVal val="ppt_h"/>
                                          </p:val>
                                        </p:tav>
                                        <p:tav tm="100000">
                                          <p:val>
                                            <p:fltVal val="0"/>
                                          </p:val>
                                        </p:tav>
                                      </p:tavLst>
                                    </p:anim>
                                    <p:set>
                                      <p:cBhvr>
                                        <p:cTn id="133" dur="1" fill="hold">
                                          <p:stCondLst>
                                            <p:cond delay="2999"/>
                                          </p:stCondLst>
                                        </p:cTn>
                                        <p:tgtEl>
                                          <p:spTgt spid="19"/>
                                        </p:tgtEl>
                                        <p:attrNameLst>
                                          <p:attrName>style.visibility</p:attrName>
                                        </p:attrNameLst>
                                      </p:cBhvr>
                                      <p:to>
                                        <p:strVal val="hidden"/>
                                      </p:to>
                                    </p:set>
                                  </p:childTnLst>
                                </p:cTn>
                              </p:par>
                              <p:par>
                                <p:cTn id="134" presetID="16" presetClass="entr" presetSubtype="42" fill="hold" nodeType="withEffect">
                                  <p:stCondLst>
                                    <p:cond delay="0"/>
                                  </p:stCondLst>
                                  <p:childTnLst>
                                    <p:set>
                                      <p:cBhvr>
                                        <p:cTn id="135" dur="1" fill="hold">
                                          <p:stCondLst>
                                            <p:cond delay="0"/>
                                          </p:stCondLst>
                                        </p:cTn>
                                        <p:tgtEl>
                                          <p:spTgt spid="2050"/>
                                        </p:tgtEl>
                                        <p:attrNameLst>
                                          <p:attrName>style.visibility</p:attrName>
                                        </p:attrNameLst>
                                      </p:cBhvr>
                                      <p:to>
                                        <p:strVal val="visible"/>
                                      </p:to>
                                    </p:set>
                                    <p:animEffect transition="in" filter="barn(outHorizontal)">
                                      <p:cBhvr>
                                        <p:cTn id="136" dur="3000"/>
                                        <p:tgtEl>
                                          <p:spTgt spid="2050"/>
                                        </p:tgtEl>
                                      </p:cBhvr>
                                    </p:animEffect>
                                  </p:childTnLst>
                                </p:cTn>
                              </p:par>
                            </p:childTnLst>
                          </p:cTn>
                        </p:par>
                        <p:par>
                          <p:cTn id="137" fill="hold" nodeType="afterGroup">
                            <p:stCondLst>
                              <p:cond delay="6000"/>
                            </p:stCondLst>
                            <p:childTnLst>
                              <p:par>
                                <p:cTn id="138" presetID="40" presetClass="entr" presetSubtype="0" fill="hold" grpId="0" nodeType="afterEffect">
                                  <p:stCondLst>
                                    <p:cond delay="0"/>
                                  </p:stCondLst>
                                  <p:iterate type="lt">
                                    <p:tmPct val="10000"/>
                                  </p:iterate>
                                  <p:childTnLst>
                                    <p:set>
                                      <p:cBhvr>
                                        <p:cTn id="139" dur="1" fill="hold">
                                          <p:stCondLst>
                                            <p:cond delay="0"/>
                                          </p:stCondLst>
                                        </p:cTn>
                                        <p:tgtEl>
                                          <p:spTgt spid="20"/>
                                        </p:tgtEl>
                                        <p:attrNameLst>
                                          <p:attrName>style.visibility</p:attrName>
                                        </p:attrNameLst>
                                      </p:cBhvr>
                                      <p:to>
                                        <p:strVal val="visible"/>
                                      </p:to>
                                    </p:set>
                                    <p:animEffect transition="in" filter="fade">
                                      <p:cBhvr>
                                        <p:cTn id="140" dur="1000"/>
                                        <p:tgtEl>
                                          <p:spTgt spid="20"/>
                                        </p:tgtEl>
                                      </p:cBhvr>
                                    </p:animEffect>
                                    <p:anim calcmode="lin" valueType="num">
                                      <p:cBhvr>
                                        <p:cTn id="141" dur="1000" fill="hold"/>
                                        <p:tgtEl>
                                          <p:spTgt spid="20"/>
                                        </p:tgtEl>
                                        <p:attrNameLst>
                                          <p:attrName>ppt_x</p:attrName>
                                        </p:attrNameLst>
                                      </p:cBhvr>
                                      <p:tavLst>
                                        <p:tav tm="0">
                                          <p:val>
                                            <p:strVal val="#ppt_x-.1"/>
                                          </p:val>
                                        </p:tav>
                                        <p:tav tm="100000">
                                          <p:val>
                                            <p:strVal val="#ppt_x"/>
                                          </p:val>
                                        </p:tav>
                                      </p:tavLst>
                                    </p:anim>
                                    <p:anim calcmode="lin" valueType="num">
                                      <p:cBhvr>
                                        <p:cTn id="14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lladro-clown-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44418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22 CuadroTexto"/>
          <p:cNvSpPr txBox="1"/>
          <p:nvPr/>
        </p:nvSpPr>
        <p:spPr>
          <a:xfrm>
            <a:off x="611188" y="4945063"/>
            <a:ext cx="7993062" cy="646112"/>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muelle de las Delicias está gestionado por el Puerto de Sevilla. En él atracan cruceros turísticos de gran calado.</a:t>
            </a:r>
          </a:p>
        </p:txBody>
      </p:sp>
      <p:sp>
        <p:nvSpPr>
          <p:cNvPr id="24" name="23 CuadroTexto"/>
          <p:cNvSpPr txBox="1"/>
          <p:nvPr/>
        </p:nvSpPr>
        <p:spPr>
          <a:xfrm>
            <a:off x="2195513" y="4441825"/>
            <a:ext cx="4010025"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MUELLE DE LAS DELICIAS</a:t>
            </a:r>
          </a:p>
        </p:txBody>
      </p:sp>
    </p:spTree>
  </p:cSld>
  <p:clrMapOvr>
    <a:masterClrMapping/>
  </p:clrMapOvr>
  <mc:AlternateContent xmlns:mc="http://schemas.openxmlformats.org/markup-compatibility/2006">
    <mc:Choice xmlns:p14="http://schemas.microsoft.com/office/powerpoint/2010/main" Requires="p14">
      <p:transition spd="slow" p14:dur="2500" advTm="20000">
        <p14:vortex dir="r"/>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strVal val="#ppt_h"/>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inHorizontal)">
                                      <p:cBhvr>
                                        <p:cTn id="11" dur="3000"/>
                                        <p:tgtEl>
                                          <p:spTgt spid="4"/>
                                        </p:tgtEl>
                                      </p:cBhvr>
                                    </p:animEffect>
                                  </p:childTnLst>
                                </p:cTn>
                              </p:par>
                            </p:childTnLst>
                          </p:cTn>
                        </p:par>
                        <p:par>
                          <p:cTn id="12" fill="hold" nodeType="afterGroup">
                            <p:stCondLst>
                              <p:cond delay="3000"/>
                            </p:stCondLst>
                            <p:childTnLst>
                              <p:par>
                                <p:cTn id="13" presetID="23" presetClass="entr" presetSubtype="16"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p:cTn id="15" dur="2000" fill="hold"/>
                                        <p:tgtEl>
                                          <p:spTgt spid="24"/>
                                        </p:tgtEl>
                                        <p:attrNameLst>
                                          <p:attrName>ppt_w</p:attrName>
                                        </p:attrNameLst>
                                      </p:cBhvr>
                                      <p:tavLst>
                                        <p:tav tm="0">
                                          <p:val>
                                            <p:fltVal val="0"/>
                                          </p:val>
                                        </p:tav>
                                        <p:tav tm="100000">
                                          <p:val>
                                            <p:strVal val="#ppt_w"/>
                                          </p:val>
                                        </p:tav>
                                      </p:tavLst>
                                    </p:anim>
                                    <p:anim calcmode="lin" valueType="num">
                                      <p:cBhvr>
                                        <p:cTn id="16" dur="2000" fill="hold"/>
                                        <p:tgtEl>
                                          <p:spTgt spid="24"/>
                                        </p:tgtEl>
                                        <p:attrNameLst>
                                          <p:attrName>ppt_h</p:attrName>
                                        </p:attrNameLst>
                                      </p:cBhvr>
                                      <p:tavLst>
                                        <p:tav tm="0">
                                          <p:val>
                                            <p:fltVal val="0"/>
                                          </p:val>
                                        </p:tav>
                                        <p:tav tm="100000">
                                          <p:val>
                                            <p:strVal val="#ppt_h"/>
                                          </p:val>
                                        </p:tav>
                                      </p:tavLst>
                                    </p:anim>
                                  </p:childTnLst>
                                </p:cTn>
                              </p:par>
                            </p:childTnLst>
                          </p:cTn>
                        </p:par>
                        <p:par>
                          <p:cTn id="17" fill="hold" nodeType="afterGroup">
                            <p:stCondLst>
                              <p:cond delay="5000"/>
                            </p:stCondLst>
                            <p:childTnLst>
                              <p:par>
                                <p:cTn id="18" presetID="40" presetClass="entr" presetSubtype="0" fill="hold" grpId="0" nodeType="afterEffect">
                                  <p:stCondLst>
                                    <p:cond delay="500"/>
                                  </p:stCondLst>
                                  <p:iterate type="lt">
                                    <p:tmPct val="10000"/>
                                  </p:iterate>
                                  <p:childTnLst>
                                    <p:set>
                                      <p:cBhvr>
                                        <p:cTn id="19" dur="1" fill="hold">
                                          <p:stCondLst>
                                            <p:cond delay="0"/>
                                          </p:stCondLst>
                                        </p:cTn>
                                        <p:tgtEl>
                                          <p:spTgt spid="23"/>
                                        </p:tgtEl>
                                        <p:attrNameLst>
                                          <p:attrName>style.visibility</p:attrName>
                                        </p:attrNameLst>
                                      </p:cBhvr>
                                      <p:to>
                                        <p:strVal val="visible"/>
                                      </p:to>
                                    </p:set>
                                    <p:animEffect transition="in" filter="fade">
                                      <p:cBhvr>
                                        <p:cTn id="20" dur="1000"/>
                                        <p:tgtEl>
                                          <p:spTgt spid="23"/>
                                        </p:tgtEl>
                                      </p:cBhvr>
                                    </p:animEffect>
                                    <p:anim calcmode="lin" valueType="num">
                                      <p:cBhvr>
                                        <p:cTn id="21" dur="1000" fill="hold"/>
                                        <p:tgtEl>
                                          <p:spTgt spid="23"/>
                                        </p:tgtEl>
                                        <p:attrNameLst>
                                          <p:attrName>ppt_x</p:attrName>
                                        </p:attrNameLst>
                                      </p:cBhvr>
                                      <p:tavLst>
                                        <p:tav tm="0">
                                          <p:val>
                                            <p:strVal val="#ppt_x-.1"/>
                                          </p:val>
                                        </p:tav>
                                        <p:tav tm="100000">
                                          <p:val>
                                            <p:strVal val="#ppt_x"/>
                                          </p:val>
                                        </p:tav>
                                      </p:tavLst>
                                    </p:anim>
                                    <p:anim calcmode="lin" valueType="num">
                                      <p:cBhvr>
                                        <p:cTn id="22"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92013-sveti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9144000" cy="5715000"/>
          </a:xfrm>
          <a:prstGeom prst="rect">
            <a:avLst/>
          </a:prstGeom>
          <a:solidFill>
            <a:schemeClr val="accent3">
              <a:lumMod val="5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charset="0"/>
            </a:endParaRPr>
          </a:p>
        </p:txBody>
      </p:sp>
      <p:sp>
        <p:nvSpPr>
          <p:cNvPr id="6" name="5 CuadroTexto"/>
          <p:cNvSpPr txBox="1"/>
          <p:nvPr/>
        </p:nvSpPr>
        <p:spPr>
          <a:xfrm>
            <a:off x="395288"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jardines del Alcázar de Sevilla existieron desde la Baja Edad Media, aunque fueron remodelados en el siglo XVI, en el Renacimiento. Este Alcázar fue declarado en 1987 como Patrimonio de la Humanidad.</a:t>
            </a:r>
          </a:p>
        </p:txBody>
      </p:sp>
      <p:sp>
        <p:nvSpPr>
          <p:cNvPr id="7" name="6 CuadroTexto"/>
          <p:cNvSpPr txBox="1"/>
          <p:nvPr/>
        </p:nvSpPr>
        <p:spPr>
          <a:xfrm>
            <a:off x="1187450" y="193675"/>
            <a:ext cx="596265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JARDINES DE LOS REALES ALCÁZARES</a:t>
            </a:r>
          </a:p>
        </p:txBody>
      </p:sp>
    </p:spTree>
  </p:cSld>
  <p:clrMapOvr>
    <a:masterClrMapping/>
  </p:clrMapOvr>
  <mc:AlternateContent xmlns:mc="http://schemas.openxmlformats.org/markup-compatibility/2006">
    <mc:Choice xmlns:p14="http://schemas.microsoft.com/office/powerpoint/2010/main" Requires="p14">
      <p:transition spd="slow" p14:dur="2250" advTm="27000">
        <p14:reveal/>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xit" presetSubtype="8" fill="hold" nodeType="withEffect">
                                  <p:stCondLst>
                                    <p:cond delay="0"/>
                                  </p:stCondLst>
                                  <p:childTnLst>
                                    <p:animEffect transition="out" filter="wheel(8)">
                                      <p:cBhvr>
                                        <p:cTn id="6" dur="2000"/>
                                        <p:tgtEl>
                                          <p:spTgt spid="5"/>
                                        </p:tgtEl>
                                      </p:cBhvr>
                                    </p:animEffect>
                                    <p:set>
                                      <p:cBhvr>
                                        <p:cTn id="7" dur="1" fill="hold">
                                          <p:stCondLst>
                                            <p:cond delay="1999"/>
                                          </p:stCondLst>
                                        </p:cTn>
                                        <p:tgtEl>
                                          <p:spTgt spid="5"/>
                                        </p:tgtEl>
                                        <p:attrNameLst>
                                          <p:attrName>style.visibility</p:attrName>
                                        </p:attrNameLst>
                                      </p:cBhvr>
                                      <p:to>
                                        <p:strVal val="hidden"/>
                                      </p:to>
                                    </p:set>
                                  </p:childTnLst>
                                </p:cTn>
                              </p:par>
                              <p:par>
                                <p:cTn id="8" presetID="21" presetClass="entr" presetSubtype="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3000"/>
                                        <p:tgtEl>
                                          <p:spTgt spid="4"/>
                                        </p:tgtEl>
                                      </p:cBhvr>
                                    </p:animEffec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2500" fill="hold"/>
                                        <p:tgtEl>
                                          <p:spTgt spid="4"/>
                                        </p:tgtEl>
                                        <p:attrNameLst>
                                          <p:attrName>ppt_w</p:attrName>
                                        </p:attrNameLst>
                                      </p:cBhvr>
                                      <p:tavLst>
                                        <p:tav tm="0">
                                          <p:val>
                                            <p:strVal val="4/3*#ppt_w"/>
                                          </p:val>
                                        </p:tav>
                                        <p:tav tm="100000">
                                          <p:val>
                                            <p:strVal val="#ppt_w"/>
                                          </p:val>
                                        </p:tav>
                                      </p:tavLst>
                                    </p:anim>
                                    <p:anim calcmode="lin" valueType="num">
                                      <p:cBhvr>
                                        <p:cTn id="14" dur="2500" fill="hold"/>
                                        <p:tgtEl>
                                          <p:spTgt spid="4"/>
                                        </p:tgtEl>
                                        <p:attrNameLst>
                                          <p:attrName>ppt_h</p:attrName>
                                        </p:attrNameLst>
                                      </p:cBhvr>
                                      <p:tavLst>
                                        <p:tav tm="0">
                                          <p:val>
                                            <p:strVal val="4/3*#ppt_h"/>
                                          </p:val>
                                        </p:tav>
                                        <p:tav tm="100000">
                                          <p:val>
                                            <p:strVal val="#ppt_h"/>
                                          </p:val>
                                        </p:tav>
                                      </p:tavLst>
                                    </p:anim>
                                  </p:childTnLst>
                                </p:cTn>
                              </p:par>
                              <p:par>
                                <p:cTn id="15" presetID="23" presetClass="entr" presetSubtype="16" fill="hold" grpId="0" nodeType="withEffect">
                                  <p:stCondLst>
                                    <p:cond delay="3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childTnLst>
                                </p:cTn>
                              </p:par>
                            </p:childTnLst>
                          </p:cTn>
                        </p:par>
                        <p:par>
                          <p:cTn id="19" fill="hold" nodeType="afterGroup">
                            <p:stCondLst>
                              <p:cond delay="5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Ana María\Escritorio\IMG_645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225"/>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2 Medio marco"/>
          <p:cNvSpPr/>
          <p:nvPr/>
        </p:nvSpPr>
        <p:spPr>
          <a:xfrm rot="2956713">
            <a:off x="3616325" y="400050"/>
            <a:ext cx="1949450" cy="1974850"/>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4" name="3 Medio marco"/>
          <p:cNvSpPr/>
          <p:nvPr/>
        </p:nvSpPr>
        <p:spPr>
          <a:xfrm rot="8344538">
            <a:off x="4887913" y="1728788"/>
            <a:ext cx="1963737" cy="2109787"/>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5" name="4 Medio marco"/>
          <p:cNvSpPr/>
          <p:nvPr/>
        </p:nvSpPr>
        <p:spPr>
          <a:xfrm rot="13539290">
            <a:off x="3569495" y="3278981"/>
            <a:ext cx="1916112" cy="1749425"/>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6" name="5 Medio marco"/>
          <p:cNvSpPr/>
          <p:nvPr/>
        </p:nvSpPr>
        <p:spPr>
          <a:xfrm rot="18815499">
            <a:off x="2305050" y="1660526"/>
            <a:ext cx="1963737" cy="2087562"/>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7" name="6 Rombo"/>
          <p:cNvSpPr/>
          <p:nvPr/>
        </p:nvSpPr>
        <p:spPr>
          <a:xfrm>
            <a:off x="4032250" y="2243138"/>
            <a:ext cx="1143000" cy="1255712"/>
          </a:xfrm>
          <a:prstGeom prst="diamond">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Medio marco"/>
          <p:cNvSpPr/>
          <p:nvPr/>
        </p:nvSpPr>
        <p:spPr>
          <a:xfrm rot="2855629">
            <a:off x="3617120" y="434181"/>
            <a:ext cx="2011362" cy="1895475"/>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9" name="8 Medio marco"/>
          <p:cNvSpPr/>
          <p:nvPr/>
        </p:nvSpPr>
        <p:spPr>
          <a:xfrm rot="8301071">
            <a:off x="4897438" y="1714500"/>
            <a:ext cx="1949450" cy="2132013"/>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0" name="9 Medio marco"/>
          <p:cNvSpPr/>
          <p:nvPr/>
        </p:nvSpPr>
        <p:spPr>
          <a:xfrm rot="13575273">
            <a:off x="3703637" y="3263901"/>
            <a:ext cx="1801813" cy="1814512"/>
          </a:xfrm>
          <a:prstGeom prst="halfFrame">
            <a:avLst>
              <a:gd name="adj1" fmla="val 16548"/>
              <a:gd name="adj2" fmla="val 2006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1" name="10 Medio marco"/>
          <p:cNvSpPr/>
          <p:nvPr/>
        </p:nvSpPr>
        <p:spPr>
          <a:xfrm rot="18820935">
            <a:off x="2265363" y="1690688"/>
            <a:ext cx="1963737" cy="2027237"/>
          </a:xfrm>
          <a:prstGeom prst="halfFrame">
            <a:avLst>
              <a:gd name="adj1" fmla="val 20091"/>
              <a:gd name="adj2" fmla="val 19626"/>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CL">
              <a:solidFill>
                <a:schemeClr val="tx1"/>
              </a:solidFill>
            </a:endParaRPr>
          </a:p>
        </p:txBody>
      </p:sp>
      <p:sp>
        <p:nvSpPr>
          <p:cNvPr id="13" name="12 CuadroTexto"/>
          <p:cNvSpPr txBox="1"/>
          <p:nvPr/>
        </p:nvSpPr>
        <p:spPr>
          <a:xfrm>
            <a:off x="435250" y="4366495"/>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Patio del Crucero o de Doña María de Padilla. Presenta galerías bajas con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abovedamiento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ojival y una ría central resto de la construcción islámica, conocida como baños de Dª María de Padilla en recuerdo de la amante del Rey D. Pedro I</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3"/>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4"/>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5"/>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6"/>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1"/>
                                        </p:tgtEl>
                                        <p:attrNameLst>
                                          <p:attrName>r</p:attrName>
                                        </p:attrNameLst>
                                      </p:cBhvr>
                                    </p:animRot>
                                  </p:childTnLst>
                                </p:cTn>
                              </p:par>
                            </p:childTnLst>
                          </p:cTn>
                        </p:par>
                        <p:par>
                          <p:cTn id="21" fill="hold" nodeType="afterGroup">
                            <p:stCondLst>
                              <p:cond delay="3000"/>
                            </p:stCondLst>
                            <p:childTnLst>
                              <p:par>
                                <p:cTn id="22" presetID="17" presetClass="exit" presetSubtype="2" fill="hold" nodeType="afterEffect">
                                  <p:stCondLst>
                                    <p:cond delay="0"/>
                                  </p:stCondLst>
                                  <p:childTnLst>
                                    <p:anim calcmode="lin" valueType="num">
                                      <p:cBhvr>
                                        <p:cTn id="23" dur="3000"/>
                                        <p:tgtEl>
                                          <p:spTgt spid="6"/>
                                        </p:tgtEl>
                                        <p:attrNameLst>
                                          <p:attrName>ppt_x</p:attrName>
                                        </p:attrNameLst>
                                      </p:cBhvr>
                                      <p:tavLst>
                                        <p:tav tm="0">
                                          <p:val>
                                            <p:strVal val="ppt_x"/>
                                          </p:val>
                                        </p:tav>
                                        <p:tav tm="100000">
                                          <p:val>
                                            <p:strVal val="ppt_x+ppt_w/2"/>
                                          </p:val>
                                        </p:tav>
                                      </p:tavLst>
                                    </p:anim>
                                    <p:anim calcmode="lin" valueType="num">
                                      <p:cBhvr>
                                        <p:cTn id="24" dur="3000"/>
                                        <p:tgtEl>
                                          <p:spTgt spid="6"/>
                                        </p:tgtEl>
                                        <p:attrNameLst>
                                          <p:attrName>ppt_y</p:attrName>
                                        </p:attrNameLst>
                                      </p:cBhvr>
                                      <p:tavLst>
                                        <p:tav tm="0">
                                          <p:val>
                                            <p:strVal val="ppt_y"/>
                                          </p:val>
                                        </p:tav>
                                        <p:tav tm="100000">
                                          <p:val>
                                            <p:strVal val="ppt_y"/>
                                          </p:val>
                                        </p:tav>
                                      </p:tavLst>
                                    </p:anim>
                                    <p:anim calcmode="lin" valueType="num">
                                      <p:cBhvr>
                                        <p:cTn id="25" dur="3000"/>
                                        <p:tgtEl>
                                          <p:spTgt spid="6"/>
                                        </p:tgtEl>
                                        <p:attrNameLst>
                                          <p:attrName>ppt_w</p:attrName>
                                        </p:attrNameLst>
                                      </p:cBhvr>
                                      <p:tavLst>
                                        <p:tav tm="0">
                                          <p:val>
                                            <p:strVal val="ppt_w"/>
                                          </p:val>
                                        </p:tav>
                                        <p:tav tm="100000">
                                          <p:val>
                                            <p:fltVal val="0"/>
                                          </p:val>
                                        </p:tav>
                                      </p:tavLst>
                                    </p:anim>
                                    <p:anim calcmode="lin" valueType="num">
                                      <p:cBhvr>
                                        <p:cTn id="26" dur="3000"/>
                                        <p:tgtEl>
                                          <p:spTgt spid="6"/>
                                        </p:tgtEl>
                                        <p:attrNameLst>
                                          <p:attrName>ppt_h</p:attrName>
                                        </p:attrNameLst>
                                      </p:cBhvr>
                                      <p:tavLst>
                                        <p:tav tm="0">
                                          <p:val>
                                            <p:strVal val="ppt_h"/>
                                          </p:val>
                                        </p:tav>
                                        <p:tav tm="100000">
                                          <p:val>
                                            <p:strVal val="ppt_h"/>
                                          </p:val>
                                        </p:tav>
                                      </p:tavLst>
                                    </p:anim>
                                    <p:set>
                                      <p:cBhvr>
                                        <p:cTn id="27" dur="1" fill="hold">
                                          <p:stCondLst>
                                            <p:cond delay="2999"/>
                                          </p:stCondLst>
                                        </p:cTn>
                                        <p:tgtEl>
                                          <p:spTgt spid="6"/>
                                        </p:tgtEl>
                                        <p:attrNameLst>
                                          <p:attrName>style.visibility</p:attrName>
                                        </p:attrNameLst>
                                      </p:cBhvr>
                                      <p:to>
                                        <p:strVal val="hidden"/>
                                      </p:to>
                                    </p:set>
                                  </p:childTnLst>
                                </p:cTn>
                              </p:par>
                              <p:par>
                                <p:cTn id="28" presetID="17" presetClass="exit" presetSubtype="2" fill="hold" nodeType="withEffect">
                                  <p:stCondLst>
                                    <p:cond delay="0"/>
                                  </p:stCondLst>
                                  <p:childTnLst>
                                    <p:anim calcmode="lin" valueType="num">
                                      <p:cBhvr>
                                        <p:cTn id="29" dur="3000"/>
                                        <p:tgtEl>
                                          <p:spTgt spid="11"/>
                                        </p:tgtEl>
                                        <p:attrNameLst>
                                          <p:attrName>ppt_x</p:attrName>
                                        </p:attrNameLst>
                                      </p:cBhvr>
                                      <p:tavLst>
                                        <p:tav tm="0">
                                          <p:val>
                                            <p:strVal val="ppt_x"/>
                                          </p:val>
                                        </p:tav>
                                        <p:tav tm="100000">
                                          <p:val>
                                            <p:strVal val="ppt_x+ppt_w/2"/>
                                          </p:val>
                                        </p:tav>
                                      </p:tavLst>
                                    </p:anim>
                                    <p:anim calcmode="lin" valueType="num">
                                      <p:cBhvr>
                                        <p:cTn id="30" dur="3000"/>
                                        <p:tgtEl>
                                          <p:spTgt spid="11"/>
                                        </p:tgtEl>
                                        <p:attrNameLst>
                                          <p:attrName>ppt_y</p:attrName>
                                        </p:attrNameLst>
                                      </p:cBhvr>
                                      <p:tavLst>
                                        <p:tav tm="0">
                                          <p:val>
                                            <p:strVal val="ppt_y"/>
                                          </p:val>
                                        </p:tav>
                                        <p:tav tm="100000">
                                          <p:val>
                                            <p:strVal val="ppt_y"/>
                                          </p:val>
                                        </p:tav>
                                      </p:tavLst>
                                    </p:anim>
                                    <p:anim calcmode="lin" valueType="num">
                                      <p:cBhvr>
                                        <p:cTn id="31" dur="3000"/>
                                        <p:tgtEl>
                                          <p:spTgt spid="11"/>
                                        </p:tgtEl>
                                        <p:attrNameLst>
                                          <p:attrName>ppt_w</p:attrName>
                                        </p:attrNameLst>
                                      </p:cBhvr>
                                      <p:tavLst>
                                        <p:tav tm="0">
                                          <p:val>
                                            <p:strVal val="ppt_w"/>
                                          </p:val>
                                        </p:tav>
                                        <p:tav tm="100000">
                                          <p:val>
                                            <p:fltVal val="0"/>
                                          </p:val>
                                        </p:tav>
                                      </p:tavLst>
                                    </p:anim>
                                    <p:anim calcmode="lin" valueType="num">
                                      <p:cBhvr>
                                        <p:cTn id="32" dur="3000"/>
                                        <p:tgtEl>
                                          <p:spTgt spid="11"/>
                                        </p:tgtEl>
                                        <p:attrNameLst>
                                          <p:attrName>ppt_h</p:attrName>
                                        </p:attrNameLst>
                                      </p:cBhvr>
                                      <p:tavLst>
                                        <p:tav tm="0">
                                          <p:val>
                                            <p:strVal val="ppt_h"/>
                                          </p:val>
                                        </p:tav>
                                        <p:tav tm="100000">
                                          <p:val>
                                            <p:strVal val="ppt_h"/>
                                          </p:val>
                                        </p:tav>
                                      </p:tavLst>
                                    </p:anim>
                                    <p:set>
                                      <p:cBhvr>
                                        <p:cTn id="33" dur="1" fill="hold">
                                          <p:stCondLst>
                                            <p:cond delay="2999"/>
                                          </p:stCondLst>
                                        </p:cTn>
                                        <p:tgtEl>
                                          <p:spTgt spid="11"/>
                                        </p:tgtEl>
                                        <p:attrNameLst>
                                          <p:attrName>style.visibility</p:attrName>
                                        </p:attrNameLst>
                                      </p:cBhvr>
                                      <p:to>
                                        <p:strVal val="hidden"/>
                                      </p:to>
                                    </p:set>
                                  </p:childTnLst>
                                </p:cTn>
                              </p:par>
                              <p:par>
                                <p:cTn id="34" presetID="17" presetClass="exit" presetSubtype="4" fill="hold" nodeType="withEffect">
                                  <p:stCondLst>
                                    <p:cond delay="0"/>
                                  </p:stCondLst>
                                  <p:childTnLst>
                                    <p:anim calcmode="lin" valueType="num">
                                      <p:cBhvr>
                                        <p:cTn id="35" dur="3000"/>
                                        <p:tgtEl>
                                          <p:spTgt spid="3"/>
                                        </p:tgtEl>
                                        <p:attrNameLst>
                                          <p:attrName>ppt_x</p:attrName>
                                        </p:attrNameLst>
                                      </p:cBhvr>
                                      <p:tavLst>
                                        <p:tav tm="0">
                                          <p:val>
                                            <p:strVal val="ppt_x"/>
                                          </p:val>
                                        </p:tav>
                                        <p:tav tm="100000">
                                          <p:val>
                                            <p:strVal val="ppt_x"/>
                                          </p:val>
                                        </p:tav>
                                      </p:tavLst>
                                    </p:anim>
                                    <p:anim calcmode="lin" valueType="num">
                                      <p:cBhvr>
                                        <p:cTn id="36" dur="3000"/>
                                        <p:tgtEl>
                                          <p:spTgt spid="3"/>
                                        </p:tgtEl>
                                        <p:attrNameLst>
                                          <p:attrName>ppt_y</p:attrName>
                                        </p:attrNameLst>
                                      </p:cBhvr>
                                      <p:tavLst>
                                        <p:tav tm="0">
                                          <p:val>
                                            <p:strVal val="ppt_y"/>
                                          </p:val>
                                        </p:tav>
                                        <p:tav tm="100000">
                                          <p:val>
                                            <p:strVal val="ppt_y+ppt_h/2"/>
                                          </p:val>
                                        </p:tav>
                                      </p:tavLst>
                                    </p:anim>
                                    <p:anim calcmode="lin" valueType="num">
                                      <p:cBhvr>
                                        <p:cTn id="37" dur="3000"/>
                                        <p:tgtEl>
                                          <p:spTgt spid="3"/>
                                        </p:tgtEl>
                                        <p:attrNameLst>
                                          <p:attrName>ppt_w</p:attrName>
                                        </p:attrNameLst>
                                      </p:cBhvr>
                                      <p:tavLst>
                                        <p:tav tm="0">
                                          <p:val>
                                            <p:strVal val="ppt_w"/>
                                          </p:val>
                                        </p:tav>
                                        <p:tav tm="100000">
                                          <p:val>
                                            <p:strVal val="ppt_w"/>
                                          </p:val>
                                        </p:tav>
                                      </p:tavLst>
                                    </p:anim>
                                    <p:anim calcmode="lin" valueType="num">
                                      <p:cBhvr>
                                        <p:cTn id="38" dur="3000"/>
                                        <p:tgtEl>
                                          <p:spTgt spid="3"/>
                                        </p:tgtEl>
                                        <p:attrNameLst>
                                          <p:attrName>ppt_h</p:attrName>
                                        </p:attrNameLst>
                                      </p:cBhvr>
                                      <p:tavLst>
                                        <p:tav tm="0">
                                          <p:val>
                                            <p:strVal val="ppt_h"/>
                                          </p:val>
                                        </p:tav>
                                        <p:tav tm="100000">
                                          <p:val>
                                            <p:fltVal val="0"/>
                                          </p:val>
                                        </p:tav>
                                      </p:tavLst>
                                    </p:anim>
                                    <p:set>
                                      <p:cBhvr>
                                        <p:cTn id="39" dur="1" fill="hold">
                                          <p:stCondLst>
                                            <p:cond delay="2999"/>
                                          </p:stCondLst>
                                        </p:cTn>
                                        <p:tgtEl>
                                          <p:spTgt spid="3"/>
                                        </p:tgtEl>
                                        <p:attrNameLst>
                                          <p:attrName>style.visibility</p:attrName>
                                        </p:attrNameLst>
                                      </p:cBhvr>
                                      <p:to>
                                        <p:strVal val="hidden"/>
                                      </p:to>
                                    </p:set>
                                  </p:childTnLst>
                                </p:cTn>
                              </p:par>
                              <p:par>
                                <p:cTn id="40" presetID="17" presetClass="exit" presetSubtype="4" fill="hold" nodeType="withEffect">
                                  <p:stCondLst>
                                    <p:cond delay="0"/>
                                  </p:stCondLst>
                                  <p:childTnLst>
                                    <p:anim calcmode="lin" valueType="num">
                                      <p:cBhvr>
                                        <p:cTn id="41" dur="3000"/>
                                        <p:tgtEl>
                                          <p:spTgt spid="8"/>
                                        </p:tgtEl>
                                        <p:attrNameLst>
                                          <p:attrName>ppt_x</p:attrName>
                                        </p:attrNameLst>
                                      </p:cBhvr>
                                      <p:tavLst>
                                        <p:tav tm="0">
                                          <p:val>
                                            <p:strVal val="ppt_x"/>
                                          </p:val>
                                        </p:tav>
                                        <p:tav tm="100000">
                                          <p:val>
                                            <p:strVal val="ppt_x"/>
                                          </p:val>
                                        </p:tav>
                                      </p:tavLst>
                                    </p:anim>
                                    <p:anim calcmode="lin" valueType="num">
                                      <p:cBhvr>
                                        <p:cTn id="42" dur="3000"/>
                                        <p:tgtEl>
                                          <p:spTgt spid="8"/>
                                        </p:tgtEl>
                                        <p:attrNameLst>
                                          <p:attrName>ppt_y</p:attrName>
                                        </p:attrNameLst>
                                      </p:cBhvr>
                                      <p:tavLst>
                                        <p:tav tm="0">
                                          <p:val>
                                            <p:strVal val="ppt_y"/>
                                          </p:val>
                                        </p:tav>
                                        <p:tav tm="100000">
                                          <p:val>
                                            <p:strVal val="ppt_y+ppt_h/2"/>
                                          </p:val>
                                        </p:tav>
                                      </p:tavLst>
                                    </p:anim>
                                    <p:anim calcmode="lin" valueType="num">
                                      <p:cBhvr>
                                        <p:cTn id="43" dur="3000"/>
                                        <p:tgtEl>
                                          <p:spTgt spid="8"/>
                                        </p:tgtEl>
                                        <p:attrNameLst>
                                          <p:attrName>ppt_w</p:attrName>
                                        </p:attrNameLst>
                                      </p:cBhvr>
                                      <p:tavLst>
                                        <p:tav tm="0">
                                          <p:val>
                                            <p:strVal val="ppt_w"/>
                                          </p:val>
                                        </p:tav>
                                        <p:tav tm="100000">
                                          <p:val>
                                            <p:strVal val="ppt_w"/>
                                          </p:val>
                                        </p:tav>
                                      </p:tavLst>
                                    </p:anim>
                                    <p:anim calcmode="lin" valueType="num">
                                      <p:cBhvr>
                                        <p:cTn id="44" dur="3000"/>
                                        <p:tgtEl>
                                          <p:spTgt spid="8"/>
                                        </p:tgtEl>
                                        <p:attrNameLst>
                                          <p:attrName>ppt_h</p:attrName>
                                        </p:attrNameLst>
                                      </p:cBhvr>
                                      <p:tavLst>
                                        <p:tav tm="0">
                                          <p:val>
                                            <p:strVal val="ppt_h"/>
                                          </p:val>
                                        </p:tav>
                                        <p:tav tm="100000">
                                          <p:val>
                                            <p:fltVal val="0"/>
                                          </p:val>
                                        </p:tav>
                                      </p:tavLst>
                                    </p:anim>
                                    <p:set>
                                      <p:cBhvr>
                                        <p:cTn id="45" dur="1" fill="hold">
                                          <p:stCondLst>
                                            <p:cond delay="2999"/>
                                          </p:stCondLst>
                                        </p:cTn>
                                        <p:tgtEl>
                                          <p:spTgt spid="8"/>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4"/>
                                        </p:tgtEl>
                                        <p:attrNameLst>
                                          <p:attrName>ppt_x</p:attrName>
                                        </p:attrNameLst>
                                      </p:cBhvr>
                                      <p:tavLst>
                                        <p:tav tm="0">
                                          <p:val>
                                            <p:strVal val="ppt_x"/>
                                          </p:val>
                                        </p:tav>
                                        <p:tav tm="100000">
                                          <p:val>
                                            <p:strVal val="ppt_x-ppt_w/2"/>
                                          </p:val>
                                        </p:tav>
                                      </p:tavLst>
                                    </p:anim>
                                    <p:anim calcmode="lin" valueType="num">
                                      <p:cBhvr>
                                        <p:cTn id="48" dur="3000"/>
                                        <p:tgtEl>
                                          <p:spTgt spid="4"/>
                                        </p:tgtEl>
                                        <p:attrNameLst>
                                          <p:attrName>ppt_y</p:attrName>
                                        </p:attrNameLst>
                                      </p:cBhvr>
                                      <p:tavLst>
                                        <p:tav tm="0">
                                          <p:val>
                                            <p:strVal val="ppt_y"/>
                                          </p:val>
                                        </p:tav>
                                        <p:tav tm="100000">
                                          <p:val>
                                            <p:strVal val="ppt_y"/>
                                          </p:val>
                                        </p:tav>
                                      </p:tavLst>
                                    </p:anim>
                                    <p:anim calcmode="lin" valueType="num">
                                      <p:cBhvr>
                                        <p:cTn id="49" dur="3000"/>
                                        <p:tgtEl>
                                          <p:spTgt spid="4"/>
                                        </p:tgtEl>
                                        <p:attrNameLst>
                                          <p:attrName>ppt_w</p:attrName>
                                        </p:attrNameLst>
                                      </p:cBhvr>
                                      <p:tavLst>
                                        <p:tav tm="0">
                                          <p:val>
                                            <p:strVal val="ppt_w"/>
                                          </p:val>
                                        </p:tav>
                                        <p:tav tm="100000">
                                          <p:val>
                                            <p:fltVal val="0"/>
                                          </p:val>
                                        </p:tav>
                                      </p:tavLst>
                                    </p:anim>
                                    <p:anim calcmode="lin" valueType="num">
                                      <p:cBhvr>
                                        <p:cTn id="50" dur="3000"/>
                                        <p:tgtEl>
                                          <p:spTgt spid="4"/>
                                        </p:tgtEl>
                                        <p:attrNameLst>
                                          <p:attrName>ppt_h</p:attrName>
                                        </p:attrNameLst>
                                      </p:cBhvr>
                                      <p:tavLst>
                                        <p:tav tm="0">
                                          <p:val>
                                            <p:strVal val="ppt_h"/>
                                          </p:val>
                                        </p:tav>
                                        <p:tav tm="100000">
                                          <p:val>
                                            <p:strVal val="ppt_h"/>
                                          </p:val>
                                        </p:tav>
                                      </p:tavLst>
                                    </p:anim>
                                    <p:set>
                                      <p:cBhvr>
                                        <p:cTn id="51" dur="1" fill="hold">
                                          <p:stCondLst>
                                            <p:cond delay="2999"/>
                                          </p:stCondLst>
                                        </p:cTn>
                                        <p:tgtEl>
                                          <p:spTgt spid="4"/>
                                        </p:tgtEl>
                                        <p:attrNameLst>
                                          <p:attrName>style.visibility</p:attrName>
                                        </p:attrNameLst>
                                      </p:cBhvr>
                                      <p:to>
                                        <p:strVal val="hidden"/>
                                      </p:to>
                                    </p:set>
                                  </p:childTnLst>
                                </p:cTn>
                              </p:par>
                              <p:par>
                                <p:cTn id="52" presetID="17" presetClass="exit" presetSubtype="8" fill="hold" nodeType="withEffect">
                                  <p:stCondLst>
                                    <p:cond delay="0"/>
                                  </p:stCondLst>
                                  <p:childTnLst>
                                    <p:anim calcmode="lin" valueType="num">
                                      <p:cBhvr>
                                        <p:cTn id="53" dur="3000"/>
                                        <p:tgtEl>
                                          <p:spTgt spid="9"/>
                                        </p:tgtEl>
                                        <p:attrNameLst>
                                          <p:attrName>ppt_x</p:attrName>
                                        </p:attrNameLst>
                                      </p:cBhvr>
                                      <p:tavLst>
                                        <p:tav tm="0">
                                          <p:val>
                                            <p:strVal val="ppt_x"/>
                                          </p:val>
                                        </p:tav>
                                        <p:tav tm="100000">
                                          <p:val>
                                            <p:strVal val="ppt_x-ppt_w/2"/>
                                          </p:val>
                                        </p:tav>
                                      </p:tavLst>
                                    </p:anim>
                                    <p:anim calcmode="lin" valueType="num">
                                      <p:cBhvr>
                                        <p:cTn id="54" dur="3000"/>
                                        <p:tgtEl>
                                          <p:spTgt spid="9"/>
                                        </p:tgtEl>
                                        <p:attrNameLst>
                                          <p:attrName>ppt_y</p:attrName>
                                        </p:attrNameLst>
                                      </p:cBhvr>
                                      <p:tavLst>
                                        <p:tav tm="0">
                                          <p:val>
                                            <p:strVal val="ppt_y"/>
                                          </p:val>
                                        </p:tav>
                                        <p:tav tm="100000">
                                          <p:val>
                                            <p:strVal val="ppt_y"/>
                                          </p:val>
                                        </p:tav>
                                      </p:tavLst>
                                    </p:anim>
                                    <p:anim calcmode="lin" valueType="num">
                                      <p:cBhvr>
                                        <p:cTn id="55" dur="3000"/>
                                        <p:tgtEl>
                                          <p:spTgt spid="9"/>
                                        </p:tgtEl>
                                        <p:attrNameLst>
                                          <p:attrName>ppt_w</p:attrName>
                                        </p:attrNameLst>
                                      </p:cBhvr>
                                      <p:tavLst>
                                        <p:tav tm="0">
                                          <p:val>
                                            <p:strVal val="ppt_w"/>
                                          </p:val>
                                        </p:tav>
                                        <p:tav tm="100000">
                                          <p:val>
                                            <p:fltVal val="0"/>
                                          </p:val>
                                        </p:tav>
                                      </p:tavLst>
                                    </p:anim>
                                    <p:anim calcmode="lin" valueType="num">
                                      <p:cBhvr>
                                        <p:cTn id="56" dur="3000"/>
                                        <p:tgtEl>
                                          <p:spTgt spid="9"/>
                                        </p:tgtEl>
                                        <p:attrNameLst>
                                          <p:attrName>ppt_h</p:attrName>
                                        </p:attrNameLst>
                                      </p:cBhvr>
                                      <p:tavLst>
                                        <p:tav tm="0">
                                          <p:val>
                                            <p:strVal val="ppt_h"/>
                                          </p:val>
                                        </p:tav>
                                        <p:tav tm="100000">
                                          <p:val>
                                            <p:strVal val="ppt_h"/>
                                          </p:val>
                                        </p:tav>
                                      </p:tavLst>
                                    </p:anim>
                                    <p:set>
                                      <p:cBhvr>
                                        <p:cTn id="57" dur="1" fill="hold">
                                          <p:stCondLst>
                                            <p:cond delay="2999"/>
                                          </p:stCondLst>
                                        </p:cTn>
                                        <p:tgtEl>
                                          <p:spTgt spid="9"/>
                                        </p:tgtEl>
                                        <p:attrNameLst>
                                          <p:attrName>style.visibility</p:attrName>
                                        </p:attrNameLst>
                                      </p:cBhvr>
                                      <p:to>
                                        <p:strVal val="hidden"/>
                                      </p:to>
                                    </p:set>
                                  </p:childTnLst>
                                </p:cTn>
                              </p:par>
                              <p:par>
                                <p:cTn id="58" presetID="17" presetClass="exit" presetSubtype="1" fill="hold" nodeType="withEffect">
                                  <p:stCondLst>
                                    <p:cond delay="0"/>
                                  </p:stCondLst>
                                  <p:childTnLst>
                                    <p:anim calcmode="lin" valueType="num">
                                      <p:cBhvr>
                                        <p:cTn id="59" dur="3000"/>
                                        <p:tgtEl>
                                          <p:spTgt spid="5"/>
                                        </p:tgtEl>
                                        <p:attrNameLst>
                                          <p:attrName>ppt_x</p:attrName>
                                        </p:attrNameLst>
                                      </p:cBhvr>
                                      <p:tavLst>
                                        <p:tav tm="0">
                                          <p:val>
                                            <p:strVal val="ppt_x"/>
                                          </p:val>
                                        </p:tav>
                                        <p:tav tm="100000">
                                          <p:val>
                                            <p:strVal val="ppt_x"/>
                                          </p:val>
                                        </p:tav>
                                      </p:tavLst>
                                    </p:anim>
                                    <p:anim calcmode="lin" valueType="num">
                                      <p:cBhvr>
                                        <p:cTn id="60" dur="3000"/>
                                        <p:tgtEl>
                                          <p:spTgt spid="5"/>
                                        </p:tgtEl>
                                        <p:attrNameLst>
                                          <p:attrName>ppt_y</p:attrName>
                                        </p:attrNameLst>
                                      </p:cBhvr>
                                      <p:tavLst>
                                        <p:tav tm="0">
                                          <p:val>
                                            <p:strVal val="ppt_y"/>
                                          </p:val>
                                        </p:tav>
                                        <p:tav tm="100000">
                                          <p:val>
                                            <p:strVal val="ppt_y-ppt_h/2"/>
                                          </p:val>
                                        </p:tav>
                                      </p:tavLst>
                                    </p:anim>
                                    <p:anim calcmode="lin" valueType="num">
                                      <p:cBhvr>
                                        <p:cTn id="61" dur="3000"/>
                                        <p:tgtEl>
                                          <p:spTgt spid="5"/>
                                        </p:tgtEl>
                                        <p:attrNameLst>
                                          <p:attrName>ppt_w</p:attrName>
                                        </p:attrNameLst>
                                      </p:cBhvr>
                                      <p:tavLst>
                                        <p:tav tm="0">
                                          <p:val>
                                            <p:strVal val="ppt_w"/>
                                          </p:val>
                                        </p:tav>
                                        <p:tav tm="100000">
                                          <p:val>
                                            <p:strVal val="ppt_w"/>
                                          </p:val>
                                        </p:tav>
                                      </p:tavLst>
                                    </p:anim>
                                    <p:anim calcmode="lin" valueType="num">
                                      <p:cBhvr>
                                        <p:cTn id="62" dur="3000"/>
                                        <p:tgtEl>
                                          <p:spTgt spid="5"/>
                                        </p:tgtEl>
                                        <p:attrNameLst>
                                          <p:attrName>ppt_h</p:attrName>
                                        </p:attrNameLst>
                                      </p:cBhvr>
                                      <p:tavLst>
                                        <p:tav tm="0">
                                          <p:val>
                                            <p:strVal val="ppt_h"/>
                                          </p:val>
                                        </p:tav>
                                        <p:tav tm="100000">
                                          <p:val>
                                            <p:fltVal val="0"/>
                                          </p:val>
                                        </p:tav>
                                      </p:tavLst>
                                    </p:anim>
                                    <p:set>
                                      <p:cBhvr>
                                        <p:cTn id="63" dur="1" fill="hold">
                                          <p:stCondLst>
                                            <p:cond delay="2999"/>
                                          </p:stCondLst>
                                        </p:cTn>
                                        <p:tgtEl>
                                          <p:spTgt spid="5"/>
                                        </p:tgtEl>
                                        <p:attrNameLst>
                                          <p:attrName>style.visibility</p:attrName>
                                        </p:attrNameLst>
                                      </p:cBhvr>
                                      <p:to>
                                        <p:strVal val="hidden"/>
                                      </p:to>
                                    </p:set>
                                  </p:childTnLst>
                                </p:cTn>
                              </p:par>
                              <p:par>
                                <p:cTn id="64" presetID="23" presetClass="exit" presetSubtype="32" fill="hold" nodeType="withEffect">
                                  <p:stCondLst>
                                    <p:cond delay="0"/>
                                  </p:stCondLst>
                                  <p:childTnLst>
                                    <p:anim calcmode="lin" valueType="num">
                                      <p:cBhvr>
                                        <p:cTn id="65" dur="3000"/>
                                        <p:tgtEl>
                                          <p:spTgt spid="7"/>
                                        </p:tgtEl>
                                        <p:attrNameLst>
                                          <p:attrName>ppt_w</p:attrName>
                                        </p:attrNameLst>
                                      </p:cBhvr>
                                      <p:tavLst>
                                        <p:tav tm="0">
                                          <p:val>
                                            <p:strVal val="ppt_w"/>
                                          </p:val>
                                        </p:tav>
                                        <p:tav tm="100000">
                                          <p:val>
                                            <p:fltVal val="0"/>
                                          </p:val>
                                        </p:tav>
                                      </p:tavLst>
                                    </p:anim>
                                    <p:anim calcmode="lin" valueType="num">
                                      <p:cBhvr>
                                        <p:cTn id="66" dur="3000"/>
                                        <p:tgtEl>
                                          <p:spTgt spid="7"/>
                                        </p:tgtEl>
                                        <p:attrNameLst>
                                          <p:attrName>ppt_h</p:attrName>
                                        </p:attrNameLst>
                                      </p:cBhvr>
                                      <p:tavLst>
                                        <p:tav tm="0">
                                          <p:val>
                                            <p:strVal val="ppt_h"/>
                                          </p:val>
                                        </p:tav>
                                        <p:tav tm="100000">
                                          <p:val>
                                            <p:fltVal val="0"/>
                                          </p:val>
                                        </p:tav>
                                      </p:tavLst>
                                    </p:anim>
                                    <p:set>
                                      <p:cBhvr>
                                        <p:cTn id="67" dur="1" fill="hold">
                                          <p:stCondLst>
                                            <p:cond delay="2999"/>
                                          </p:stCondLst>
                                        </p:cTn>
                                        <p:tgtEl>
                                          <p:spTgt spid="7"/>
                                        </p:tgtEl>
                                        <p:attrNameLst>
                                          <p:attrName>style.visibility</p:attrName>
                                        </p:attrNameLst>
                                      </p:cBhvr>
                                      <p:to>
                                        <p:strVal val="hidden"/>
                                      </p:to>
                                    </p:set>
                                  </p:childTnLst>
                                </p:cTn>
                              </p:par>
                              <p:par>
                                <p:cTn id="68" presetID="17" presetClass="exit" presetSubtype="1" fill="hold" nodeType="withEffect">
                                  <p:stCondLst>
                                    <p:cond delay="0"/>
                                  </p:stCondLst>
                                  <p:childTnLst>
                                    <p:anim calcmode="lin" valueType="num">
                                      <p:cBhvr>
                                        <p:cTn id="69" dur="3000"/>
                                        <p:tgtEl>
                                          <p:spTgt spid="10"/>
                                        </p:tgtEl>
                                        <p:attrNameLst>
                                          <p:attrName>ppt_x</p:attrName>
                                        </p:attrNameLst>
                                      </p:cBhvr>
                                      <p:tavLst>
                                        <p:tav tm="0">
                                          <p:val>
                                            <p:strVal val="ppt_x"/>
                                          </p:val>
                                        </p:tav>
                                        <p:tav tm="100000">
                                          <p:val>
                                            <p:strVal val="ppt_x"/>
                                          </p:val>
                                        </p:tav>
                                      </p:tavLst>
                                    </p:anim>
                                    <p:anim calcmode="lin" valueType="num">
                                      <p:cBhvr>
                                        <p:cTn id="70" dur="3000"/>
                                        <p:tgtEl>
                                          <p:spTgt spid="10"/>
                                        </p:tgtEl>
                                        <p:attrNameLst>
                                          <p:attrName>ppt_y</p:attrName>
                                        </p:attrNameLst>
                                      </p:cBhvr>
                                      <p:tavLst>
                                        <p:tav tm="0">
                                          <p:val>
                                            <p:strVal val="ppt_y"/>
                                          </p:val>
                                        </p:tav>
                                        <p:tav tm="100000">
                                          <p:val>
                                            <p:strVal val="ppt_y-ppt_h/2"/>
                                          </p:val>
                                        </p:tav>
                                      </p:tavLst>
                                    </p:anim>
                                    <p:anim calcmode="lin" valueType="num">
                                      <p:cBhvr>
                                        <p:cTn id="71" dur="3000"/>
                                        <p:tgtEl>
                                          <p:spTgt spid="10"/>
                                        </p:tgtEl>
                                        <p:attrNameLst>
                                          <p:attrName>ppt_w</p:attrName>
                                        </p:attrNameLst>
                                      </p:cBhvr>
                                      <p:tavLst>
                                        <p:tav tm="0">
                                          <p:val>
                                            <p:strVal val="ppt_w"/>
                                          </p:val>
                                        </p:tav>
                                        <p:tav tm="100000">
                                          <p:val>
                                            <p:strVal val="ppt_w"/>
                                          </p:val>
                                        </p:tav>
                                      </p:tavLst>
                                    </p:anim>
                                    <p:anim calcmode="lin" valueType="num">
                                      <p:cBhvr>
                                        <p:cTn id="72" dur="3000"/>
                                        <p:tgtEl>
                                          <p:spTgt spid="10"/>
                                        </p:tgtEl>
                                        <p:attrNameLst>
                                          <p:attrName>ppt_h</p:attrName>
                                        </p:attrNameLst>
                                      </p:cBhvr>
                                      <p:tavLst>
                                        <p:tav tm="0">
                                          <p:val>
                                            <p:strVal val="ppt_h"/>
                                          </p:val>
                                        </p:tav>
                                        <p:tav tm="100000">
                                          <p:val>
                                            <p:fltVal val="0"/>
                                          </p:val>
                                        </p:tav>
                                      </p:tavLst>
                                    </p:anim>
                                    <p:set>
                                      <p:cBhvr>
                                        <p:cTn id="73" dur="1" fill="hold">
                                          <p:stCondLst>
                                            <p:cond delay="2999"/>
                                          </p:stCondLst>
                                        </p:cTn>
                                        <p:tgtEl>
                                          <p:spTgt spid="10"/>
                                        </p:tgtEl>
                                        <p:attrNameLst>
                                          <p:attrName>style.visibility</p:attrName>
                                        </p:attrNameLst>
                                      </p:cBhvr>
                                      <p:to>
                                        <p:strVal val="hidden"/>
                                      </p:to>
                                    </p:set>
                                  </p:childTnLst>
                                </p:cTn>
                              </p:par>
                              <p:par>
                                <p:cTn id="74" presetID="21" presetClass="entr" presetSubtype="8" fill="hold" nodeType="withEffect">
                                  <p:stCondLst>
                                    <p:cond delay="0"/>
                                  </p:stCondLst>
                                  <p:childTnLst>
                                    <p:set>
                                      <p:cBhvr>
                                        <p:cTn id="75" dur="1" fill="hold">
                                          <p:stCondLst>
                                            <p:cond delay="0"/>
                                          </p:stCondLst>
                                        </p:cTn>
                                        <p:tgtEl>
                                          <p:spTgt spid="5122"/>
                                        </p:tgtEl>
                                        <p:attrNameLst>
                                          <p:attrName>style.visibility</p:attrName>
                                        </p:attrNameLst>
                                      </p:cBhvr>
                                      <p:to>
                                        <p:strVal val="visible"/>
                                      </p:to>
                                    </p:set>
                                    <p:animEffect transition="in" filter="wheel(8)">
                                      <p:cBhvr>
                                        <p:cTn id="76" dur="3000"/>
                                        <p:tgtEl>
                                          <p:spTgt spid="5122"/>
                                        </p:tgtEl>
                                      </p:cBhvr>
                                    </p:animEffect>
                                  </p:childTnLst>
                                </p:cTn>
                              </p:par>
                              <p:par>
                                <p:cTn id="77" presetID="23" presetClass="entr" presetSubtype="288" fill="hold" nodeType="withEffect">
                                  <p:stCondLst>
                                    <p:cond delay="0"/>
                                  </p:stCondLst>
                                  <p:childTnLst>
                                    <p:set>
                                      <p:cBhvr>
                                        <p:cTn id="78" dur="1" fill="hold">
                                          <p:stCondLst>
                                            <p:cond delay="0"/>
                                          </p:stCondLst>
                                        </p:cTn>
                                        <p:tgtEl>
                                          <p:spTgt spid="5122"/>
                                        </p:tgtEl>
                                        <p:attrNameLst>
                                          <p:attrName>style.visibility</p:attrName>
                                        </p:attrNameLst>
                                      </p:cBhvr>
                                      <p:to>
                                        <p:strVal val="visible"/>
                                      </p:to>
                                    </p:set>
                                    <p:anim calcmode="lin" valueType="num">
                                      <p:cBhvr>
                                        <p:cTn id="79" dur="3000" fill="hold"/>
                                        <p:tgtEl>
                                          <p:spTgt spid="5122"/>
                                        </p:tgtEl>
                                        <p:attrNameLst>
                                          <p:attrName>ppt_w</p:attrName>
                                        </p:attrNameLst>
                                      </p:cBhvr>
                                      <p:tavLst>
                                        <p:tav tm="0">
                                          <p:val>
                                            <p:strVal val="4/3*#ppt_w"/>
                                          </p:val>
                                        </p:tav>
                                        <p:tav tm="100000">
                                          <p:val>
                                            <p:strVal val="#ppt_w"/>
                                          </p:val>
                                        </p:tav>
                                      </p:tavLst>
                                    </p:anim>
                                    <p:anim calcmode="lin" valueType="num">
                                      <p:cBhvr>
                                        <p:cTn id="80" dur="3000" fill="hold"/>
                                        <p:tgtEl>
                                          <p:spTgt spid="5122"/>
                                        </p:tgtEl>
                                        <p:attrNameLst>
                                          <p:attrName>ppt_h</p:attrName>
                                        </p:attrNameLst>
                                      </p:cBhvr>
                                      <p:tavLst>
                                        <p:tav tm="0">
                                          <p:val>
                                            <p:strVal val="4/3*#ppt_h"/>
                                          </p:val>
                                        </p:tav>
                                        <p:tav tm="100000">
                                          <p:val>
                                            <p:strVal val="#ppt_h"/>
                                          </p:val>
                                        </p:tav>
                                      </p:tavLst>
                                    </p:anim>
                                  </p:childTnLst>
                                </p:cTn>
                              </p:par>
                            </p:childTnLst>
                          </p:cTn>
                        </p:par>
                        <p:par>
                          <p:cTn id="81" fill="hold" nodeType="afterGroup">
                            <p:stCondLst>
                              <p:cond delay="6000"/>
                            </p:stCondLst>
                            <p:childTnLst>
                              <p:par>
                                <p:cTn id="82" presetID="40" presetClass="entr" presetSubtype="0" fill="hold" grpId="0" nodeType="afterEffect">
                                  <p:stCondLst>
                                    <p:cond delay="0"/>
                                  </p:stCondLst>
                                  <p:iterate type="lt">
                                    <p:tmPct val="10000"/>
                                  </p:iterate>
                                  <p:childTnLst>
                                    <p:set>
                                      <p:cBhvr>
                                        <p:cTn id="83" dur="1" fill="hold">
                                          <p:stCondLst>
                                            <p:cond delay="0"/>
                                          </p:stCondLst>
                                        </p:cTn>
                                        <p:tgtEl>
                                          <p:spTgt spid="13"/>
                                        </p:tgtEl>
                                        <p:attrNameLst>
                                          <p:attrName>style.visibility</p:attrName>
                                        </p:attrNameLst>
                                      </p:cBhvr>
                                      <p:to>
                                        <p:strVal val="visible"/>
                                      </p:to>
                                    </p:set>
                                    <p:animEffect transition="in" filter="fade">
                                      <p:cBhvr>
                                        <p:cTn id="84" dur="1000"/>
                                        <p:tgtEl>
                                          <p:spTgt spid="13"/>
                                        </p:tgtEl>
                                      </p:cBhvr>
                                    </p:animEffect>
                                    <p:anim calcmode="lin" valueType="num">
                                      <p:cBhvr>
                                        <p:cTn id="85" dur="1000" fill="hold"/>
                                        <p:tgtEl>
                                          <p:spTgt spid="13"/>
                                        </p:tgtEl>
                                        <p:attrNameLst>
                                          <p:attrName>ppt_x</p:attrName>
                                        </p:attrNameLst>
                                      </p:cBhvr>
                                      <p:tavLst>
                                        <p:tav tm="0">
                                          <p:val>
                                            <p:strVal val="#ppt_x-.1"/>
                                          </p:val>
                                        </p:tav>
                                        <p:tav tm="100000">
                                          <p:val>
                                            <p:strVal val="#ppt_x"/>
                                          </p:val>
                                        </p:tav>
                                      </p:tavLst>
                                    </p:anim>
                                    <p:anim calcmode="lin" valueType="num">
                                      <p:cBhvr>
                                        <p:cTn id="8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4859_259159200854668_666920706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5214938" y="2798763"/>
            <a:ext cx="3929062" cy="2619375"/>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ombo"/>
          <p:cNvSpPr/>
          <p:nvPr/>
        </p:nvSpPr>
        <p:spPr>
          <a:xfrm>
            <a:off x="0" y="2857500"/>
            <a:ext cx="4071938" cy="2560638"/>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ombo"/>
          <p:cNvSpPr/>
          <p:nvPr/>
        </p:nvSpPr>
        <p:spPr>
          <a:xfrm>
            <a:off x="2771775" y="2798763"/>
            <a:ext cx="3929063" cy="2619375"/>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ombo"/>
          <p:cNvSpPr/>
          <p:nvPr/>
        </p:nvSpPr>
        <p:spPr>
          <a:xfrm>
            <a:off x="5214938" y="238125"/>
            <a:ext cx="3929062" cy="2619375"/>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ombo"/>
          <p:cNvSpPr/>
          <p:nvPr/>
        </p:nvSpPr>
        <p:spPr>
          <a:xfrm>
            <a:off x="0" y="298450"/>
            <a:ext cx="4071938" cy="2619375"/>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ombo"/>
          <p:cNvSpPr/>
          <p:nvPr/>
        </p:nvSpPr>
        <p:spPr>
          <a:xfrm>
            <a:off x="2786063" y="238125"/>
            <a:ext cx="3929062" cy="2619375"/>
          </a:xfrm>
          <a:prstGeom prst="diamond">
            <a:avLst/>
          </a:prstGeom>
          <a:noFill/>
          <a:ln w="38100">
            <a:solidFill>
              <a:schemeClr val="tx2">
                <a:lumMod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CuadroTexto"/>
          <p:cNvSpPr txBox="1"/>
          <p:nvPr/>
        </p:nvSpPr>
        <p:spPr>
          <a:xfrm>
            <a:off x="323850" y="336550"/>
            <a:ext cx="405130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ESTANQUE DE MERCURIO</a:t>
            </a:r>
          </a:p>
        </p:txBody>
      </p:sp>
      <p:sp>
        <p:nvSpPr>
          <p:cNvPr id="13" name="12 CuadroTexto"/>
          <p:cNvSpPr txBox="1"/>
          <p:nvPr/>
        </p:nvSpPr>
        <p:spPr>
          <a:xfrm>
            <a:off x="684213" y="4370388"/>
            <a:ext cx="81359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Estanque de Mercurio, forma parte del complejo monumental de los   Reales Alcázares de Sevilla. Está formado por un gran estanque, situado a la altura del palacio y más alto por tanto que el resto de los jardines, se encuentra presidida la alberca por la figura del dios Mercurio.</a:t>
            </a:r>
          </a:p>
        </p:txBody>
      </p:sp>
    </p:spTree>
  </p:cSld>
  <p:clrMapOvr>
    <a:masterClrMapping/>
  </p:clrMapOvr>
  <mc:AlternateContent xmlns:mc="http://schemas.openxmlformats.org/markup-compatibility/2006">
    <mc:Choice xmlns:p14="http://schemas.microsoft.com/office/powerpoint/2010/main" Requires="p14">
      <p:transition spd="slow" p14:dur="2000" advTm="37000">
        <p14:rippl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16"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in)">
                                      <p:cBhvr>
                                        <p:cTn id="7" dur="3000"/>
                                        <p:tgtEl>
                                          <p:spTgt spid="9"/>
                                        </p:tgtEl>
                                      </p:cBhvr>
                                    </p:animEffect>
                                  </p:childTnLst>
                                </p:cTn>
                              </p:par>
                              <p:par>
                                <p:cTn id="8" presetID="8" presetClass="entr" presetSubtype="1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diamond(in)">
                                      <p:cBhvr>
                                        <p:cTn id="10" dur="3000"/>
                                        <p:tgtEl>
                                          <p:spTgt spid="10"/>
                                        </p:tgtEl>
                                      </p:cBhvr>
                                    </p:animEffect>
                                  </p:childTnLst>
                                </p:cTn>
                              </p:par>
                              <p:par>
                                <p:cTn id="11" presetID="8" presetClass="entr" presetSubtype="16" fill="hold"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diamond(in)">
                                      <p:cBhvr>
                                        <p:cTn id="13" dur="3000"/>
                                        <p:tgtEl>
                                          <p:spTgt spid="11"/>
                                        </p:tgtEl>
                                      </p:cBhvr>
                                    </p:animEffect>
                                  </p:childTnLst>
                                </p:cTn>
                              </p:par>
                              <p:par>
                                <p:cTn id="14" presetID="8" presetClass="entr" presetSubtype="16"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diamond(in)">
                                      <p:cBhvr>
                                        <p:cTn id="16" dur="3000"/>
                                        <p:tgtEl>
                                          <p:spTgt spid="5"/>
                                        </p:tgtEl>
                                      </p:cBhvr>
                                    </p:animEffect>
                                  </p:childTnLst>
                                </p:cTn>
                              </p:par>
                              <p:par>
                                <p:cTn id="17" presetID="8" presetClass="entr" presetSubtype="16"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in)">
                                      <p:cBhvr>
                                        <p:cTn id="19" dur="3000"/>
                                        <p:tgtEl>
                                          <p:spTgt spid="7"/>
                                        </p:tgtEl>
                                      </p:cBhvr>
                                    </p:animEffect>
                                  </p:childTnLst>
                                </p:cTn>
                              </p:par>
                              <p:par>
                                <p:cTn id="20" presetID="8"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diamond(in)">
                                      <p:cBhvr>
                                        <p:cTn id="22" dur="3000"/>
                                        <p:tgtEl>
                                          <p:spTgt spid="8"/>
                                        </p:tgtEl>
                                      </p:cBhvr>
                                    </p:animEffect>
                                  </p:childTnLst>
                                </p:cTn>
                              </p:par>
                              <p:par>
                                <p:cTn id="23" presetID="2" presetClass="entr" presetSubtype="3"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3000" fill="hold"/>
                                        <p:tgtEl>
                                          <p:spTgt spid="9"/>
                                        </p:tgtEl>
                                        <p:attrNameLst>
                                          <p:attrName>ppt_x</p:attrName>
                                        </p:attrNameLst>
                                      </p:cBhvr>
                                      <p:tavLst>
                                        <p:tav tm="0">
                                          <p:val>
                                            <p:strVal val="1+#ppt_w/2"/>
                                          </p:val>
                                        </p:tav>
                                        <p:tav tm="100000">
                                          <p:val>
                                            <p:strVal val="#ppt_x"/>
                                          </p:val>
                                        </p:tav>
                                      </p:tavLst>
                                    </p:anim>
                                    <p:anim calcmode="lin" valueType="num">
                                      <p:cBhvr additive="base">
                                        <p:cTn id="26" dur="3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3000" fill="hold"/>
                                        <p:tgtEl>
                                          <p:spTgt spid="10"/>
                                        </p:tgtEl>
                                        <p:attrNameLst>
                                          <p:attrName>ppt_x</p:attrName>
                                        </p:attrNameLst>
                                      </p:cBhvr>
                                      <p:tavLst>
                                        <p:tav tm="0">
                                          <p:val>
                                            <p:strVal val="0-#ppt_w/2"/>
                                          </p:val>
                                        </p:tav>
                                        <p:tav tm="100000">
                                          <p:val>
                                            <p:strVal val="#ppt_x"/>
                                          </p:val>
                                        </p:tav>
                                      </p:tavLst>
                                    </p:anim>
                                    <p:anim calcmode="lin" valueType="num">
                                      <p:cBhvr additive="base">
                                        <p:cTn id="30" dur="3000" fill="hold"/>
                                        <p:tgtEl>
                                          <p:spTgt spid="10"/>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3000" fill="hold"/>
                                        <p:tgtEl>
                                          <p:spTgt spid="11"/>
                                        </p:tgtEl>
                                        <p:attrNameLst>
                                          <p:attrName>ppt_x</p:attrName>
                                        </p:attrNameLst>
                                      </p:cBhvr>
                                      <p:tavLst>
                                        <p:tav tm="0">
                                          <p:val>
                                            <p:strVal val="#ppt_x"/>
                                          </p:val>
                                        </p:tav>
                                        <p:tav tm="100000">
                                          <p:val>
                                            <p:strVal val="#ppt_x"/>
                                          </p:val>
                                        </p:tav>
                                      </p:tavLst>
                                    </p:anim>
                                    <p:anim calcmode="lin" valueType="num">
                                      <p:cBhvr additive="base">
                                        <p:cTn id="34" dur="3000" fill="hold"/>
                                        <p:tgtEl>
                                          <p:spTgt spid="11"/>
                                        </p:tgtEl>
                                        <p:attrNameLst>
                                          <p:attrName>ppt_y</p:attrName>
                                        </p:attrNameLst>
                                      </p:cBhvr>
                                      <p:tavLst>
                                        <p:tav tm="0">
                                          <p:val>
                                            <p:strVal val="0-#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3000" fill="hold"/>
                                        <p:tgtEl>
                                          <p:spTgt spid="5"/>
                                        </p:tgtEl>
                                        <p:attrNameLst>
                                          <p:attrName>ppt_x</p:attrName>
                                        </p:attrNameLst>
                                      </p:cBhvr>
                                      <p:tavLst>
                                        <p:tav tm="0">
                                          <p:val>
                                            <p:strVal val="1+#ppt_w/2"/>
                                          </p:val>
                                        </p:tav>
                                        <p:tav tm="100000">
                                          <p:val>
                                            <p:strVal val="#ppt_x"/>
                                          </p:val>
                                        </p:tav>
                                      </p:tavLst>
                                    </p:anim>
                                    <p:anim calcmode="lin" valueType="num">
                                      <p:cBhvr additive="base">
                                        <p:cTn id="38" dur="3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nodeType="with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3000" fill="hold"/>
                                        <p:tgtEl>
                                          <p:spTgt spid="7"/>
                                        </p:tgtEl>
                                        <p:attrNameLst>
                                          <p:attrName>ppt_x</p:attrName>
                                        </p:attrNameLst>
                                      </p:cBhvr>
                                      <p:tavLst>
                                        <p:tav tm="0">
                                          <p:val>
                                            <p:strVal val="0-#ppt_w/2"/>
                                          </p:val>
                                        </p:tav>
                                        <p:tav tm="100000">
                                          <p:val>
                                            <p:strVal val="#ppt_x"/>
                                          </p:val>
                                        </p:tav>
                                      </p:tavLst>
                                    </p:anim>
                                    <p:anim calcmode="lin" valueType="num">
                                      <p:cBhvr additive="base">
                                        <p:cTn id="42" dur="30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additive="base">
                                        <p:cTn id="45" dur="3000" fill="hold"/>
                                        <p:tgtEl>
                                          <p:spTgt spid="8"/>
                                        </p:tgtEl>
                                        <p:attrNameLst>
                                          <p:attrName>ppt_x</p:attrName>
                                        </p:attrNameLst>
                                      </p:cBhvr>
                                      <p:tavLst>
                                        <p:tav tm="0">
                                          <p:val>
                                            <p:strVal val="#ppt_x"/>
                                          </p:val>
                                        </p:tav>
                                        <p:tav tm="100000">
                                          <p:val>
                                            <p:strVal val="#ppt_x"/>
                                          </p:val>
                                        </p:tav>
                                      </p:tavLst>
                                    </p:anim>
                                    <p:anim calcmode="lin" valueType="num">
                                      <p:cBhvr additive="base">
                                        <p:cTn id="46" dur="3000" fill="hold"/>
                                        <p:tgtEl>
                                          <p:spTgt spid="8"/>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3000"/>
                            </p:stCondLst>
                            <p:childTnLst>
                              <p:par>
                                <p:cTn id="48" presetID="2" presetClass="exit" presetSubtype="12" fill="hold" nodeType="after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0-ppt_w/2"/>
                                          </p:val>
                                        </p:tav>
                                      </p:tavLst>
                                    </p:anim>
                                    <p:anim calcmode="lin" valueType="num">
                                      <p:cBhvr additive="base">
                                        <p:cTn id="50" dur="3000"/>
                                        <p:tgtEl>
                                          <p:spTgt spid="9"/>
                                        </p:tgtEl>
                                        <p:attrNameLst>
                                          <p:attrName>ppt_y</p:attrName>
                                        </p:attrNameLst>
                                      </p:cBhvr>
                                      <p:tavLst>
                                        <p:tav tm="0">
                                          <p:val>
                                            <p:strVal val="ppt_y"/>
                                          </p:val>
                                        </p:tav>
                                        <p:tav tm="100000">
                                          <p:val>
                                            <p:strVal val="1+ppt_h/2"/>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6" fill="hold" nodeType="withEffect">
                                  <p:stCondLst>
                                    <p:cond delay="0"/>
                                  </p:stCondLst>
                                  <p:childTnLst>
                                    <p:anim calcmode="lin" valueType="num">
                                      <p:cBhvr additive="base">
                                        <p:cTn id="53" dur="3000"/>
                                        <p:tgtEl>
                                          <p:spTgt spid="10"/>
                                        </p:tgtEl>
                                        <p:attrNameLst>
                                          <p:attrName>ppt_x</p:attrName>
                                        </p:attrNameLst>
                                      </p:cBhvr>
                                      <p:tavLst>
                                        <p:tav tm="0">
                                          <p:val>
                                            <p:strVal val="ppt_x"/>
                                          </p:val>
                                        </p:tav>
                                        <p:tav tm="100000">
                                          <p:val>
                                            <p:strVal val="1+ppt_w/2"/>
                                          </p:val>
                                        </p:tav>
                                      </p:tavLst>
                                    </p:anim>
                                    <p:anim calcmode="lin" valueType="num">
                                      <p:cBhvr additive="base">
                                        <p:cTn id="54" dur="3000"/>
                                        <p:tgtEl>
                                          <p:spTgt spid="10"/>
                                        </p:tgtEl>
                                        <p:attrNameLst>
                                          <p:attrName>ppt_y</p:attrName>
                                        </p:attrNameLst>
                                      </p:cBhvr>
                                      <p:tavLst>
                                        <p:tav tm="0">
                                          <p:val>
                                            <p:strVal val="ppt_y"/>
                                          </p:val>
                                        </p:tav>
                                        <p:tav tm="100000">
                                          <p:val>
                                            <p:strVal val="1+ppt_h/2"/>
                                          </p:val>
                                        </p:tav>
                                      </p:tavLst>
                                    </p:anim>
                                    <p:set>
                                      <p:cBhvr>
                                        <p:cTn id="55" dur="1" fill="hold">
                                          <p:stCondLst>
                                            <p:cond delay="2999"/>
                                          </p:stCondLst>
                                        </p:cTn>
                                        <p:tgtEl>
                                          <p:spTgt spid="10"/>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1"/>
                                        </p:tgtEl>
                                        <p:attrNameLst>
                                          <p:attrName>ppt_x</p:attrName>
                                        </p:attrNameLst>
                                      </p:cBhvr>
                                      <p:tavLst>
                                        <p:tav tm="0">
                                          <p:val>
                                            <p:strVal val="ppt_x"/>
                                          </p:val>
                                        </p:tav>
                                        <p:tav tm="100000">
                                          <p:val>
                                            <p:strVal val="ppt_x"/>
                                          </p:val>
                                        </p:tav>
                                      </p:tavLst>
                                    </p:anim>
                                    <p:anim calcmode="lin" valueType="num">
                                      <p:cBhvr additive="base">
                                        <p:cTn id="58" dur="3000"/>
                                        <p:tgtEl>
                                          <p:spTgt spid="11"/>
                                        </p:tgtEl>
                                        <p:attrNameLst>
                                          <p:attrName>ppt_y</p:attrName>
                                        </p:attrNameLst>
                                      </p:cBhvr>
                                      <p:tavLst>
                                        <p:tav tm="0">
                                          <p:val>
                                            <p:strVal val="ppt_y"/>
                                          </p:val>
                                        </p:tav>
                                        <p:tav tm="100000">
                                          <p:val>
                                            <p:strVal val="1+ppt_h/2"/>
                                          </p:val>
                                        </p:tav>
                                      </p:tavLst>
                                    </p:anim>
                                    <p:set>
                                      <p:cBhvr>
                                        <p:cTn id="59" dur="1" fill="hold">
                                          <p:stCondLst>
                                            <p:cond delay="2999"/>
                                          </p:stCondLst>
                                        </p:cTn>
                                        <p:tgtEl>
                                          <p:spTgt spid="11"/>
                                        </p:tgtEl>
                                        <p:attrNameLst>
                                          <p:attrName>style.visibility</p:attrName>
                                        </p:attrNameLst>
                                      </p:cBhvr>
                                      <p:to>
                                        <p:strVal val="hidden"/>
                                      </p:to>
                                    </p:set>
                                  </p:childTnLst>
                                </p:cTn>
                              </p:par>
                              <p:par>
                                <p:cTn id="60" presetID="2" presetClass="exit" presetSubtype="9" fill="hold" nodeType="withEffect">
                                  <p:stCondLst>
                                    <p:cond delay="0"/>
                                  </p:stCondLst>
                                  <p:childTnLst>
                                    <p:anim calcmode="lin" valueType="num">
                                      <p:cBhvr additive="base">
                                        <p:cTn id="61" dur="3000"/>
                                        <p:tgtEl>
                                          <p:spTgt spid="5"/>
                                        </p:tgtEl>
                                        <p:attrNameLst>
                                          <p:attrName>ppt_x</p:attrName>
                                        </p:attrNameLst>
                                      </p:cBhvr>
                                      <p:tavLst>
                                        <p:tav tm="0">
                                          <p:val>
                                            <p:strVal val="ppt_x"/>
                                          </p:val>
                                        </p:tav>
                                        <p:tav tm="100000">
                                          <p:val>
                                            <p:strVal val="0-ppt_w/2"/>
                                          </p:val>
                                        </p:tav>
                                      </p:tavLst>
                                    </p:anim>
                                    <p:anim calcmode="lin" valueType="num">
                                      <p:cBhvr additive="base">
                                        <p:cTn id="62" dur="3000"/>
                                        <p:tgtEl>
                                          <p:spTgt spid="5"/>
                                        </p:tgtEl>
                                        <p:attrNameLst>
                                          <p:attrName>ppt_y</p:attrName>
                                        </p:attrNameLst>
                                      </p:cBhvr>
                                      <p:tavLst>
                                        <p:tav tm="0">
                                          <p:val>
                                            <p:strVal val="ppt_y"/>
                                          </p:val>
                                        </p:tav>
                                        <p:tav tm="100000">
                                          <p:val>
                                            <p:strVal val="0-ppt_h/2"/>
                                          </p:val>
                                        </p:tav>
                                      </p:tavLst>
                                    </p:anim>
                                    <p:set>
                                      <p:cBhvr>
                                        <p:cTn id="63" dur="1" fill="hold">
                                          <p:stCondLst>
                                            <p:cond delay="2999"/>
                                          </p:stCondLst>
                                        </p:cTn>
                                        <p:tgtEl>
                                          <p:spTgt spid="5"/>
                                        </p:tgtEl>
                                        <p:attrNameLst>
                                          <p:attrName>style.visibility</p:attrName>
                                        </p:attrNameLst>
                                      </p:cBhvr>
                                      <p:to>
                                        <p:strVal val="hidden"/>
                                      </p:to>
                                    </p:set>
                                  </p:childTnLst>
                                </p:cTn>
                              </p:par>
                              <p:par>
                                <p:cTn id="64" presetID="2" presetClass="exit" presetSubtype="3" fill="hold" nodeType="withEffect">
                                  <p:stCondLst>
                                    <p:cond delay="0"/>
                                  </p:stCondLst>
                                  <p:childTnLst>
                                    <p:anim calcmode="lin" valueType="num">
                                      <p:cBhvr additive="base">
                                        <p:cTn id="65" dur="3000"/>
                                        <p:tgtEl>
                                          <p:spTgt spid="7"/>
                                        </p:tgtEl>
                                        <p:attrNameLst>
                                          <p:attrName>ppt_x</p:attrName>
                                        </p:attrNameLst>
                                      </p:cBhvr>
                                      <p:tavLst>
                                        <p:tav tm="0">
                                          <p:val>
                                            <p:strVal val="ppt_x"/>
                                          </p:val>
                                        </p:tav>
                                        <p:tav tm="100000">
                                          <p:val>
                                            <p:strVal val="1+ppt_w/2"/>
                                          </p:val>
                                        </p:tav>
                                      </p:tavLst>
                                    </p:anim>
                                    <p:anim calcmode="lin" valueType="num">
                                      <p:cBhvr additive="base">
                                        <p:cTn id="66" dur="3000"/>
                                        <p:tgtEl>
                                          <p:spTgt spid="7"/>
                                        </p:tgtEl>
                                        <p:attrNameLst>
                                          <p:attrName>ppt_y</p:attrName>
                                        </p:attrNameLst>
                                      </p:cBhvr>
                                      <p:tavLst>
                                        <p:tav tm="0">
                                          <p:val>
                                            <p:strVal val="ppt_y"/>
                                          </p:val>
                                        </p:tav>
                                        <p:tav tm="100000">
                                          <p:val>
                                            <p:strVal val="0-ppt_h/2"/>
                                          </p:val>
                                        </p:tav>
                                      </p:tavLst>
                                    </p:anim>
                                    <p:set>
                                      <p:cBhvr>
                                        <p:cTn id="67" dur="1" fill="hold">
                                          <p:stCondLst>
                                            <p:cond delay="2999"/>
                                          </p:stCondLst>
                                        </p:cTn>
                                        <p:tgtEl>
                                          <p:spTgt spid="7"/>
                                        </p:tgtEl>
                                        <p:attrNameLst>
                                          <p:attrName>style.visibility</p:attrName>
                                        </p:attrNameLst>
                                      </p:cBhvr>
                                      <p:to>
                                        <p:strVal val="hidden"/>
                                      </p:to>
                                    </p:set>
                                  </p:childTnLst>
                                </p:cTn>
                              </p:par>
                              <p:par>
                                <p:cTn id="68" presetID="2" presetClass="exit" presetSubtype="1" fill="hold" nodeType="withEffect">
                                  <p:stCondLst>
                                    <p:cond delay="0"/>
                                  </p:stCondLst>
                                  <p:childTnLst>
                                    <p:anim calcmode="lin" valueType="num">
                                      <p:cBhvr additive="base">
                                        <p:cTn id="69" dur="3000"/>
                                        <p:tgtEl>
                                          <p:spTgt spid="8"/>
                                        </p:tgtEl>
                                        <p:attrNameLst>
                                          <p:attrName>ppt_x</p:attrName>
                                        </p:attrNameLst>
                                      </p:cBhvr>
                                      <p:tavLst>
                                        <p:tav tm="0">
                                          <p:val>
                                            <p:strVal val="ppt_x"/>
                                          </p:val>
                                        </p:tav>
                                        <p:tav tm="100000">
                                          <p:val>
                                            <p:strVal val="ppt_x"/>
                                          </p:val>
                                        </p:tav>
                                      </p:tavLst>
                                    </p:anim>
                                    <p:anim calcmode="lin" valueType="num">
                                      <p:cBhvr additive="base">
                                        <p:cTn id="70" dur="3000"/>
                                        <p:tgtEl>
                                          <p:spTgt spid="8"/>
                                        </p:tgtEl>
                                        <p:attrNameLst>
                                          <p:attrName>ppt_y</p:attrName>
                                        </p:attrNameLst>
                                      </p:cBhvr>
                                      <p:tavLst>
                                        <p:tav tm="0">
                                          <p:val>
                                            <p:strVal val="ppt_y"/>
                                          </p:val>
                                        </p:tav>
                                        <p:tav tm="100000">
                                          <p:val>
                                            <p:strVal val="0-ppt_h/2"/>
                                          </p:val>
                                        </p:tav>
                                      </p:tavLst>
                                    </p:anim>
                                    <p:set>
                                      <p:cBhvr>
                                        <p:cTn id="71" dur="1" fill="hold">
                                          <p:stCondLst>
                                            <p:cond delay="2999"/>
                                          </p:stCondLst>
                                        </p:cTn>
                                        <p:tgtEl>
                                          <p:spTgt spid="8"/>
                                        </p:tgtEl>
                                        <p:attrNameLst>
                                          <p:attrName>style.visibility</p:attrName>
                                        </p:attrNameLst>
                                      </p:cBhvr>
                                      <p:to>
                                        <p:strVal val="hidden"/>
                                      </p:to>
                                    </p:set>
                                  </p:childTnLst>
                                </p:cTn>
                              </p:par>
                              <p:par>
                                <p:cTn id="72" presetID="50" presetClass="entr" presetSubtype="0" decel="100000"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p:cTn id="74" dur="3000" fill="hold"/>
                                        <p:tgtEl>
                                          <p:spTgt spid="4"/>
                                        </p:tgtEl>
                                        <p:attrNameLst>
                                          <p:attrName>ppt_w</p:attrName>
                                        </p:attrNameLst>
                                      </p:cBhvr>
                                      <p:tavLst>
                                        <p:tav tm="0">
                                          <p:val>
                                            <p:strVal val="#ppt_w+.3"/>
                                          </p:val>
                                        </p:tav>
                                        <p:tav tm="100000">
                                          <p:val>
                                            <p:strVal val="#ppt_w"/>
                                          </p:val>
                                        </p:tav>
                                      </p:tavLst>
                                    </p:anim>
                                    <p:anim calcmode="lin" valueType="num">
                                      <p:cBhvr>
                                        <p:cTn id="75" dur="3000" fill="hold"/>
                                        <p:tgtEl>
                                          <p:spTgt spid="4"/>
                                        </p:tgtEl>
                                        <p:attrNameLst>
                                          <p:attrName>ppt_h</p:attrName>
                                        </p:attrNameLst>
                                      </p:cBhvr>
                                      <p:tavLst>
                                        <p:tav tm="0">
                                          <p:val>
                                            <p:strVal val="#ppt_h"/>
                                          </p:val>
                                        </p:tav>
                                        <p:tav tm="100000">
                                          <p:val>
                                            <p:strVal val="#ppt_h"/>
                                          </p:val>
                                        </p:tav>
                                      </p:tavLst>
                                    </p:anim>
                                    <p:animEffect transition="in" filter="fade">
                                      <p:cBhvr>
                                        <p:cTn id="76" dur="3000"/>
                                        <p:tgtEl>
                                          <p:spTgt spid="4"/>
                                        </p:tgtEl>
                                      </p:cBhvr>
                                    </p:animEffect>
                                  </p:childTnLst>
                                </p:cTn>
                              </p:par>
                            </p:childTnLst>
                          </p:cTn>
                        </p:par>
                        <p:par>
                          <p:cTn id="77" fill="hold" nodeType="afterGroup">
                            <p:stCondLst>
                              <p:cond delay="6000"/>
                            </p:stCondLst>
                            <p:childTnLst>
                              <p:par>
                                <p:cTn id="78" presetID="23" presetClass="entr" presetSubtype="16"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p:cTn id="80" dur="2000" fill="hold"/>
                                        <p:tgtEl>
                                          <p:spTgt spid="12"/>
                                        </p:tgtEl>
                                        <p:attrNameLst>
                                          <p:attrName>ppt_w</p:attrName>
                                        </p:attrNameLst>
                                      </p:cBhvr>
                                      <p:tavLst>
                                        <p:tav tm="0">
                                          <p:val>
                                            <p:fltVal val="0"/>
                                          </p:val>
                                        </p:tav>
                                        <p:tav tm="100000">
                                          <p:val>
                                            <p:strVal val="#ppt_w"/>
                                          </p:val>
                                        </p:tav>
                                      </p:tavLst>
                                    </p:anim>
                                    <p:anim calcmode="lin" valueType="num">
                                      <p:cBhvr>
                                        <p:cTn id="81" dur="2000" fill="hold"/>
                                        <p:tgtEl>
                                          <p:spTgt spid="12"/>
                                        </p:tgtEl>
                                        <p:attrNameLst>
                                          <p:attrName>ppt_h</p:attrName>
                                        </p:attrNameLst>
                                      </p:cBhvr>
                                      <p:tavLst>
                                        <p:tav tm="0">
                                          <p:val>
                                            <p:fltVal val="0"/>
                                          </p:val>
                                        </p:tav>
                                        <p:tav tm="100000">
                                          <p:val>
                                            <p:strVal val="#ppt_h"/>
                                          </p:val>
                                        </p:tav>
                                      </p:tavLst>
                                    </p:anim>
                                  </p:childTnLst>
                                </p:cTn>
                              </p:par>
                            </p:childTnLst>
                          </p:cTn>
                        </p:par>
                        <p:par>
                          <p:cTn id="82" fill="hold" nodeType="afterGroup">
                            <p:stCondLst>
                              <p:cond delay="8000"/>
                            </p:stCondLst>
                            <p:childTnLst>
                              <p:par>
                                <p:cTn id="83" presetID="40" presetClass="entr" presetSubtype="0" fill="hold" grpId="0" nodeType="afterEffect">
                                  <p:stCondLst>
                                    <p:cond delay="500"/>
                                  </p:stCondLst>
                                  <p:iterate type="lt">
                                    <p:tmPct val="10000"/>
                                  </p:iterate>
                                  <p:childTnLst>
                                    <p:set>
                                      <p:cBhvr>
                                        <p:cTn id="84" dur="1" fill="hold">
                                          <p:stCondLst>
                                            <p:cond delay="0"/>
                                          </p:stCondLst>
                                        </p:cTn>
                                        <p:tgtEl>
                                          <p:spTgt spid="13"/>
                                        </p:tgtEl>
                                        <p:attrNameLst>
                                          <p:attrName>style.visibility</p:attrName>
                                        </p:attrNameLst>
                                      </p:cBhvr>
                                      <p:to>
                                        <p:strVal val="visible"/>
                                      </p:to>
                                    </p:set>
                                    <p:animEffect transition="in" filter="fade">
                                      <p:cBhvr>
                                        <p:cTn id="85" dur="1000"/>
                                        <p:tgtEl>
                                          <p:spTgt spid="13"/>
                                        </p:tgtEl>
                                      </p:cBhvr>
                                    </p:animEffect>
                                    <p:anim calcmode="lin" valueType="num">
                                      <p:cBhvr>
                                        <p:cTn id="86" dur="1000" fill="hold"/>
                                        <p:tgtEl>
                                          <p:spTgt spid="13"/>
                                        </p:tgtEl>
                                        <p:attrNameLst>
                                          <p:attrName>ppt_x</p:attrName>
                                        </p:attrNameLst>
                                      </p:cBhvr>
                                      <p:tavLst>
                                        <p:tav tm="0">
                                          <p:val>
                                            <p:strVal val="#ppt_x-.1"/>
                                          </p:val>
                                        </p:tav>
                                        <p:tav tm="100000">
                                          <p:val>
                                            <p:strVal val="#ppt_x"/>
                                          </p:val>
                                        </p:tav>
                                      </p:tavLst>
                                    </p:anim>
                                    <p:anim calcmode="lin" valueType="num">
                                      <p:cBhvr>
                                        <p:cTn id="8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Ana María\Escritorio\sheyla.jpg"/>
          <p:cNvPicPr>
            <a:picLocks noChangeAspect="1" noChangeArrowheads="1"/>
          </p:cNvPicPr>
          <p:nvPr/>
        </p:nvPicPr>
        <p:blipFill>
          <a:blip r:embed="rId2"/>
          <a:stretch>
            <a:fillRect/>
          </a:stretch>
        </p:blipFill>
        <p:spPr bwMode="auto">
          <a:xfrm>
            <a:off x="0" y="11113"/>
            <a:ext cx="9144000" cy="5692775"/>
          </a:xfrm>
          <a:prstGeom prst="rect">
            <a:avLst/>
          </a:prstGeom>
          <a:solidFill>
            <a:schemeClr val="tx2">
              <a:lumMod val="25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Luna"/>
          <p:cNvSpPr/>
          <p:nvPr/>
        </p:nvSpPr>
        <p:spPr>
          <a:xfrm>
            <a:off x="2928938" y="0"/>
            <a:ext cx="1714500"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 name="4 Luna"/>
          <p:cNvSpPr/>
          <p:nvPr/>
        </p:nvSpPr>
        <p:spPr>
          <a:xfrm flipH="1">
            <a:off x="4714875" y="0"/>
            <a:ext cx="1785938"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Luna"/>
          <p:cNvSpPr/>
          <p:nvPr/>
        </p:nvSpPr>
        <p:spPr>
          <a:xfrm>
            <a:off x="1571625" y="0"/>
            <a:ext cx="1714500"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Luna"/>
          <p:cNvSpPr/>
          <p:nvPr/>
        </p:nvSpPr>
        <p:spPr>
          <a:xfrm>
            <a:off x="0" y="0"/>
            <a:ext cx="1714500"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H="1">
            <a:off x="6072188" y="0"/>
            <a:ext cx="1785937"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flipH="1">
            <a:off x="7358063" y="0"/>
            <a:ext cx="1785937" cy="5715000"/>
          </a:xfrm>
          <a:prstGeom prst="moon">
            <a:avLst>
              <a:gd name="adj" fmla="val 22082"/>
            </a:avLst>
          </a:prstGeom>
          <a:solidFill>
            <a:schemeClr val="tx2">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a:off x="0" y="0"/>
            <a:ext cx="1714500"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a:off x="1547813" y="0"/>
            <a:ext cx="1738312"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a:off x="2916238" y="0"/>
            <a:ext cx="1655762"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flipH="1">
            <a:off x="4714875" y="0"/>
            <a:ext cx="1801813"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flipH="1">
            <a:off x="6072188" y="0"/>
            <a:ext cx="1812925"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Luna"/>
          <p:cNvSpPr/>
          <p:nvPr/>
        </p:nvSpPr>
        <p:spPr>
          <a:xfrm flipH="1">
            <a:off x="7322443" y="22300"/>
            <a:ext cx="1785937" cy="5715000"/>
          </a:xfrm>
          <a:prstGeom prst="moon">
            <a:avLst>
              <a:gd name="adj" fmla="val 2208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CuadroTexto"/>
          <p:cNvSpPr txBox="1"/>
          <p:nvPr/>
        </p:nvSpPr>
        <p:spPr>
          <a:xfrm>
            <a:off x="611188" y="4370388"/>
            <a:ext cx="820896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templo de factura contemporánea consta de una sola nave con cuatro capillas laterales. Es de una planta y tribunas con arcadas con zócalo de mármol rojo. Alberga el tesoro más querido de Sevilla, la Virgen de la </a:t>
            </a:r>
          </a:p>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Esperanza, llamada la Macarena.</a:t>
            </a:r>
          </a:p>
        </p:txBody>
      </p:sp>
      <p:sp>
        <p:nvSpPr>
          <p:cNvPr id="18" name="17 CuadroTexto"/>
          <p:cNvSpPr txBox="1"/>
          <p:nvPr/>
        </p:nvSpPr>
        <p:spPr>
          <a:xfrm>
            <a:off x="3132138" y="193675"/>
            <a:ext cx="4452937"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BASÍLICA DE LA MACARENA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6000">
        <p15:prstTrans prst="wind"/>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10800000">
                                      <p:cBhvr>
                                        <p:cTn id="6" dur="3000" fill="hold"/>
                                        <p:tgtEl>
                                          <p:spTgt spid="4"/>
                                        </p:tgtEl>
                                        <p:attrNameLst>
                                          <p:attrName>r</p:attrName>
                                        </p:attrNameLst>
                                      </p:cBhvr>
                                    </p:animRot>
                                  </p:childTnLst>
                                </p:cTn>
                              </p:par>
                              <p:par>
                                <p:cTn id="7" presetID="8" presetClass="emph" presetSubtype="0" fill="hold" nodeType="withEffect">
                                  <p:stCondLst>
                                    <p:cond delay="0"/>
                                  </p:stCondLst>
                                  <p:childTnLst>
                                    <p:animRot by="10800000">
                                      <p:cBhvr>
                                        <p:cTn id="8" dur="3000" fill="hold"/>
                                        <p:tgtEl>
                                          <p:spTgt spid="6"/>
                                        </p:tgtEl>
                                        <p:attrNameLst>
                                          <p:attrName>r</p:attrName>
                                        </p:attrNameLst>
                                      </p:cBhvr>
                                    </p:animRot>
                                  </p:childTnLst>
                                </p:cTn>
                              </p:par>
                              <p:par>
                                <p:cTn id="9" presetID="8" presetClass="emph" presetSubtype="0" fill="hold" nodeType="withEffect">
                                  <p:stCondLst>
                                    <p:cond delay="0"/>
                                  </p:stCondLst>
                                  <p:childTnLst>
                                    <p:animRot by="10800000">
                                      <p:cBhvr>
                                        <p:cTn id="10" dur="3000" fill="hold"/>
                                        <p:tgtEl>
                                          <p:spTgt spid="7"/>
                                        </p:tgtEl>
                                        <p:attrNameLst>
                                          <p:attrName>r</p:attrName>
                                        </p:attrNameLst>
                                      </p:cBhvr>
                                    </p:animRot>
                                  </p:childTnLst>
                                </p:cTn>
                              </p:par>
                              <p:par>
                                <p:cTn id="11" presetID="8" presetClass="emph" presetSubtype="0" fill="hold" nodeType="withEffect">
                                  <p:stCondLst>
                                    <p:cond delay="0"/>
                                  </p:stCondLst>
                                  <p:childTnLst>
                                    <p:animRot by="-108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10800000">
                                      <p:cBhvr>
                                        <p:cTn id="14" dur="3000" fill="hold"/>
                                        <p:tgtEl>
                                          <p:spTgt spid="8"/>
                                        </p:tgtEl>
                                        <p:attrNameLst>
                                          <p:attrName>r</p:attrName>
                                        </p:attrNameLst>
                                      </p:cBhvr>
                                    </p:animRot>
                                  </p:childTnLst>
                                </p:cTn>
                              </p:par>
                              <p:par>
                                <p:cTn id="15" presetID="8" presetClass="emph" presetSubtype="0" fill="hold" nodeType="withEffect">
                                  <p:stCondLst>
                                    <p:cond delay="0"/>
                                  </p:stCondLst>
                                  <p:childTnLst>
                                    <p:animRot by="-10800000">
                                      <p:cBhvr>
                                        <p:cTn id="16" dur="3000" fill="hold"/>
                                        <p:tgtEl>
                                          <p:spTgt spid="9"/>
                                        </p:tgtEl>
                                        <p:attrNameLst>
                                          <p:attrName>r</p:attrName>
                                        </p:attrNameLst>
                                      </p:cBhvr>
                                    </p:animRot>
                                  </p:childTnLst>
                                </p:cTn>
                              </p:par>
                              <p:par>
                                <p:cTn id="17" presetID="8" presetClass="emph" presetSubtype="0" fill="hold" nodeType="withEffect">
                                  <p:stCondLst>
                                    <p:cond delay="0"/>
                                  </p:stCondLst>
                                  <p:childTnLst>
                                    <p:animRot by="-10800000">
                                      <p:cBhvr>
                                        <p:cTn id="18" dur="3000" fill="hold"/>
                                        <p:tgtEl>
                                          <p:spTgt spid="10"/>
                                        </p:tgtEl>
                                        <p:attrNameLst>
                                          <p:attrName>r</p:attrName>
                                        </p:attrNameLst>
                                      </p:cBhvr>
                                    </p:animRot>
                                  </p:childTnLst>
                                </p:cTn>
                              </p:par>
                              <p:par>
                                <p:cTn id="19" presetID="8" presetClass="emph" presetSubtype="0" fill="hold" nodeType="withEffect">
                                  <p:stCondLst>
                                    <p:cond delay="0"/>
                                  </p:stCondLst>
                                  <p:childTnLst>
                                    <p:animRot by="-10800000">
                                      <p:cBhvr>
                                        <p:cTn id="20" dur="3000" fill="hold"/>
                                        <p:tgtEl>
                                          <p:spTgt spid="11"/>
                                        </p:tgtEl>
                                        <p:attrNameLst>
                                          <p:attrName>r</p:attrName>
                                        </p:attrNameLst>
                                      </p:cBhvr>
                                    </p:animRot>
                                  </p:childTnLst>
                                </p:cTn>
                              </p:par>
                              <p:par>
                                <p:cTn id="21" presetID="8" presetClass="emph" presetSubtype="0" fill="hold" nodeType="withEffect">
                                  <p:stCondLst>
                                    <p:cond delay="0"/>
                                  </p:stCondLst>
                                  <p:childTnLst>
                                    <p:animRot by="-10800000">
                                      <p:cBhvr>
                                        <p:cTn id="22" dur="3000" fill="hold"/>
                                        <p:tgtEl>
                                          <p:spTgt spid="12"/>
                                        </p:tgtEl>
                                        <p:attrNameLst>
                                          <p:attrName>r</p:attrName>
                                        </p:attrNameLst>
                                      </p:cBhvr>
                                    </p:animRot>
                                  </p:childTnLst>
                                </p:cTn>
                              </p:par>
                              <p:par>
                                <p:cTn id="23" presetID="8" presetClass="emph" presetSubtype="0" fill="hold" nodeType="withEffect">
                                  <p:stCondLst>
                                    <p:cond delay="0"/>
                                  </p:stCondLst>
                                  <p:childTnLst>
                                    <p:animRot by="10800000">
                                      <p:cBhvr>
                                        <p:cTn id="24" dur="3000" fill="hold"/>
                                        <p:tgtEl>
                                          <p:spTgt spid="13"/>
                                        </p:tgtEl>
                                        <p:attrNameLst>
                                          <p:attrName>r</p:attrName>
                                        </p:attrNameLst>
                                      </p:cBhvr>
                                    </p:animRot>
                                  </p:childTnLst>
                                </p:cTn>
                              </p:par>
                              <p:par>
                                <p:cTn id="25" presetID="8" presetClass="emph" presetSubtype="0" fill="hold" nodeType="withEffect">
                                  <p:stCondLst>
                                    <p:cond delay="0"/>
                                  </p:stCondLst>
                                  <p:childTnLst>
                                    <p:animRot by="10800000">
                                      <p:cBhvr>
                                        <p:cTn id="26" dur="3000" fill="hold"/>
                                        <p:tgtEl>
                                          <p:spTgt spid="14"/>
                                        </p:tgtEl>
                                        <p:attrNameLst>
                                          <p:attrName>r</p:attrName>
                                        </p:attrNameLst>
                                      </p:cBhvr>
                                    </p:animRot>
                                  </p:childTnLst>
                                </p:cTn>
                              </p:par>
                              <p:par>
                                <p:cTn id="27" presetID="8" presetClass="emph" presetSubtype="0" fill="hold" nodeType="withEffect">
                                  <p:stCondLst>
                                    <p:cond delay="0"/>
                                  </p:stCondLst>
                                  <p:childTnLst>
                                    <p:animRot by="10800000">
                                      <p:cBhvr>
                                        <p:cTn id="28" dur="3000" fill="hold"/>
                                        <p:tgtEl>
                                          <p:spTgt spid="15"/>
                                        </p:tgtEl>
                                        <p:attrNameLst>
                                          <p:attrName>r</p:attrName>
                                        </p:attrNameLst>
                                      </p:cBhvr>
                                    </p:animRot>
                                  </p:childTnLst>
                                </p:cTn>
                              </p:par>
                            </p:childTnLst>
                          </p:cTn>
                        </p:par>
                        <p:par>
                          <p:cTn id="29" fill="hold" nodeType="afterGroup">
                            <p:stCondLst>
                              <p:cond delay="3000"/>
                            </p:stCondLst>
                            <p:childTnLst>
                              <p:par>
                                <p:cTn id="30" presetID="2" presetClass="exit" presetSubtype="8" fill="hold" nodeType="afterEffect">
                                  <p:stCondLst>
                                    <p:cond delay="0"/>
                                  </p:stCondLst>
                                  <p:childTnLst>
                                    <p:anim calcmode="lin" valueType="num">
                                      <p:cBhvr additive="base">
                                        <p:cTn id="31" dur="3000"/>
                                        <p:tgtEl>
                                          <p:spTgt spid="5"/>
                                        </p:tgtEl>
                                        <p:attrNameLst>
                                          <p:attrName>ppt_x</p:attrName>
                                        </p:attrNameLst>
                                      </p:cBhvr>
                                      <p:tavLst>
                                        <p:tav tm="0">
                                          <p:val>
                                            <p:strVal val="ppt_x"/>
                                          </p:val>
                                        </p:tav>
                                        <p:tav tm="100000">
                                          <p:val>
                                            <p:strVal val="0-ppt_w/2"/>
                                          </p:val>
                                        </p:tav>
                                      </p:tavLst>
                                    </p:anim>
                                    <p:anim calcmode="lin" valueType="num">
                                      <p:cBhvr additive="base">
                                        <p:cTn id="32" dur="3000"/>
                                        <p:tgtEl>
                                          <p:spTgt spid="5"/>
                                        </p:tgtEl>
                                        <p:attrNameLst>
                                          <p:attrName>ppt_y</p:attrName>
                                        </p:attrNameLst>
                                      </p:cBhvr>
                                      <p:tavLst>
                                        <p:tav tm="0">
                                          <p:val>
                                            <p:strVal val="ppt_y"/>
                                          </p:val>
                                        </p:tav>
                                        <p:tav tm="100000">
                                          <p:val>
                                            <p:strVal val="ppt_y"/>
                                          </p:val>
                                        </p:tav>
                                      </p:tavLst>
                                    </p:anim>
                                    <p:set>
                                      <p:cBhvr>
                                        <p:cTn id="33" dur="1" fill="hold">
                                          <p:stCondLst>
                                            <p:cond delay="2999"/>
                                          </p:stCondLst>
                                        </p:cTn>
                                        <p:tgtEl>
                                          <p:spTgt spid="5"/>
                                        </p:tgtEl>
                                        <p:attrNameLst>
                                          <p:attrName>style.visibility</p:attrName>
                                        </p:attrNameLst>
                                      </p:cBhvr>
                                      <p:to>
                                        <p:strVal val="hidden"/>
                                      </p:to>
                                    </p:set>
                                  </p:childTnLst>
                                </p:cTn>
                              </p:par>
                              <p:par>
                                <p:cTn id="34" presetID="2" presetClass="exit" presetSubtype="8" fill="hold" nodeType="withEffect">
                                  <p:stCondLst>
                                    <p:cond delay="0"/>
                                  </p:stCondLst>
                                  <p:childTnLst>
                                    <p:anim calcmode="lin" valueType="num">
                                      <p:cBhvr additive="base">
                                        <p:cTn id="35" dur="3000"/>
                                        <p:tgtEl>
                                          <p:spTgt spid="8"/>
                                        </p:tgtEl>
                                        <p:attrNameLst>
                                          <p:attrName>ppt_x</p:attrName>
                                        </p:attrNameLst>
                                      </p:cBhvr>
                                      <p:tavLst>
                                        <p:tav tm="0">
                                          <p:val>
                                            <p:strVal val="ppt_x"/>
                                          </p:val>
                                        </p:tav>
                                        <p:tav tm="100000">
                                          <p:val>
                                            <p:strVal val="0-ppt_w/2"/>
                                          </p:val>
                                        </p:tav>
                                      </p:tavLst>
                                    </p:anim>
                                    <p:anim calcmode="lin" valueType="num">
                                      <p:cBhvr additive="base">
                                        <p:cTn id="36" dur="3000"/>
                                        <p:tgtEl>
                                          <p:spTgt spid="8"/>
                                        </p:tgtEl>
                                        <p:attrNameLst>
                                          <p:attrName>ppt_y</p:attrName>
                                        </p:attrNameLst>
                                      </p:cBhvr>
                                      <p:tavLst>
                                        <p:tav tm="0">
                                          <p:val>
                                            <p:strVal val="ppt_y"/>
                                          </p:val>
                                        </p:tav>
                                        <p:tav tm="100000">
                                          <p:val>
                                            <p:strVal val="ppt_y"/>
                                          </p:val>
                                        </p:tav>
                                      </p:tavLst>
                                    </p:anim>
                                    <p:set>
                                      <p:cBhvr>
                                        <p:cTn id="37" dur="1" fill="hold">
                                          <p:stCondLst>
                                            <p:cond delay="2999"/>
                                          </p:stCondLst>
                                        </p:cTn>
                                        <p:tgtEl>
                                          <p:spTgt spid="8"/>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9"/>
                                        </p:tgtEl>
                                        <p:attrNameLst>
                                          <p:attrName>ppt_x</p:attrName>
                                        </p:attrNameLst>
                                      </p:cBhvr>
                                      <p:tavLst>
                                        <p:tav tm="0">
                                          <p:val>
                                            <p:strVal val="ppt_x"/>
                                          </p:val>
                                        </p:tav>
                                        <p:tav tm="100000">
                                          <p:val>
                                            <p:strVal val="0-ppt_w/2"/>
                                          </p:val>
                                        </p:tav>
                                      </p:tavLst>
                                    </p:anim>
                                    <p:anim calcmode="lin" valueType="num">
                                      <p:cBhvr additive="base">
                                        <p:cTn id="40" dur="3000"/>
                                        <p:tgtEl>
                                          <p:spTgt spid="9"/>
                                        </p:tgtEl>
                                        <p:attrNameLst>
                                          <p:attrName>ppt_y</p:attrName>
                                        </p:attrNameLst>
                                      </p:cBhvr>
                                      <p:tavLst>
                                        <p:tav tm="0">
                                          <p:val>
                                            <p:strVal val="ppt_y"/>
                                          </p:val>
                                        </p:tav>
                                        <p:tav tm="100000">
                                          <p:val>
                                            <p:strVal val="ppt_y"/>
                                          </p:val>
                                        </p:tav>
                                      </p:tavLst>
                                    </p:anim>
                                    <p:set>
                                      <p:cBhvr>
                                        <p:cTn id="41" dur="1" fill="hold">
                                          <p:stCondLst>
                                            <p:cond delay="2999"/>
                                          </p:stCondLst>
                                        </p:cTn>
                                        <p:tgtEl>
                                          <p:spTgt spid="9"/>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13"/>
                                        </p:tgtEl>
                                        <p:attrNameLst>
                                          <p:attrName>ppt_x</p:attrName>
                                        </p:attrNameLst>
                                      </p:cBhvr>
                                      <p:tavLst>
                                        <p:tav tm="0">
                                          <p:val>
                                            <p:strVal val="ppt_x"/>
                                          </p:val>
                                        </p:tav>
                                        <p:tav tm="100000">
                                          <p:val>
                                            <p:strVal val="0-ppt_w/2"/>
                                          </p:val>
                                        </p:tav>
                                      </p:tavLst>
                                    </p:anim>
                                    <p:anim calcmode="lin" valueType="num">
                                      <p:cBhvr additive="base">
                                        <p:cTn id="44" dur="3000"/>
                                        <p:tgtEl>
                                          <p:spTgt spid="13"/>
                                        </p:tgtEl>
                                        <p:attrNameLst>
                                          <p:attrName>ppt_y</p:attrName>
                                        </p:attrNameLst>
                                      </p:cBhvr>
                                      <p:tavLst>
                                        <p:tav tm="0">
                                          <p:val>
                                            <p:strVal val="ppt_y"/>
                                          </p:val>
                                        </p:tav>
                                        <p:tav tm="100000">
                                          <p:val>
                                            <p:strVal val="ppt_y"/>
                                          </p:val>
                                        </p:tav>
                                      </p:tavLst>
                                    </p:anim>
                                    <p:set>
                                      <p:cBhvr>
                                        <p:cTn id="45" dur="1" fill="hold">
                                          <p:stCondLst>
                                            <p:cond delay="2999"/>
                                          </p:stCondLst>
                                        </p:cTn>
                                        <p:tgtEl>
                                          <p:spTgt spid="13"/>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4"/>
                                        </p:tgtEl>
                                        <p:attrNameLst>
                                          <p:attrName>ppt_x</p:attrName>
                                        </p:attrNameLst>
                                      </p:cBhvr>
                                      <p:tavLst>
                                        <p:tav tm="0">
                                          <p:val>
                                            <p:strVal val="ppt_x"/>
                                          </p:val>
                                        </p:tav>
                                        <p:tav tm="100000">
                                          <p:val>
                                            <p:strVal val="0-ppt_w/2"/>
                                          </p:val>
                                        </p:tav>
                                      </p:tavLst>
                                    </p:anim>
                                    <p:anim calcmode="lin" valueType="num">
                                      <p:cBhvr additive="base">
                                        <p:cTn id="48" dur="3000"/>
                                        <p:tgtEl>
                                          <p:spTgt spid="14"/>
                                        </p:tgtEl>
                                        <p:attrNameLst>
                                          <p:attrName>ppt_y</p:attrName>
                                        </p:attrNameLst>
                                      </p:cBhvr>
                                      <p:tavLst>
                                        <p:tav tm="0">
                                          <p:val>
                                            <p:strVal val="ppt_y"/>
                                          </p:val>
                                        </p:tav>
                                        <p:tav tm="100000">
                                          <p:val>
                                            <p:strVal val="ppt_y"/>
                                          </p:val>
                                        </p:tav>
                                      </p:tavLst>
                                    </p:anim>
                                    <p:set>
                                      <p:cBhvr>
                                        <p:cTn id="49" dur="1" fill="hold">
                                          <p:stCondLst>
                                            <p:cond delay="2999"/>
                                          </p:stCondLst>
                                        </p:cTn>
                                        <p:tgtEl>
                                          <p:spTgt spid="14"/>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5"/>
                                        </p:tgtEl>
                                        <p:attrNameLst>
                                          <p:attrName>ppt_x</p:attrName>
                                        </p:attrNameLst>
                                      </p:cBhvr>
                                      <p:tavLst>
                                        <p:tav tm="0">
                                          <p:val>
                                            <p:strVal val="ppt_x"/>
                                          </p:val>
                                        </p:tav>
                                        <p:tav tm="100000">
                                          <p:val>
                                            <p:strVal val="0-ppt_w/2"/>
                                          </p:val>
                                        </p:tav>
                                      </p:tavLst>
                                    </p:anim>
                                    <p:anim calcmode="lin" valueType="num">
                                      <p:cBhvr additive="base">
                                        <p:cTn id="52" dur="3000"/>
                                        <p:tgtEl>
                                          <p:spTgt spid="15"/>
                                        </p:tgtEl>
                                        <p:attrNameLst>
                                          <p:attrName>ppt_y</p:attrName>
                                        </p:attrNameLst>
                                      </p:cBhvr>
                                      <p:tavLst>
                                        <p:tav tm="0">
                                          <p:val>
                                            <p:strVal val="ppt_y"/>
                                          </p:val>
                                        </p:tav>
                                        <p:tav tm="100000">
                                          <p:val>
                                            <p:strVal val="ppt_y"/>
                                          </p:val>
                                        </p:tav>
                                      </p:tavLst>
                                    </p:anim>
                                    <p:set>
                                      <p:cBhvr>
                                        <p:cTn id="53" dur="1" fill="hold">
                                          <p:stCondLst>
                                            <p:cond delay="2999"/>
                                          </p:stCondLst>
                                        </p:cTn>
                                        <p:tgtEl>
                                          <p:spTgt spid="15"/>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4"/>
                                        </p:tgtEl>
                                        <p:attrNameLst>
                                          <p:attrName>ppt_x</p:attrName>
                                        </p:attrNameLst>
                                      </p:cBhvr>
                                      <p:tavLst>
                                        <p:tav tm="0">
                                          <p:val>
                                            <p:strVal val="ppt_x"/>
                                          </p:val>
                                        </p:tav>
                                        <p:tav tm="100000">
                                          <p:val>
                                            <p:strVal val="1+ppt_w/2"/>
                                          </p:val>
                                        </p:tav>
                                      </p:tavLst>
                                    </p:anim>
                                    <p:anim calcmode="lin" valueType="num">
                                      <p:cBhvr additive="base">
                                        <p:cTn id="56" dur="3000"/>
                                        <p:tgtEl>
                                          <p:spTgt spid="4"/>
                                        </p:tgtEl>
                                        <p:attrNameLst>
                                          <p:attrName>ppt_y</p:attrName>
                                        </p:attrNameLst>
                                      </p:cBhvr>
                                      <p:tavLst>
                                        <p:tav tm="0">
                                          <p:val>
                                            <p:strVal val="ppt_y"/>
                                          </p:val>
                                        </p:tav>
                                        <p:tav tm="100000">
                                          <p:val>
                                            <p:strVal val="ppt_y"/>
                                          </p:val>
                                        </p:tav>
                                      </p:tavLst>
                                    </p:anim>
                                    <p:set>
                                      <p:cBhvr>
                                        <p:cTn id="57" dur="1" fill="hold">
                                          <p:stCondLst>
                                            <p:cond delay="2999"/>
                                          </p:stCondLst>
                                        </p:cTn>
                                        <p:tgtEl>
                                          <p:spTgt spid="4"/>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6"/>
                                        </p:tgtEl>
                                        <p:attrNameLst>
                                          <p:attrName>ppt_x</p:attrName>
                                        </p:attrNameLst>
                                      </p:cBhvr>
                                      <p:tavLst>
                                        <p:tav tm="0">
                                          <p:val>
                                            <p:strVal val="ppt_x"/>
                                          </p:val>
                                        </p:tav>
                                        <p:tav tm="100000">
                                          <p:val>
                                            <p:strVal val="1+ppt_w/2"/>
                                          </p:val>
                                        </p:tav>
                                      </p:tavLst>
                                    </p:anim>
                                    <p:anim calcmode="lin" valueType="num">
                                      <p:cBhvr additive="base">
                                        <p:cTn id="60" dur="3000"/>
                                        <p:tgtEl>
                                          <p:spTgt spid="6"/>
                                        </p:tgtEl>
                                        <p:attrNameLst>
                                          <p:attrName>ppt_y</p:attrName>
                                        </p:attrNameLst>
                                      </p:cBhvr>
                                      <p:tavLst>
                                        <p:tav tm="0">
                                          <p:val>
                                            <p:strVal val="ppt_y"/>
                                          </p:val>
                                        </p:tav>
                                        <p:tav tm="100000">
                                          <p:val>
                                            <p:strVal val="ppt_y"/>
                                          </p:val>
                                        </p:tav>
                                      </p:tavLst>
                                    </p:anim>
                                    <p:set>
                                      <p:cBhvr>
                                        <p:cTn id="61" dur="1" fill="hold">
                                          <p:stCondLst>
                                            <p:cond delay="2999"/>
                                          </p:stCondLst>
                                        </p:cTn>
                                        <p:tgtEl>
                                          <p:spTgt spid="6"/>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1+ppt_w/2"/>
                                          </p:val>
                                        </p:tav>
                                      </p:tavLst>
                                    </p:anim>
                                    <p:anim calcmode="lin" valueType="num">
                                      <p:cBhvr additive="base">
                                        <p:cTn id="64" dur="3000"/>
                                        <p:tgtEl>
                                          <p:spTgt spid="7"/>
                                        </p:tgtEl>
                                        <p:attrNameLst>
                                          <p:attrName>ppt_y</p:attrName>
                                        </p:attrNameLst>
                                      </p:cBhvr>
                                      <p:tavLst>
                                        <p:tav tm="0">
                                          <p:val>
                                            <p:strVal val="ppt_y"/>
                                          </p:val>
                                        </p:tav>
                                        <p:tav tm="100000">
                                          <p:val>
                                            <p:strVal val="ppt_y"/>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1+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xit" presetSubtype="2"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1+ppt_w/2"/>
                                          </p:val>
                                        </p:tav>
                                      </p:tavLst>
                                    </p:anim>
                                    <p:anim calcmode="lin" valueType="num">
                                      <p:cBhvr additive="base">
                                        <p:cTn id="72" dur="3000"/>
                                        <p:tgtEl>
                                          <p:spTgt spid="11"/>
                                        </p:tgtEl>
                                        <p:attrNameLst>
                                          <p:attrName>ppt_y</p:attrName>
                                        </p:attrNameLst>
                                      </p:cBhvr>
                                      <p:tavLst>
                                        <p:tav tm="0">
                                          <p:val>
                                            <p:strVal val="ppt_y"/>
                                          </p:val>
                                        </p:tav>
                                        <p:tav tm="100000">
                                          <p:val>
                                            <p:strVal val="ppt_y"/>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2" fill="hold"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1+ppt_w/2"/>
                                          </p:val>
                                        </p:tav>
                                      </p:tavLst>
                                    </p:anim>
                                    <p:anim calcmode="lin" valueType="num">
                                      <p:cBhvr additive="base">
                                        <p:cTn id="76" dur="3000"/>
                                        <p:tgtEl>
                                          <p:spTgt spid="10"/>
                                        </p:tgtEl>
                                        <p:attrNameLst>
                                          <p:attrName>ppt_y</p:attrName>
                                        </p:attrNameLst>
                                      </p:cBhvr>
                                      <p:tavLst>
                                        <p:tav tm="0">
                                          <p:val>
                                            <p:strVal val="ppt_y"/>
                                          </p:val>
                                        </p:tav>
                                        <p:tav tm="100000">
                                          <p:val>
                                            <p:strVal val="ppt_y"/>
                                          </p:val>
                                        </p:tav>
                                      </p:tavLst>
                                    </p:anim>
                                    <p:set>
                                      <p:cBhvr>
                                        <p:cTn id="77" dur="1" fill="hold">
                                          <p:stCondLst>
                                            <p:cond delay="2999"/>
                                          </p:stCondLst>
                                        </p:cTn>
                                        <p:tgtEl>
                                          <p:spTgt spid="10"/>
                                        </p:tgtEl>
                                        <p:attrNameLst>
                                          <p:attrName>style.visibility</p:attrName>
                                        </p:attrNameLst>
                                      </p:cBhvr>
                                      <p:to>
                                        <p:strVal val="hidden"/>
                                      </p:to>
                                    </p:set>
                                  </p:childTnLst>
                                </p:cTn>
                              </p:par>
                              <p:par>
                                <p:cTn id="78" presetID="17" presetClass="entr" presetSubtype="10" fill="hold" nodeType="withEffect">
                                  <p:stCondLst>
                                    <p:cond delay="1000"/>
                                  </p:stCondLst>
                                  <p:childTnLst>
                                    <p:set>
                                      <p:cBhvr>
                                        <p:cTn id="79" dur="1" fill="hold">
                                          <p:stCondLst>
                                            <p:cond delay="0"/>
                                          </p:stCondLst>
                                        </p:cTn>
                                        <p:tgtEl>
                                          <p:spTgt spid="2"/>
                                        </p:tgtEl>
                                        <p:attrNameLst>
                                          <p:attrName>style.visibility</p:attrName>
                                        </p:attrNameLst>
                                      </p:cBhvr>
                                      <p:to>
                                        <p:strVal val="visible"/>
                                      </p:to>
                                    </p:set>
                                    <p:anim calcmode="lin" valueType="num">
                                      <p:cBhvr>
                                        <p:cTn id="80" dur="3000" fill="hold"/>
                                        <p:tgtEl>
                                          <p:spTgt spid="2"/>
                                        </p:tgtEl>
                                        <p:attrNameLst>
                                          <p:attrName>ppt_w</p:attrName>
                                        </p:attrNameLst>
                                      </p:cBhvr>
                                      <p:tavLst>
                                        <p:tav tm="0">
                                          <p:val>
                                            <p:fltVal val="0"/>
                                          </p:val>
                                        </p:tav>
                                        <p:tav tm="100000">
                                          <p:val>
                                            <p:strVal val="#ppt_w"/>
                                          </p:val>
                                        </p:tav>
                                      </p:tavLst>
                                    </p:anim>
                                    <p:anim calcmode="lin" valueType="num">
                                      <p:cBhvr>
                                        <p:cTn id="81" dur="3000" fill="hold"/>
                                        <p:tgtEl>
                                          <p:spTgt spid="2"/>
                                        </p:tgtEl>
                                        <p:attrNameLst>
                                          <p:attrName>ppt_h</p:attrName>
                                        </p:attrNameLst>
                                      </p:cBhvr>
                                      <p:tavLst>
                                        <p:tav tm="0">
                                          <p:val>
                                            <p:strVal val="#ppt_h"/>
                                          </p:val>
                                        </p:tav>
                                        <p:tav tm="100000">
                                          <p:val>
                                            <p:strVal val="#ppt_h"/>
                                          </p:val>
                                        </p:tav>
                                      </p:tavLst>
                                    </p:anim>
                                  </p:childTnLst>
                                </p:cTn>
                              </p:par>
                              <p:par>
                                <p:cTn id="82" presetID="6" presetClass="entr" presetSubtype="32" fill="hold" nodeType="withEffect">
                                  <p:stCondLst>
                                    <p:cond delay="1000"/>
                                  </p:stCondLst>
                                  <p:childTnLst>
                                    <p:set>
                                      <p:cBhvr>
                                        <p:cTn id="83" dur="1" fill="hold">
                                          <p:stCondLst>
                                            <p:cond delay="0"/>
                                          </p:stCondLst>
                                        </p:cTn>
                                        <p:tgtEl>
                                          <p:spTgt spid="2"/>
                                        </p:tgtEl>
                                        <p:attrNameLst>
                                          <p:attrName>style.visibility</p:attrName>
                                        </p:attrNameLst>
                                      </p:cBhvr>
                                      <p:to>
                                        <p:strVal val="visible"/>
                                      </p:to>
                                    </p:set>
                                    <p:animEffect transition="in" filter="circle(out)">
                                      <p:cBhvr>
                                        <p:cTn id="84" dur="3000"/>
                                        <p:tgtEl>
                                          <p:spTgt spid="2"/>
                                        </p:tgtEl>
                                      </p:cBhvr>
                                    </p:animEffect>
                                  </p:childTnLst>
                                </p:cTn>
                              </p:par>
                            </p:childTnLst>
                          </p:cTn>
                        </p:par>
                        <p:par>
                          <p:cTn id="85" fill="hold" nodeType="afterGroup">
                            <p:stCondLst>
                              <p:cond delay="7000"/>
                            </p:stCondLst>
                            <p:childTnLst>
                              <p:par>
                                <p:cTn id="86" presetID="23" presetClass="entr" presetSubtype="16" fill="hold" grpId="0" nodeType="afterEffect">
                                  <p:stCondLst>
                                    <p:cond delay="0"/>
                                  </p:stCondLst>
                                  <p:childTnLst>
                                    <p:set>
                                      <p:cBhvr>
                                        <p:cTn id="87" dur="1" fill="hold">
                                          <p:stCondLst>
                                            <p:cond delay="0"/>
                                          </p:stCondLst>
                                        </p:cTn>
                                        <p:tgtEl>
                                          <p:spTgt spid="18"/>
                                        </p:tgtEl>
                                        <p:attrNameLst>
                                          <p:attrName>style.visibility</p:attrName>
                                        </p:attrNameLst>
                                      </p:cBhvr>
                                      <p:to>
                                        <p:strVal val="visible"/>
                                      </p:to>
                                    </p:set>
                                    <p:anim calcmode="lin" valueType="num">
                                      <p:cBhvr>
                                        <p:cTn id="88" dur="2000" fill="hold"/>
                                        <p:tgtEl>
                                          <p:spTgt spid="18"/>
                                        </p:tgtEl>
                                        <p:attrNameLst>
                                          <p:attrName>ppt_w</p:attrName>
                                        </p:attrNameLst>
                                      </p:cBhvr>
                                      <p:tavLst>
                                        <p:tav tm="0">
                                          <p:val>
                                            <p:fltVal val="0"/>
                                          </p:val>
                                        </p:tav>
                                        <p:tav tm="100000">
                                          <p:val>
                                            <p:strVal val="#ppt_w"/>
                                          </p:val>
                                        </p:tav>
                                      </p:tavLst>
                                    </p:anim>
                                    <p:anim calcmode="lin" valueType="num">
                                      <p:cBhvr>
                                        <p:cTn id="89" dur="2000" fill="hold"/>
                                        <p:tgtEl>
                                          <p:spTgt spid="18"/>
                                        </p:tgtEl>
                                        <p:attrNameLst>
                                          <p:attrName>ppt_h</p:attrName>
                                        </p:attrNameLst>
                                      </p:cBhvr>
                                      <p:tavLst>
                                        <p:tav tm="0">
                                          <p:val>
                                            <p:fltVal val="0"/>
                                          </p:val>
                                        </p:tav>
                                        <p:tav tm="100000">
                                          <p:val>
                                            <p:strVal val="#ppt_h"/>
                                          </p:val>
                                        </p:tav>
                                      </p:tavLst>
                                    </p:anim>
                                  </p:childTnLst>
                                </p:cTn>
                              </p:par>
                            </p:childTnLst>
                          </p:cTn>
                        </p:par>
                        <p:par>
                          <p:cTn id="90" fill="hold" nodeType="afterGroup">
                            <p:stCondLst>
                              <p:cond delay="9000"/>
                            </p:stCondLst>
                            <p:childTnLst>
                              <p:par>
                                <p:cTn id="91" presetID="40" presetClass="entr" presetSubtype="0" fill="hold" grpId="0" nodeType="afterEffect">
                                  <p:stCondLst>
                                    <p:cond delay="500"/>
                                  </p:stCondLst>
                                  <p:iterate type="lt">
                                    <p:tmPct val="10000"/>
                                  </p:iterate>
                                  <p:childTnLst>
                                    <p:set>
                                      <p:cBhvr>
                                        <p:cTn id="92" dur="1" fill="hold">
                                          <p:stCondLst>
                                            <p:cond delay="0"/>
                                          </p:stCondLst>
                                        </p:cTn>
                                        <p:tgtEl>
                                          <p:spTgt spid="16"/>
                                        </p:tgtEl>
                                        <p:attrNameLst>
                                          <p:attrName>style.visibility</p:attrName>
                                        </p:attrNameLst>
                                      </p:cBhvr>
                                      <p:to>
                                        <p:strVal val="visible"/>
                                      </p:to>
                                    </p:set>
                                    <p:animEffect transition="in" filter="fade">
                                      <p:cBhvr>
                                        <p:cTn id="93" dur="1000"/>
                                        <p:tgtEl>
                                          <p:spTgt spid="16"/>
                                        </p:tgtEl>
                                      </p:cBhvr>
                                    </p:animEffect>
                                    <p:anim calcmode="lin" valueType="num">
                                      <p:cBhvr>
                                        <p:cTn id="94" dur="1000" fill="hold"/>
                                        <p:tgtEl>
                                          <p:spTgt spid="16"/>
                                        </p:tgtEl>
                                        <p:attrNameLst>
                                          <p:attrName>ppt_x</p:attrName>
                                        </p:attrNameLst>
                                      </p:cBhvr>
                                      <p:tavLst>
                                        <p:tav tm="0">
                                          <p:val>
                                            <p:strVal val="#ppt_x-.1"/>
                                          </p:val>
                                        </p:tav>
                                        <p:tav tm="100000">
                                          <p:val>
                                            <p:strVal val="#ppt_x"/>
                                          </p:val>
                                        </p:tav>
                                      </p:tavLst>
                                    </p:anim>
                                    <p:anim calcmode="lin" valueType="num">
                                      <p:cBhvr>
                                        <p:cTn id="9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River-Waterfall-Forest.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27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4"/>
            <a:ext cx="4824536"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9" name="28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476235"/>
            <a:ext cx="4824536"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0" name="29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937287"/>
            <a:ext cx="4824536"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1" name="30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1428765"/>
            <a:ext cx="4824536"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2" name="31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1904995"/>
            <a:ext cx="4896544"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3" name="32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2381247"/>
            <a:ext cx="4896544"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4" name="33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2797968"/>
            <a:ext cx="4896544"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5" name="34 Imagen" descr="River-Waterfall-Forest.jpg"/>
          <p:cNvPicPr>
            <a:picLocks noChangeAspect="1"/>
          </p:cNvPicPr>
          <p:nvPr/>
        </p:nvPicPr>
        <p:blipFill>
          <a:blip r:embed="rId3" cstate="print">
            <a:clrChange>
              <a:clrFrom>
                <a:srgbClr val="958C55"/>
              </a:clrFrom>
              <a:clrTo>
                <a:srgbClr val="958C55">
                  <a:alpha val="0"/>
                </a:srgbClr>
              </a:clrTo>
            </a:clrChange>
          </a:blip>
          <a:stretch>
            <a:fillRect/>
          </a:stretch>
        </p:blipFill>
        <p:spPr>
          <a:xfrm>
            <a:off x="2267744" y="3214695"/>
            <a:ext cx="4896544" cy="2202672"/>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36" name="35 Imagen" descr="River-Waterfall-Forest.jpg"/>
          <p:cNvPicPr>
            <a:picLocks noChangeAspect="1"/>
          </p:cNvPicPr>
          <p:nvPr/>
        </p:nvPicPr>
        <p:blipFill>
          <a:blip r:embed="rId4" cstate="print">
            <a:clrChange>
              <a:clrFrom>
                <a:srgbClr val="958C55"/>
              </a:clrFrom>
              <a:clrTo>
                <a:srgbClr val="958C55">
                  <a:alpha val="0"/>
                </a:srgbClr>
              </a:clrTo>
            </a:clrChange>
          </a:blip>
          <a:stretch>
            <a:fillRect/>
          </a:stretch>
        </p:blipFill>
        <p:spPr>
          <a:xfrm>
            <a:off x="2267744" y="3690952"/>
            <a:ext cx="4896543" cy="2024057"/>
          </a:xfrm>
          <a:prstGeom prst="donut">
            <a:avLst>
              <a:gd name="adj" fmla="val 10659"/>
            </a:avLst>
          </a:prstGeom>
          <a:solidFill>
            <a:schemeClr val="tx2">
              <a:lumMod val="7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2" name="11 CuadroTexto"/>
          <p:cNvSpPr txBox="1"/>
          <p:nvPr/>
        </p:nvSpPr>
        <p:spPr>
          <a:xfrm>
            <a:off x="503237" y="4877979"/>
            <a:ext cx="8137525" cy="646113"/>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Un paseo por el muelle de la sal, cuyo nombre radica en que antaño era aquí donde se descargaba la sal procedente de las salinas gaditanas.</a:t>
            </a:r>
          </a:p>
        </p:txBody>
      </p:sp>
      <p:sp>
        <p:nvSpPr>
          <p:cNvPr id="13" name="12 CuadroTexto"/>
          <p:cNvSpPr txBox="1"/>
          <p:nvPr/>
        </p:nvSpPr>
        <p:spPr>
          <a:xfrm>
            <a:off x="2603215" y="286880"/>
            <a:ext cx="301942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MUELLE DE LA SAL</a:t>
            </a:r>
          </a:p>
        </p:txBody>
      </p:sp>
    </p:spTree>
  </p:cSld>
  <p:clrMapOvr>
    <a:masterClrMapping/>
  </p:clrMapOvr>
  <mc:AlternateContent xmlns:mc="http://schemas.openxmlformats.org/markup-compatibility/2006">
    <mc:Choice xmlns:p14="http://schemas.microsoft.com/office/powerpoint/2010/main" Requires="p14">
      <p:transition spd="slow" p14:dur="2000" advTm="25000">
        <p14:ripple/>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3000" fill="hold"/>
                                        <p:tgtEl>
                                          <p:spTgt spid="28"/>
                                        </p:tgtEl>
                                        <p:attrNameLst>
                                          <p:attrName>ppt_x</p:attrName>
                                        </p:attrNameLst>
                                      </p:cBhvr>
                                      <p:tavLst>
                                        <p:tav tm="0">
                                          <p:val>
                                            <p:strVal val="#ppt_x"/>
                                          </p:val>
                                        </p:tav>
                                        <p:tav tm="100000">
                                          <p:val>
                                            <p:strVal val="#ppt_x"/>
                                          </p:val>
                                        </p:tav>
                                      </p:tavLst>
                                    </p:anim>
                                    <p:anim calcmode="lin" valueType="num">
                                      <p:cBhvr additive="base">
                                        <p:cTn id="8" dur="30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3000" fill="hold"/>
                                        <p:tgtEl>
                                          <p:spTgt spid="29"/>
                                        </p:tgtEl>
                                        <p:attrNameLst>
                                          <p:attrName>ppt_x</p:attrName>
                                        </p:attrNameLst>
                                      </p:cBhvr>
                                      <p:tavLst>
                                        <p:tav tm="0">
                                          <p:val>
                                            <p:strVal val="#ppt_x"/>
                                          </p:val>
                                        </p:tav>
                                        <p:tav tm="100000">
                                          <p:val>
                                            <p:strVal val="#ppt_x"/>
                                          </p:val>
                                        </p:tav>
                                      </p:tavLst>
                                    </p:anim>
                                    <p:anim calcmode="lin" valueType="num">
                                      <p:cBhvr additive="base">
                                        <p:cTn id="12" dur="3000" fill="hold"/>
                                        <p:tgtEl>
                                          <p:spTgt spid="2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3000" fill="hold"/>
                                        <p:tgtEl>
                                          <p:spTgt spid="30"/>
                                        </p:tgtEl>
                                        <p:attrNameLst>
                                          <p:attrName>ppt_x</p:attrName>
                                        </p:attrNameLst>
                                      </p:cBhvr>
                                      <p:tavLst>
                                        <p:tav tm="0">
                                          <p:val>
                                            <p:strVal val="#ppt_x"/>
                                          </p:val>
                                        </p:tav>
                                        <p:tav tm="100000">
                                          <p:val>
                                            <p:strVal val="#ppt_x"/>
                                          </p:val>
                                        </p:tav>
                                      </p:tavLst>
                                    </p:anim>
                                    <p:anim calcmode="lin" valueType="num">
                                      <p:cBhvr additive="base">
                                        <p:cTn id="16" dur="3000" fill="hold"/>
                                        <p:tgtEl>
                                          <p:spTgt spid="3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3000" fill="hold"/>
                                        <p:tgtEl>
                                          <p:spTgt spid="31"/>
                                        </p:tgtEl>
                                        <p:attrNameLst>
                                          <p:attrName>ppt_x</p:attrName>
                                        </p:attrNameLst>
                                      </p:cBhvr>
                                      <p:tavLst>
                                        <p:tav tm="0">
                                          <p:val>
                                            <p:strVal val="#ppt_x"/>
                                          </p:val>
                                        </p:tav>
                                        <p:tav tm="100000">
                                          <p:val>
                                            <p:strVal val="#ppt_x"/>
                                          </p:val>
                                        </p:tav>
                                      </p:tavLst>
                                    </p:anim>
                                    <p:anim calcmode="lin" valueType="num">
                                      <p:cBhvr additive="base">
                                        <p:cTn id="20" dur="30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3000" fill="hold"/>
                                        <p:tgtEl>
                                          <p:spTgt spid="32"/>
                                        </p:tgtEl>
                                        <p:attrNameLst>
                                          <p:attrName>ppt_x</p:attrName>
                                        </p:attrNameLst>
                                      </p:cBhvr>
                                      <p:tavLst>
                                        <p:tav tm="0">
                                          <p:val>
                                            <p:strVal val="#ppt_x"/>
                                          </p:val>
                                        </p:tav>
                                        <p:tav tm="100000">
                                          <p:val>
                                            <p:strVal val="#ppt_x"/>
                                          </p:val>
                                        </p:tav>
                                      </p:tavLst>
                                    </p:anim>
                                    <p:anim calcmode="lin" valueType="num">
                                      <p:cBhvr additive="base">
                                        <p:cTn id="24" dur="3000" fill="hold"/>
                                        <p:tgtEl>
                                          <p:spTgt spid="3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3"/>
                                        </p:tgtEl>
                                        <p:attrNameLst>
                                          <p:attrName>style.visibility</p:attrName>
                                        </p:attrNameLst>
                                      </p:cBhvr>
                                      <p:to>
                                        <p:strVal val="visible"/>
                                      </p:to>
                                    </p:set>
                                    <p:anim calcmode="lin" valueType="num">
                                      <p:cBhvr additive="base">
                                        <p:cTn id="27" dur="3000" fill="hold"/>
                                        <p:tgtEl>
                                          <p:spTgt spid="33"/>
                                        </p:tgtEl>
                                        <p:attrNameLst>
                                          <p:attrName>ppt_x</p:attrName>
                                        </p:attrNameLst>
                                      </p:cBhvr>
                                      <p:tavLst>
                                        <p:tav tm="0">
                                          <p:val>
                                            <p:strVal val="#ppt_x"/>
                                          </p:val>
                                        </p:tav>
                                        <p:tav tm="100000">
                                          <p:val>
                                            <p:strVal val="#ppt_x"/>
                                          </p:val>
                                        </p:tav>
                                      </p:tavLst>
                                    </p:anim>
                                    <p:anim calcmode="lin" valueType="num">
                                      <p:cBhvr additive="base">
                                        <p:cTn id="28" dur="3000" fill="hold"/>
                                        <p:tgtEl>
                                          <p:spTgt spid="3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additive="base">
                                        <p:cTn id="31" dur="3000" fill="hold"/>
                                        <p:tgtEl>
                                          <p:spTgt spid="34"/>
                                        </p:tgtEl>
                                        <p:attrNameLst>
                                          <p:attrName>ppt_x</p:attrName>
                                        </p:attrNameLst>
                                      </p:cBhvr>
                                      <p:tavLst>
                                        <p:tav tm="0">
                                          <p:val>
                                            <p:strVal val="#ppt_x"/>
                                          </p:val>
                                        </p:tav>
                                        <p:tav tm="100000">
                                          <p:val>
                                            <p:strVal val="#ppt_x"/>
                                          </p:val>
                                        </p:tav>
                                      </p:tavLst>
                                    </p:anim>
                                    <p:anim calcmode="lin" valueType="num">
                                      <p:cBhvr additive="base">
                                        <p:cTn id="32" dur="3000" fill="hold"/>
                                        <p:tgtEl>
                                          <p:spTgt spid="3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additive="base">
                                        <p:cTn id="35" dur="3000" fill="hold"/>
                                        <p:tgtEl>
                                          <p:spTgt spid="35"/>
                                        </p:tgtEl>
                                        <p:attrNameLst>
                                          <p:attrName>ppt_x</p:attrName>
                                        </p:attrNameLst>
                                      </p:cBhvr>
                                      <p:tavLst>
                                        <p:tav tm="0">
                                          <p:val>
                                            <p:strVal val="#ppt_x"/>
                                          </p:val>
                                        </p:tav>
                                        <p:tav tm="100000">
                                          <p:val>
                                            <p:strVal val="#ppt_x"/>
                                          </p:val>
                                        </p:tav>
                                      </p:tavLst>
                                    </p:anim>
                                    <p:anim calcmode="lin" valueType="num">
                                      <p:cBhvr additive="base">
                                        <p:cTn id="36" dur="3000" fill="hold"/>
                                        <p:tgtEl>
                                          <p:spTgt spid="35"/>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6"/>
                                        </p:tgtEl>
                                        <p:attrNameLst>
                                          <p:attrName>style.visibility</p:attrName>
                                        </p:attrNameLst>
                                      </p:cBhvr>
                                      <p:to>
                                        <p:strVal val="visible"/>
                                      </p:to>
                                    </p:set>
                                    <p:anim calcmode="lin" valueType="num">
                                      <p:cBhvr additive="base">
                                        <p:cTn id="39" dur="3000" fill="hold"/>
                                        <p:tgtEl>
                                          <p:spTgt spid="36"/>
                                        </p:tgtEl>
                                        <p:attrNameLst>
                                          <p:attrName>ppt_x</p:attrName>
                                        </p:attrNameLst>
                                      </p:cBhvr>
                                      <p:tavLst>
                                        <p:tav tm="0">
                                          <p:val>
                                            <p:strVal val="#ppt_x"/>
                                          </p:val>
                                        </p:tav>
                                        <p:tav tm="100000">
                                          <p:val>
                                            <p:strVal val="#ppt_x"/>
                                          </p:val>
                                        </p:tav>
                                      </p:tavLst>
                                    </p:anim>
                                    <p:anim calcmode="lin" valueType="num">
                                      <p:cBhvr additive="base">
                                        <p:cTn id="40" dur="3000" fill="hold"/>
                                        <p:tgtEl>
                                          <p:spTgt spid="36"/>
                                        </p:tgtEl>
                                        <p:attrNameLst>
                                          <p:attrName>ppt_y</p:attrName>
                                        </p:attrNameLst>
                                      </p:cBhvr>
                                      <p:tavLst>
                                        <p:tav tm="0">
                                          <p:val>
                                            <p:strVal val="1+#ppt_h/2"/>
                                          </p:val>
                                        </p:tav>
                                        <p:tav tm="100000">
                                          <p:val>
                                            <p:strVal val="#ppt_y"/>
                                          </p:val>
                                        </p:tav>
                                      </p:tavLst>
                                    </p:anim>
                                  </p:childTnLst>
                                </p:cTn>
                              </p:par>
                              <p:par>
                                <p:cTn id="41" presetID="8" presetClass="emph" presetSubtype="0" fill="hold" nodeType="withEffect">
                                  <p:stCondLst>
                                    <p:cond delay="0"/>
                                  </p:stCondLst>
                                  <p:childTnLst>
                                    <p:animRot by="21600000">
                                      <p:cBhvr>
                                        <p:cTn id="42" dur="3000" fill="hold"/>
                                        <p:tgtEl>
                                          <p:spTgt spid="28"/>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29"/>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30"/>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31"/>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32"/>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3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4"/>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35"/>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36"/>
                                        </p:tgtEl>
                                        <p:attrNameLst>
                                          <p:attrName>r</p:attrName>
                                        </p:attrNameLst>
                                      </p:cBhvr>
                                    </p:animRot>
                                  </p:childTnLst>
                                </p:cTn>
                              </p:par>
                            </p:childTnLst>
                          </p:cTn>
                        </p:par>
                        <p:par>
                          <p:cTn id="59" fill="hold" nodeType="afterGroup">
                            <p:stCondLst>
                              <p:cond delay="3000"/>
                            </p:stCondLst>
                            <p:childTnLst>
                              <p:par>
                                <p:cTn id="60" presetID="2" presetClass="exit" presetSubtype="4" fill="hold" nodeType="afterEffect">
                                  <p:stCondLst>
                                    <p:cond delay="0"/>
                                  </p:stCondLst>
                                  <p:childTnLst>
                                    <p:anim calcmode="lin" valueType="num">
                                      <p:cBhvr additive="base">
                                        <p:cTn id="61" dur="3000"/>
                                        <p:tgtEl>
                                          <p:spTgt spid="28"/>
                                        </p:tgtEl>
                                        <p:attrNameLst>
                                          <p:attrName>ppt_x</p:attrName>
                                        </p:attrNameLst>
                                      </p:cBhvr>
                                      <p:tavLst>
                                        <p:tav tm="0">
                                          <p:val>
                                            <p:strVal val="ppt_x"/>
                                          </p:val>
                                        </p:tav>
                                        <p:tav tm="100000">
                                          <p:val>
                                            <p:strVal val="ppt_x"/>
                                          </p:val>
                                        </p:tav>
                                      </p:tavLst>
                                    </p:anim>
                                    <p:anim calcmode="lin" valueType="num">
                                      <p:cBhvr additive="base">
                                        <p:cTn id="62" dur="3000"/>
                                        <p:tgtEl>
                                          <p:spTgt spid="28"/>
                                        </p:tgtEl>
                                        <p:attrNameLst>
                                          <p:attrName>ppt_y</p:attrName>
                                        </p:attrNameLst>
                                      </p:cBhvr>
                                      <p:tavLst>
                                        <p:tav tm="0">
                                          <p:val>
                                            <p:strVal val="ppt_y"/>
                                          </p:val>
                                        </p:tav>
                                        <p:tav tm="100000">
                                          <p:val>
                                            <p:strVal val="1+ppt_h/2"/>
                                          </p:val>
                                        </p:tav>
                                      </p:tavLst>
                                    </p:anim>
                                    <p:set>
                                      <p:cBhvr>
                                        <p:cTn id="63" dur="1" fill="hold">
                                          <p:stCondLst>
                                            <p:cond delay="2999"/>
                                          </p:stCondLst>
                                        </p:cTn>
                                        <p:tgtEl>
                                          <p:spTgt spid="28"/>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3000"/>
                                        <p:tgtEl>
                                          <p:spTgt spid="29"/>
                                        </p:tgtEl>
                                        <p:attrNameLst>
                                          <p:attrName>ppt_x</p:attrName>
                                        </p:attrNameLst>
                                      </p:cBhvr>
                                      <p:tavLst>
                                        <p:tav tm="0">
                                          <p:val>
                                            <p:strVal val="ppt_x"/>
                                          </p:val>
                                        </p:tav>
                                        <p:tav tm="100000">
                                          <p:val>
                                            <p:strVal val="ppt_x"/>
                                          </p:val>
                                        </p:tav>
                                      </p:tavLst>
                                    </p:anim>
                                    <p:anim calcmode="lin" valueType="num">
                                      <p:cBhvr additive="base">
                                        <p:cTn id="66" dur="3000"/>
                                        <p:tgtEl>
                                          <p:spTgt spid="29"/>
                                        </p:tgtEl>
                                        <p:attrNameLst>
                                          <p:attrName>ppt_y</p:attrName>
                                        </p:attrNameLst>
                                      </p:cBhvr>
                                      <p:tavLst>
                                        <p:tav tm="0">
                                          <p:val>
                                            <p:strVal val="ppt_y"/>
                                          </p:val>
                                        </p:tav>
                                        <p:tav tm="100000">
                                          <p:val>
                                            <p:strVal val="1+ppt_h/2"/>
                                          </p:val>
                                        </p:tav>
                                      </p:tavLst>
                                    </p:anim>
                                    <p:set>
                                      <p:cBhvr>
                                        <p:cTn id="67" dur="1" fill="hold">
                                          <p:stCondLst>
                                            <p:cond delay="2999"/>
                                          </p:stCondLst>
                                        </p:cTn>
                                        <p:tgtEl>
                                          <p:spTgt spid="29"/>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3000"/>
                                        <p:tgtEl>
                                          <p:spTgt spid="30"/>
                                        </p:tgtEl>
                                        <p:attrNameLst>
                                          <p:attrName>ppt_x</p:attrName>
                                        </p:attrNameLst>
                                      </p:cBhvr>
                                      <p:tavLst>
                                        <p:tav tm="0">
                                          <p:val>
                                            <p:strVal val="ppt_x"/>
                                          </p:val>
                                        </p:tav>
                                        <p:tav tm="100000">
                                          <p:val>
                                            <p:strVal val="ppt_x"/>
                                          </p:val>
                                        </p:tav>
                                      </p:tavLst>
                                    </p:anim>
                                    <p:anim calcmode="lin" valueType="num">
                                      <p:cBhvr additive="base">
                                        <p:cTn id="70" dur="3000"/>
                                        <p:tgtEl>
                                          <p:spTgt spid="30"/>
                                        </p:tgtEl>
                                        <p:attrNameLst>
                                          <p:attrName>ppt_y</p:attrName>
                                        </p:attrNameLst>
                                      </p:cBhvr>
                                      <p:tavLst>
                                        <p:tav tm="0">
                                          <p:val>
                                            <p:strVal val="ppt_y"/>
                                          </p:val>
                                        </p:tav>
                                        <p:tav tm="100000">
                                          <p:val>
                                            <p:strVal val="1+ppt_h/2"/>
                                          </p:val>
                                        </p:tav>
                                      </p:tavLst>
                                    </p:anim>
                                    <p:set>
                                      <p:cBhvr>
                                        <p:cTn id="71" dur="1" fill="hold">
                                          <p:stCondLst>
                                            <p:cond delay="2999"/>
                                          </p:stCondLst>
                                        </p:cTn>
                                        <p:tgtEl>
                                          <p:spTgt spid="30"/>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3000"/>
                                        <p:tgtEl>
                                          <p:spTgt spid="31"/>
                                        </p:tgtEl>
                                        <p:attrNameLst>
                                          <p:attrName>ppt_x</p:attrName>
                                        </p:attrNameLst>
                                      </p:cBhvr>
                                      <p:tavLst>
                                        <p:tav tm="0">
                                          <p:val>
                                            <p:strVal val="ppt_x"/>
                                          </p:val>
                                        </p:tav>
                                        <p:tav tm="100000">
                                          <p:val>
                                            <p:strVal val="ppt_x"/>
                                          </p:val>
                                        </p:tav>
                                      </p:tavLst>
                                    </p:anim>
                                    <p:anim calcmode="lin" valueType="num">
                                      <p:cBhvr additive="base">
                                        <p:cTn id="74" dur="3000"/>
                                        <p:tgtEl>
                                          <p:spTgt spid="31"/>
                                        </p:tgtEl>
                                        <p:attrNameLst>
                                          <p:attrName>ppt_y</p:attrName>
                                        </p:attrNameLst>
                                      </p:cBhvr>
                                      <p:tavLst>
                                        <p:tav tm="0">
                                          <p:val>
                                            <p:strVal val="ppt_y"/>
                                          </p:val>
                                        </p:tav>
                                        <p:tav tm="100000">
                                          <p:val>
                                            <p:strVal val="1+ppt_h/2"/>
                                          </p:val>
                                        </p:tav>
                                      </p:tavLst>
                                    </p:anim>
                                    <p:set>
                                      <p:cBhvr>
                                        <p:cTn id="75" dur="1" fill="hold">
                                          <p:stCondLst>
                                            <p:cond delay="2999"/>
                                          </p:stCondLst>
                                        </p:cTn>
                                        <p:tgtEl>
                                          <p:spTgt spid="31"/>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3000"/>
                                        <p:tgtEl>
                                          <p:spTgt spid="32"/>
                                        </p:tgtEl>
                                        <p:attrNameLst>
                                          <p:attrName>ppt_x</p:attrName>
                                        </p:attrNameLst>
                                      </p:cBhvr>
                                      <p:tavLst>
                                        <p:tav tm="0">
                                          <p:val>
                                            <p:strVal val="ppt_x"/>
                                          </p:val>
                                        </p:tav>
                                        <p:tav tm="100000">
                                          <p:val>
                                            <p:strVal val="ppt_x"/>
                                          </p:val>
                                        </p:tav>
                                      </p:tavLst>
                                    </p:anim>
                                    <p:anim calcmode="lin" valueType="num">
                                      <p:cBhvr additive="base">
                                        <p:cTn id="78" dur="3000"/>
                                        <p:tgtEl>
                                          <p:spTgt spid="32"/>
                                        </p:tgtEl>
                                        <p:attrNameLst>
                                          <p:attrName>ppt_y</p:attrName>
                                        </p:attrNameLst>
                                      </p:cBhvr>
                                      <p:tavLst>
                                        <p:tav tm="0">
                                          <p:val>
                                            <p:strVal val="ppt_y"/>
                                          </p:val>
                                        </p:tav>
                                        <p:tav tm="100000">
                                          <p:val>
                                            <p:strVal val="1+ppt_h/2"/>
                                          </p:val>
                                        </p:tav>
                                      </p:tavLst>
                                    </p:anim>
                                    <p:set>
                                      <p:cBhvr>
                                        <p:cTn id="79" dur="1" fill="hold">
                                          <p:stCondLst>
                                            <p:cond delay="2999"/>
                                          </p:stCondLst>
                                        </p:cTn>
                                        <p:tgtEl>
                                          <p:spTgt spid="32"/>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3000"/>
                                        <p:tgtEl>
                                          <p:spTgt spid="33"/>
                                        </p:tgtEl>
                                        <p:attrNameLst>
                                          <p:attrName>ppt_x</p:attrName>
                                        </p:attrNameLst>
                                      </p:cBhvr>
                                      <p:tavLst>
                                        <p:tav tm="0">
                                          <p:val>
                                            <p:strVal val="ppt_x"/>
                                          </p:val>
                                        </p:tav>
                                        <p:tav tm="100000">
                                          <p:val>
                                            <p:strVal val="ppt_x"/>
                                          </p:val>
                                        </p:tav>
                                      </p:tavLst>
                                    </p:anim>
                                    <p:anim calcmode="lin" valueType="num">
                                      <p:cBhvr additive="base">
                                        <p:cTn id="82" dur="3000"/>
                                        <p:tgtEl>
                                          <p:spTgt spid="33"/>
                                        </p:tgtEl>
                                        <p:attrNameLst>
                                          <p:attrName>ppt_y</p:attrName>
                                        </p:attrNameLst>
                                      </p:cBhvr>
                                      <p:tavLst>
                                        <p:tav tm="0">
                                          <p:val>
                                            <p:strVal val="ppt_y"/>
                                          </p:val>
                                        </p:tav>
                                        <p:tav tm="100000">
                                          <p:val>
                                            <p:strVal val="1+ppt_h/2"/>
                                          </p:val>
                                        </p:tav>
                                      </p:tavLst>
                                    </p:anim>
                                    <p:set>
                                      <p:cBhvr>
                                        <p:cTn id="83" dur="1" fill="hold">
                                          <p:stCondLst>
                                            <p:cond delay="2999"/>
                                          </p:stCondLst>
                                        </p:cTn>
                                        <p:tgtEl>
                                          <p:spTgt spid="33"/>
                                        </p:tgtEl>
                                        <p:attrNameLst>
                                          <p:attrName>style.visibility</p:attrName>
                                        </p:attrNameLst>
                                      </p:cBhvr>
                                      <p:to>
                                        <p:strVal val="hidden"/>
                                      </p:to>
                                    </p:set>
                                  </p:childTnLst>
                                </p:cTn>
                              </p:par>
                              <p:par>
                                <p:cTn id="84" presetID="2" presetClass="exit" presetSubtype="4" fill="hold" nodeType="withEffect">
                                  <p:stCondLst>
                                    <p:cond delay="0"/>
                                  </p:stCondLst>
                                  <p:childTnLst>
                                    <p:anim calcmode="lin" valueType="num">
                                      <p:cBhvr additive="base">
                                        <p:cTn id="85" dur="3000"/>
                                        <p:tgtEl>
                                          <p:spTgt spid="34"/>
                                        </p:tgtEl>
                                        <p:attrNameLst>
                                          <p:attrName>ppt_x</p:attrName>
                                        </p:attrNameLst>
                                      </p:cBhvr>
                                      <p:tavLst>
                                        <p:tav tm="0">
                                          <p:val>
                                            <p:strVal val="ppt_x"/>
                                          </p:val>
                                        </p:tav>
                                        <p:tav tm="100000">
                                          <p:val>
                                            <p:strVal val="ppt_x"/>
                                          </p:val>
                                        </p:tav>
                                      </p:tavLst>
                                    </p:anim>
                                    <p:anim calcmode="lin" valueType="num">
                                      <p:cBhvr additive="base">
                                        <p:cTn id="86" dur="3000"/>
                                        <p:tgtEl>
                                          <p:spTgt spid="34"/>
                                        </p:tgtEl>
                                        <p:attrNameLst>
                                          <p:attrName>ppt_y</p:attrName>
                                        </p:attrNameLst>
                                      </p:cBhvr>
                                      <p:tavLst>
                                        <p:tav tm="0">
                                          <p:val>
                                            <p:strVal val="ppt_y"/>
                                          </p:val>
                                        </p:tav>
                                        <p:tav tm="100000">
                                          <p:val>
                                            <p:strVal val="1+ppt_h/2"/>
                                          </p:val>
                                        </p:tav>
                                      </p:tavLst>
                                    </p:anim>
                                    <p:set>
                                      <p:cBhvr>
                                        <p:cTn id="87" dur="1" fill="hold">
                                          <p:stCondLst>
                                            <p:cond delay="2999"/>
                                          </p:stCondLst>
                                        </p:cTn>
                                        <p:tgtEl>
                                          <p:spTgt spid="34"/>
                                        </p:tgtEl>
                                        <p:attrNameLst>
                                          <p:attrName>style.visibility</p:attrName>
                                        </p:attrNameLst>
                                      </p:cBhvr>
                                      <p:to>
                                        <p:strVal val="hidden"/>
                                      </p:to>
                                    </p:set>
                                  </p:childTnLst>
                                </p:cTn>
                              </p:par>
                              <p:par>
                                <p:cTn id="88" presetID="2" presetClass="exit" presetSubtype="4" fill="hold" nodeType="withEffect">
                                  <p:stCondLst>
                                    <p:cond delay="0"/>
                                  </p:stCondLst>
                                  <p:childTnLst>
                                    <p:anim calcmode="lin" valueType="num">
                                      <p:cBhvr additive="base">
                                        <p:cTn id="89" dur="3000"/>
                                        <p:tgtEl>
                                          <p:spTgt spid="35"/>
                                        </p:tgtEl>
                                        <p:attrNameLst>
                                          <p:attrName>ppt_x</p:attrName>
                                        </p:attrNameLst>
                                      </p:cBhvr>
                                      <p:tavLst>
                                        <p:tav tm="0">
                                          <p:val>
                                            <p:strVal val="ppt_x"/>
                                          </p:val>
                                        </p:tav>
                                        <p:tav tm="100000">
                                          <p:val>
                                            <p:strVal val="ppt_x"/>
                                          </p:val>
                                        </p:tav>
                                      </p:tavLst>
                                    </p:anim>
                                    <p:anim calcmode="lin" valueType="num">
                                      <p:cBhvr additive="base">
                                        <p:cTn id="90" dur="3000"/>
                                        <p:tgtEl>
                                          <p:spTgt spid="35"/>
                                        </p:tgtEl>
                                        <p:attrNameLst>
                                          <p:attrName>ppt_y</p:attrName>
                                        </p:attrNameLst>
                                      </p:cBhvr>
                                      <p:tavLst>
                                        <p:tav tm="0">
                                          <p:val>
                                            <p:strVal val="ppt_y"/>
                                          </p:val>
                                        </p:tav>
                                        <p:tav tm="100000">
                                          <p:val>
                                            <p:strVal val="1+ppt_h/2"/>
                                          </p:val>
                                        </p:tav>
                                      </p:tavLst>
                                    </p:anim>
                                    <p:set>
                                      <p:cBhvr>
                                        <p:cTn id="91" dur="1" fill="hold">
                                          <p:stCondLst>
                                            <p:cond delay="2999"/>
                                          </p:stCondLst>
                                        </p:cTn>
                                        <p:tgtEl>
                                          <p:spTgt spid="35"/>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3000"/>
                                        <p:tgtEl>
                                          <p:spTgt spid="36"/>
                                        </p:tgtEl>
                                        <p:attrNameLst>
                                          <p:attrName>ppt_x</p:attrName>
                                        </p:attrNameLst>
                                      </p:cBhvr>
                                      <p:tavLst>
                                        <p:tav tm="0">
                                          <p:val>
                                            <p:strVal val="ppt_x"/>
                                          </p:val>
                                        </p:tav>
                                        <p:tav tm="100000">
                                          <p:val>
                                            <p:strVal val="ppt_x"/>
                                          </p:val>
                                        </p:tav>
                                      </p:tavLst>
                                    </p:anim>
                                    <p:anim calcmode="lin" valueType="num">
                                      <p:cBhvr additive="base">
                                        <p:cTn id="94" dur="3000"/>
                                        <p:tgtEl>
                                          <p:spTgt spid="36"/>
                                        </p:tgtEl>
                                        <p:attrNameLst>
                                          <p:attrName>ppt_y</p:attrName>
                                        </p:attrNameLst>
                                      </p:cBhvr>
                                      <p:tavLst>
                                        <p:tav tm="0">
                                          <p:val>
                                            <p:strVal val="ppt_y"/>
                                          </p:val>
                                        </p:tav>
                                        <p:tav tm="100000">
                                          <p:val>
                                            <p:strVal val="1+ppt_h/2"/>
                                          </p:val>
                                        </p:tav>
                                      </p:tavLst>
                                    </p:anim>
                                    <p:set>
                                      <p:cBhvr>
                                        <p:cTn id="95" dur="1" fill="hold">
                                          <p:stCondLst>
                                            <p:cond delay="2999"/>
                                          </p:stCondLst>
                                        </p:cTn>
                                        <p:tgtEl>
                                          <p:spTgt spid="36"/>
                                        </p:tgtEl>
                                        <p:attrNameLst>
                                          <p:attrName>style.visibility</p:attrName>
                                        </p:attrNameLst>
                                      </p:cBhvr>
                                      <p:to>
                                        <p:strVal val="hidden"/>
                                      </p:to>
                                    </p:set>
                                  </p:childTnLst>
                                </p:cTn>
                              </p:par>
                              <p:par>
                                <p:cTn id="96" presetID="2" presetClass="entr" presetSubtype="1" fill="hold" nodeType="withEffect">
                                  <p:stCondLst>
                                    <p:cond delay="0"/>
                                  </p:stCondLst>
                                  <p:childTnLst>
                                    <p:set>
                                      <p:cBhvr>
                                        <p:cTn id="97" dur="1" fill="hold">
                                          <p:stCondLst>
                                            <p:cond delay="0"/>
                                          </p:stCondLst>
                                        </p:cTn>
                                        <p:tgtEl>
                                          <p:spTgt spid="27"/>
                                        </p:tgtEl>
                                        <p:attrNameLst>
                                          <p:attrName>style.visibility</p:attrName>
                                        </p:attrNameLst>
                                      </p:cBhvr>
                                      <p:to>
                                        <p:strVal val="visible"/>
                                      </p:to>
                                    </p:set>
                                    <p:anim calcmode="lin" valueType="num">
                                      <p:cBhvr additive="base">
                                        <p:cTn id="98" dur="3000" fill="hold"/>
                                        <p:tgtEl>
                                          <p:spTgt spid="27"/>
                                        </p:tgtEl>
                                        <p:attrNameLst>
                                          <p:attrName>ppt_x</p:attrName>
                                        </p:attrNameLst>
                                      </p:cBhvr>
                                      <p:tavLst>
                                        <p:tav tm="0">
                                          <p:val>
                                            <p:strVal val="#ppt_x"/>
                                          </p:val>
                                        </p:tav>
                                        <p:tav tm="100000">
                                          <p:val>
                                            <p:strVal val="#ppt_x"/>
                                          </p:val>
                                        </p:tav>
                                      </p:tavLst>
                                    </p:anim>
                                    <p:anim calcmode="lin" valueType="num">
                                      <p:cBhvr additive="base">
                                        <p:cTn id="99" dur="3000" fill="hold"/>
                                        <p:tgtEl>
                                          <p:spTgt spid="27"/>
                                        </p:tgtEl>
                                        <p:attrNameLst>
                                          <p:attrName>ppt_y</p:attrName>
                                        </p:attrNameLst>
                                      </p:cBhvr>
                                      <p:tavLst>
                                        <p:tav tm="0">
                                          <p:val>
                                            <p:strVal val="0-#ppt_h/2"/>
                                          </p:val>
                                        </p:tav>
                                        <p:tav tm="100000">
                                          <p:val>
                                            <p:strVal val="#ppt_y"/>
                                          </p:val>
                                        </p:tav>
                                      </p:tavLst>
                                    </p:anim>
                                  </p:childTnLst>
                                </p:cTn>
                              </p:par>
                              <p:par>
                                <p:cTn id="100" presetID="16" presetClass="entr" presetSubtype="37" fill="hold" nodeType="with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barn(outVertical)">
                                      <p:cBhvr>
                                        <p:cTn id="102" dur="3000"/>
                                        <p:tgtEl>
                                          <p:spTgt spid="27"/>
                                        </p:tgtEl>
                                      </p:cBhvr>
                                    </p:animEffect>
                                  </p:childTnLst>
                                </p:cTn>
                              </p:par>
                            </p:childTnLst>
                          </p:cTn>
                        </p:par>
                        <p:par>
                          <p:cTn id="103" fill="hold" nodeType="afterGroup">
                            <p:stCondLst>
                              <p:cond delay="6000"/>
                            </p:stCondLst>
                            <p:childTnLst>
                              <p:par>
                                <p:cTn id="104" presetID="23" presetClass="entr" presetSubtype="16" fill="hold" grpId="0" nodeType="afterEffect">
                                  <p:stCondLst>
                                    <p:cond delay="0"/>
                                  </p:stCondLst>
                                  <p:childTnLst>
                                    <p:set>
                                      <p:cBhvr>
                                        <p:cTn id="105" dur="1" fill="hold">
                                          <p:stCondLst>
                                            <p:cond delay="0"/>
                                          </p:stCondLst>
                                        </p:cTn>
                                        <p:tgtEl>
                                          <p:spTgt spid="13"/>
                                        </p:tgtEl>
                                        <p:attrNameLst>
                                          <p:attrName>style.visibility</p:attrName>
                                        </p:attrNameLst>
                                      </p:cBhvr>
                                      <p:to>
                                        <p:strVal val="visible"/>
                                      </p:to>
                                    </p:set>
                                    <p:anim calcmode="lin" valueType="num">
                                      <p:cBhvr>
                                        <p:cTn id="106" dur="2000" fill="hold"/>
                                        <p:tgtEl>
                                          <p:spTgt spid="13"/>
                                        </p:tgtEl>
                                        <p:attrNameLst>
                                          <p:attrName>ppt_w</p:attrName>
                                        </p:attrNameLst>
                                      </p:cBhvr>
                                      <p:tavLst>
                                        <p:tav tm="0">
                                          <p:val>
                                            <p:fltVal val="0"/>
                                          </p:val>
                                        </p:tav>
                                        <p:tav tm="100000">
                                          <p:val>
                                            <p:strVal val="#ppt_w"/>
                                          </p:val>
                                        </p:tav>
                                      </p:tavLst>
                                    </p:anim>
                                    <p:anim calcmode="lin" valueType="num">
                                      <p:cBhvr>
                                        <p:cTn id="107" dur="2000" fill="hold"/>
                                        <p:tgtEl>
                                          <p:spTgt spid="13"/>
                                        </p:tgtEl>
                                        <p:attrNameLst>
                                          <p:attrName>ppt_h</p:attrName>
                                        </p:attrNameLst>
                                      </p:cBhvr>
                                      <p:tavLst>
                                        <p:tav tm="0">
                                          <p:val>
                                            <p:fltVal val="0"/>
                                          </p:val>
                                        </p:tav>
                                        <p:tav tm="100000">
                                          <p:val>
                                            <p:strVal val="#ppt_h"/>
                                          </p:val>
                                        </p:tav>
                                      </p:tavLst>
                                    </p:anim>
                                  </p:childTnLst>
                                </p:cTn>
                              </p:par>
                            </p:childTnLst>
                          </p:cTn>
                        </p:par>
                        <p:par>
                          <p:cTn id="108" fill="hold" nodeType="afterGroup">
                            <p:stCondLst>
                              <p:cond delay="8000"/>
                            </p:stCondLst>
                            <p:childTnLst>
                              <p:par>
                                <p:cTn id="109" presetID="40" presetClass="entr" presetSubtype="0" fill="hold" grpId="0" nodeType="afterEffect">
                                  <p:stCondLst>
                                    <p:cond delay="500"/>
                                  </p:stCondLst>
                                  <p:iterate type="lt">
                                    <p:tmPct val="10000"/>
                                  </p:iterate>
                                  <p:childTnLst>
                                    <p:set>
                                      <p:cBhvr>
                                        <p:cTn id="110" dur="1" fill="hold">
                                          <p:stCondLst>
                                            <p:cond delay="0"/>
                                          </p:stCondLst>
                                        </p:cTn>
                                        <p:tgtEl>
                                          <p:spTgt spid="12"/>
                                        </p:tgtEl>
                                        <p:attrNameLst>
                                          <p:attrName>style.visibility</p:attrName>
                                        </p:attrNameLst>
                                      </p:cBhvr>
                                      <p:to>
                                        <p:strVal val="visible"/>
                                      </p:to>
                                    </p:set>
                                    <p:animEffect transition="in" filter="fade">
                                      <p:cBhvr>
                                        <p:cTn id="111" dur="1000"/>
                                        <p:tgtEl>
                                          <p:spTgt spid="12"/>
                                        </p:tgtEl>
                                      </p:cBhvr>
                                    </p:animEffect>
                                    <p:anim calcmode="lin" valueType="num">
                                      <p:cBhvr>
                                        <p:cTn id="112" dur="1000" fill="hold"/>
                                        <p:tgtEl>
                                          <p:spTgt spid="12"/>
                                        </p:tgtEl>
                                        <p:attrNameLst>
                                          <p:attrName>ppt_x</p:attrName>
                                        </p:attrNameLst>
                                      </p:cBhvr>
                                      <p:tavLst>
                                        <p:tav tm="0">
                                          <p:val>
                                            <p:strVal val="#ppt_x-.1"/>
                                          </p:val>
                                        </p:tav>
                                        <p:tav tm="100000">
                                          <p:val>
                                            <p:strVal val="#ppt_x"/>
                                          </p:val>
                                        </p:tav>
                                      </p:tavLst>
                                    </p:anim>
                                    <p:anim calcmode="lin" valueType="num">
                                      <p:cBhvr>
                                        <p:cTn id="113"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ombinar"/>
          <p:cNvSpPr/>
          <p:nvPr/>
        </p:nvSpPr>
        <p:spPr>
          <a:xfrm>
            <a:off x="0" y="298450"/>
            <a:ext cx="9144000" cy="1249363"/>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Combinar"/>
          <p:cNvSpPr/>
          <p:nvPr/>
        </p:nvSpPr>
        <p:spPr>
          <a:xfrm flipV="1">
            <a:off x="0" y="4286250"/>
            <a:ext cx="9144000" cy="1063625"/>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Combinar"/>
          <p:cNvSpPr/>
          <p:nvPr/>
        </p:nvSpPr>
        <p:spPr>
          <a:xfrm>
            <a:off x="0" y="774700"/>
            <a:ext cx="9144000" cy="1249363"/>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Combinar"/>
          <p:cNvSpPr/>
          <p:nvPr/>
        </p:nvSpPr>
        <p:spPr>
          <a:xfrm flipV="1">
            <a:off x="0" y="3690938"/>
            <a:ext cx="9144000" cy="1063625"/>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ombinar"/>
          <p:cNvSpPr/>
          <p:nvPr/>
        </p:nvSpPr>
        <p:spPr>
          <a:xfrm>
            <a:off x="0" y="1428750"/>
            <a:ext cx="9144000" cy="1309688"/>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Combinar"/>
          <p:cNvSpPr/>
          <p:nvPr/>
        </p:nvSpPr>
        <p:spPr>
          <a:xfrm flipV="1">
            <a:off x="0" y="2976563"/>
            <a:ext cx="9144000" cy="1182687"/>
          </a:xfrm>
          <a:prstGeom prst="flowChartMerge">
            <a:avLst/>
          </a:prstGeom>
          <a:solidFill>
            <a:schemeClr val="accent4">
              <a:lumMod val="20000"/>
              <a:lumOff val="8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uadroTexto"/>
          <p:cNvSpPr txBox="1"/>
          <p:nvPr/>
        </p:nvSpPr>
        <p:spPr>
          <a:xfrm>
            <a:off x="251520" y="4626769"/>
            <a:ext cx="83534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 mediados de los años 60, las facilidades de transporte por carretera y la utilización de equipos de refrigeración instalados a bordo dieron fin al uso de este muelle.</a:t>
            </a:r>
          </a:p>
        </p:txBody>
      </p:sp>
    </p:spTree>
  </p:cSld>
  <p:clrMapOvr>
    <a:masterClrMapping/>
  </p:clrMapOvr>
  <mc:AlternateContent xmlns:mc="http://schemas.openxmlformats.org/markup-compatibility/2006">
    <mc:Choice xmlns:p14="http://schemas.microsoft.com/office/powerpoint/2010/main" Requires="p14">
      <p:transition spd="slow" p14:dur="2000" advTm="25000">
        <p14:flip dir="r"/>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3000"/>
                                        <p:tgtEl>
                                          <p:spTgt spid="5"/>
                                        </p:tgtEl>
                                      </p:cBhvr>
                                    </p:animEffect>
                                  </p:childTnLst>
                                </p:cTn>
                              </p:par>
                              <p:par>
                                <p:cTn id="8" presetID="16" presetClass="entr" presetSubtype="21"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3000"/>
                                        <p:tgtEl>
                                          <p:spTgt spid="6"/>
                                        </p:tgtEl>
                                      </p:cBhvr>
                                    </p:animEffect>
                                  </p:childTnLst>
                                </p:cTn>
                              </p:par>
                              <p:par>
                                <p:cTn id="11" presetID="16" presetClass="entr" presetSubtype="21"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3000"/>
                                        <p:tgtEl>
                                          <p:spTgt spid="7"/>
                                        </p:tgtEl>
                                      </p:cBhvr>
                                    </p:animEffect>
                                  </p:childTnLst>
                                </p:cTn>
                              </p:par>
                              <p:par>
                                <p:cTn id="14" presetID="16" presetClass="entr" presetSubtype="21"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Vertical)">
                                      <p:cBhvr>
                                        <p:cTn id="16" dur="3000"/>
                                        <p:tgtEl>
                                          <p:spTgt spid="8"/>
                                        </p:tgtEl>
                                      </p:cBhvr>
                                    </p:animEffect>
                                  </p:childTnLst>
                                </p:cTn>
                              </p:par>
                              <p:par>
                                <p:cTn id="17" presetID="16" presetClass="entr" presetSubtype="2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Vertical)">
                                      <p:cBhvr>
                                        <p:cTn id="19" dur="3000"/>
                                        <p:tgtEl>
                                          <p:spTgt spid="9"/>
                                        </p:tgtEl>
                                      </p:cBhvr>
                                    </p:animEffect>
                                  </p:childTnLst>
                                </p:cTn>
                              </p:par>
                              <p:par>
                                <p:cTn id="20" presetID="16" presetClass="entr" presetSubtype="21"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Vertical)">
                                      <p:cBhvr>
                                        <p:cTn id="22" dur="3000"/>
                                        <p:tgtEl>
                                          <p:spTgt spid="10"/>
                                        </p:tgtEl>
                                      </p:cBhvr>
                                    </p:animEffect>
                                  </p:childTnLst>
                                </p:cTn>
                              </p:par>
                              <p:par>
                                <p:cTn id="23" presetID="8" presetClass="emph" presetSubtype="0" fill="hold" nodeType="withEffect">
                                  <p:stCondLst>
                                    <p:cond delay="0"/>
                                  </p:stCondLst>
                                  <p:childTnLst>
                                    <p:animRot by="21600000">
                                      <p:cBhvr>
                                        <p:cTn id="24" dur="3000" fill="hold"/>
                                        <p:tgtEl>
                                          <p:spTgt spid="5"/>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7"/>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8"/>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childTnLst>
                          </p:cTn>
                        </p:par>
                        <p:par>
                          <p:cTn id="35" fill="hold" nodeType="afterGroup">
                            <p:stCondLst>
                              <p:cond delay="3000"/>
                            </p:stCondLst>
                            <p:childTnLst>
                              <p:par>
                                <p:cTn id="36" presetID="2" presetClass="exit" presetSubtype="1" fill="hold" nodeType="afterEffect">
                                  <p:stCondLst>
                                    <p:cond delay="0"/>
                                  </p:stCondLst>
                                  <p:childTnLst>
                                    <p:anim calcmode="lin" valueType="num">
                                      <p:cBhvr additive="base">
                                        <p:cTn id="37" dur="3000"/>
                                        <p:tgtEl>
                                          <p:spTgt spid="5"/>
                                        </p:tgtEl>
                                        <p:attrNameLst>
                                          <p:attrName>ppt_x</p:attrName>
                                        </p:attrNameLst>
                                      </p:cBhvr>
                                      <p:tavLst>
                                        <p:tav tm="0">
                                          <p:val>
                                            <p:strVal val="ppt_x"/>
                                          </p:val>
                                        </p:tav>
                                        <p:tav tm="100000">
                                          <p:val>
                                            <p:strVal val="ppt_x"/>
                                          </p:val>
                                        </p:tav>
                                      </p:tavLst>
                                    </p:anim>
                                    <p:anim calcmode="lin" valueType="num">
                                      <p:cBhvr additive="base">
                                        <p:cTn id="38" dur="3000"/>
                                        <p:tgtEl>
                                          <p:spTgt spid="5"/>
                                        </p:tgtEl>
                                        <p:attrNameLst>
                                          <p:attrName>ppt_y</p:attrName>
                                        </p:attrNameLst>
                                      </p:cBhvr>
                                      <p:tavLst>
                                        <p:tav tm="0">
                                          <p:val>
                                            <p:strVal val="ppt_y"/>
                                          </p:val>
                                        </p:tav>
                                        <p:tav tm="100000">
                                          <p:val>
                                            <p:strVal val="0-ppt_h/2"/>
                                          </p:val>
                                        </p:tav>
                                      </p:tavLst>
                                    </p:anim>
                                    <p:set>
                                      <p:cBhvr>
                                        <p:cTn id="39" dur="1" fill="hold">
                                          <p:stCondLst>
                                            <p:cond delay="2999"/>
                                          </p:stCondLst>
                                        </p:cTn>
                                        <p:tgtEl>
                                          <p:spTgt spid="5"/>
                                        </p:tgtEl>
                                        <p:attrNameLst>
                                          <p:attrName>style.visibility</p:attrName>
                                        </p:attrNameLst>
                                      </p:cBhvr>
                                      <p:to>
                                        <p:strVal val="hidden"/>
                                      </p:to>
                                    </p:set>
                                  </p:childTnLst>
                                </p:cTn>
                              </p:par>
                              <p:par>
                                <p:cTn id="40" presetID="2" presetClass="exit" presetSubtype="1" fill="hold" nodeType="withEffect">
                                  <p:stCondLst>
                                    <p:cond delay="0"/>
                                  </p:stCondLst>
                                  <p:childTnLst>
                                    <p:anim calcmode="lin" valueType="num">
                                      <p:cBhvr additive="base">
                                        <p:cTn id="41" dur="3000"/>
                                        <p:tgtEl>
                                          <p:spTgt spid="7"/>
                                        </p:tgtEl>
                                        <p:attrNameLst>
                                          <p:attrName>ppt_x</p:attrName>
                                        </p:attrNameLst>
                                      </p:cBhvr>
                                      <p:tavLst>
                                        <p:tav tm="0">
                                          <p:val>
                                            <p:strVal val="ppt_x"/>
                                          </p:val>
                                        </p:tav>
                                        <p:tav tm="100000">
                                          <p:val>
                                            <p:strVal val="ppt_x"/>
                                          </p:val>
                                        </p:tav>
                                      </p:tavLst>
                                    </p:anim>
                                    <p:anim calcmode="lin" valueType="num">
                                      <p:cBhvr additive="base">
                                        <p:cTn id="42" dur="3000"/>
                                        <p:tgtEl>
                                          <p:spTgt spid="7"/>
                                        </p:tgtEl>
                                        <p:attrNameLst>
                                          <p:attrName>ppt_y</p:attrName>
                                        </p:attrNameLst>
                                      </p:cBhvr>
                                      <p:tavLst>
                                        <p:tav tm="0">
                                          <p:val>
                                            <p:strVal val="ppt_y"/>
                                          </p:val>
                                        </p:tav>
                                        <p:tav tm="100000">
                                          <p:val>
                                            <p:strVal val="0-ppt_h/2"/>
                                          </p:val>
                                        </p:tav>
                                      </p:tavLst>
                                    </p:anim>
                                    <p:set>
                                      <p:cBhvr>
                                        <p:cTn id="43" dur="1" fill="hold">
                                          <p:stCondLst>
                                            <p:cond delay="2999"/>
                                          </p:stCondLst>
                                        </p:cTn>
                                        <p:tgtEl>
                                          <p:spTgt spid="7"/>
                                        </p:tgtEl>
                                        <p:attrNameLst>
                                          <p:attrName>style.visibility</p:attrName>
                                        </p:attrNameLst>
                                      </p:cBhvr>
                                      <p:to>
                                        <p:strVal val="hidden"/>
                                      </p:to>
                                    </p:set>
                                  </p:childTnLst>
                                </p:cTn>
                              </p:par>
                              <p:par>
                                <p:cTn id="44" presetID="2" presetClass="exit" presetSubtype="4" fill="hold" nodeType="withEffect">
                                  <p:stCondLst>
                                    <p:cond delay="0"/>
                                  </p:stCondLst>
                                  <p:childTnLst>
                                    <p:anim calcmode="lin" valueType="num">
                                      <p:cBhvr additive="base">
                                        <p:cTn id="45" dur="3000"/>
                                        <p:tgtEl>
                                          <p:spTgt spid="6"/>
                                        </p:tgtEl>
                                        <p:attrNameLst>
                                          <p:attrName>ppt_x</p:attrName>
                                        </p:attrNameLst>
                                      </p:cBhvr>
                                      <p:tavLst>
                                        <p:tav tm="0">
                                          <p:val>
                                            <p:strVal val="ppt_x"/>
                                          </p:val>
                                        </p:tav>
                                        <p:tav tm="100000">
                                          <p:val>
                                            <p:strVal val="ppt_x"/>
                                          </p:val>
                                        </p:tav>
                                      </p:tavLst>
                                    </p:anim>
                                    <p:anim calcmode="lin" valueType="num">
                                      <p:cBhvr additive="base">
                                        <p:cTn id="46" dur="3000"/>
                                        <p:tgtEl>
                                          <p:spTgt spid="6"/>
                                        </p:tgtEl>
                                        <p:attrNameLst>
                                          <p:attrName>ppt_y</p:attrName>
                                        </p:attrNameLst>
                                      </p:cBhvr>
                                      <p:tavLst>
                                        <p:tav tm="0">
                                          <p:val>
                                            <p:strVal val="ppt_y"/>
                                          </p:val>
                                        </p:tav>
                                        <p:tav tm="100000">
                                          <p:val>
                                            <p:strVal val="1+ppt_h/2"/>
                                          </p:val>
                                        </p:tav>
                                      </p:tavLst>
                                    </p:anim>
                                    <p:set>
                                      <p:cBhvr>
                                        <p:cTn id="47" dur="1" fill="hold">
                                          <p:stCondLst>
                                            <p:cond delay="2999"/>
                                          </p:stCondLst>
                                        </p:cTn>
                                        <p:tgtEl>
                                          <p:spTgt spid="6"/>
                                        </p:tgtEl>
                                        <p:attrNameLst>
                                          <p:attrName>style.visibility</p:attrName>
                                        </p:attrNameLst>
                                      </p:cBhvr>
                                      <p:to>
                                        <p:strVal val="hidden"/>
                                      </p:to>
                                    </p:set>
                                  </p:childTnLst>
                                </p:cTn>
                              </p:par>
                              <p:par>
                                <p:cTn id="48" presetID="2" presetClass="exit" presetSubtype="1" fill="hold" nodeType="withEffect">
                                  <p:stCondLst>
                                    <p:cond delay="0"/>
                                  </p:stCondLst>
                                  <p:childTnLst>
                                    <p:anim calcmode="lin" valueType="num">
                                      <p:cBhvr additive="base">
                                        <p:cTn id="49" dur="3000"/>
                                        <p:tgtEl>
                                          <p:spTgt spid="9"/>
                                        </p:tgtEl>
                                        <p:attrNameLst>
                                          <p:attrName>ppt_x</p:attrName>
                                        </p:attrNameLst>
                                      </p:cBhvr>
                                      <p:tavLst>
                                        <p:tav tm="0">
                                          <p:val>
                                            <p:strVal val="ppt_x"/>
                                          </p:val>
                                        </p:tav>
                                        <p:tav tm="100000">
                                          <p:val>
                                            <p:strVal val="ppt_x"/>
                                          </p:val>
                                        </p:tav>
                                      </p:tavLst>
                                    </p:anim>
                                    <p:anim calcmode="lin" valueType="num">
                                      <p:cBhvr additive="base">
                                        <p:cTn id="50" dur="3000"/>
                                        <p:tgtEl>
                                          <p:spTgt spid="9"/>
                                        </p:tgtEl>
                                        <p:attrNameLst>
                                          <p:attrName>ppt_y</p:attrName>
                                        </p:attrNameLst>
                                      </p:cBhvr>
                                      <p:tavLst>
                                        <p:tav tm="0">
                                          <p:val>
                                            <p:strVal val="ppt_y"/>
                                          </p:val>
                                        </p:tav>
                                        <p:tav tm="100000">
                                          <p:val>
                                            <p:strVal val="0-ppt_h/2"/>
                                          </p:val>
                                        </p:tav>
                                      </p:tavLst>
                                    </p:anim>
                                    <p:set>
                                      <p:cBhvr>
                                        <p:cTn id="51" dur="1" fill="hold">
                                          <p:stCondLst>
                                            <p:cond delay="2999"/>
                                          </p:stCondLst>
                                        </p:cTn>
                                        <p:tgtEl>
                                          <p:spTgt spid="9"/>
                                        </p:tgtEl>
                                        <p:attrNameLst>
                                          <p:attrName>style.visibility</p:attrName>
                                        </p:attrNameLst>
                                      </p:cBhvr>
                                      <p:to>
                                        <p:strVal val="hidden"/>
                                      </p:to>
                                    </p:set>
                                  </p:childTnLst>
                                </p:cTn>
                              </p:par>
                              <p:par>
                                <p:cTn id="52" presetID="2" presetClass="exit" presetSubtype="4" fill="hold" nodeType="withEffect">
                                  <p:stCondLst>
                                    <p:cond delay="0"/>
                                  </p:stCondLst>
                                  <p:childTnLst>
                                    <p:anim calcmode="lin" valueType="num">
                                      <p:cBhvr additive="base">
                                        <p:cTn id="53" dur="3000"/>
                                        <p:tgtEl>
                                          <p:spTgt spid="8"/>
                                        </p:tgtEl>
                                        <p:attrNameLst>
                                          <p:attrName>ppt_x</p:attrName>
                                        </p:attrNameLst>
                                      </p:cBhvr>
                                      <p:tavLst>
                                        <p:tav tm="0">
                                          <p:val>
                                            <p:strVal val="ppt_x"/>
                                          </p:val>
                                        </p:tav>
                                        <p:tav tm="100000">
                                          <p:val>
                                            <p:strVal val="ppt_x"/>
                                          </p:val>
                                        </p:tav>
                                      </p:tavLst>
                                    </p:anim>
                                    <p:anim calcmode="lin" valueType="num">
                                      <p:cBhvr additive="base">
                                        <p:cTn id="54" dur="3000"/>
                                        <p:tgtEl>
                                          <p:spTgt spid="8"/>
                                        </p:tgtEl>
                                        <p:attrNameLst>
                                          <p:attrName>ppt_y</p:attrName>
                                        </p:attrNameLst>
                                      </p:cBhvr>
                                      <p:tavLst>
                                        <p:tav tm="0">
                                          <p:val>
                                            <p:strVal val="ppt_y"/>
                                          </p:val>
                                        </p:tav>
                                        <p:tav tm="100000">
                                          <p:val>
                                            <p:strVal val="1+ppt_h/2"/>
                                          </p:val>
                                        </p:tav>
                                      </p:tavLst>
                                    </p:anim>
                                    <p:set>
                                      <p:cBhvr>
                                        <p:cTn id="55" dur="1" fill="hold">
                                          <p:stCondLst>
                                            <p:cond delay="2999"/>
                                          </p:stCondLst>
                                        </p:cTn>
                                        <p:tgtEl>
                                          <p:spTgt spid="8"/>
                                        </p:tgtEl>
                                        <p:attrNameLst>
                                          <p:attrName>style.visibility</p:attrName>
                                        </p:attrNameLst>
                                      </p:cBhvr>
                                      <p:to>
                                        <p:strVal val="hidden"/>
                                      </p:to>
                                    </p:set>
                                  </p:childTnLst>
                                </p:cTn>
                              </p:par>
                              <p:par>
                                <p:cTn id="56" presetID="2" presetClass="exit" presetSubtype="4" fill="hold" nodeType="withEffect">
                                  <p:stCondLst>
                                    <p:cond delay="0"/>
                                  </p:stCondLst>
                                  <p:childTnLst>
                                    <p:anim calcmode="lin" valueType="num">
                                      <p:cBhvr additive="base">
                                        <p:cTn id="57" dur="3000"/>
                                        <p:tgtEl>
                                          <p:spTgt spid="10"/>
                                        </p:tgtEl>
                                        <p:attrNameLst>
                                          <p:attrName>ppt_x</p:attrName>
                                        </p:attrNameLst>
                                      </p:cBhvr>
                                      <p:tavLst>
                                        <p:tav tm="0">
                                          <p:val>
                                            <p:strVal val="ppt_x"/>
                                          </p:val>
                                        </p:tav>
                                        <p:tav tm="100000">
                                          <p:val>
                                            <p:strVal val="ppt_x"/>
                                          </p:val>
                                        </p:tav>
                                      </p:tavLst>
                                    </p:anim>
                                    <p:anim calcmode="lin" valueType="num">
                                      <p:cBhvr additive="base">
                                        <p:cTn id="58" dur="3000"/>
                                        <p:tgtEl>
                                          <p:spTgt spid="10"/>
                                        </p:tgtEl>
                                        <p:attrNameLst>
                                          <p:attrName>ppt_y</p:attrName>
                                        </p:attrNameLst>
                                      </p:cBhvr>
                                      <p:tavLst>
                                        <p:tav tm="0">
                                          <p:val>
                                            <p:strVal val="ppt_y"/>
                                          </p:val>
                                        </p:tav>
                                        <p:tav tm="100000">
                                          <p:val>
                                            <p:strVal val="1+ppt_h/2"/>
                                          </p:val>
                                        </p:tav>
                                      </p:tavLst>
                                    </p:anim>
                                    <p:set>
                                      <p:cBhvr>
                                        <p:cTn id="59" dur="1" fill="hold">
                                          <p:stCondLst>
                                            <p:cond delay="2999"/>
                                          </p:stCondLst>
                                        </p:cTn>
                                        <p:tgtEl>
                                          <p:spTgt spid="10"/>
                                        </p:tgtEl>
                                        <p:attrNameLst>
                                          <p:attrName>style.visibility</p:attrName>
                                        </p:attrNameLst>
                                      </p:cBhvr>
                                      <p:to>
                                        <p:strVal val="hidden"/>
                                      </p:to>
                                    </p:set>
                                  </p:childTnLst>
                                </p:cTn>
                              </p:par>
                              <p:par>
                                <p:cTn id="60" presetID="16" presetClass="entr" presetSubtype="42" fill="hold" nodeType="withEffect">
                                  <p:stCondLst>
                                    <p:cond delay="0"/>
                                  </p:stCondLst>
                                  <p:childTnLst>
                                    <p:set>
                                      <p:cBhvr>
                                        <p:cTn id="61" dur="1" fill="hold">
                                          <p:stCondLst>
                                            <p:cond delay="0"/>
                                          </p:stCondLst>
                                        </p:cTn>
                                        <p:tgtEl>
                                          <p:spTgt spid="4"/>
                                        </p:tgtEl>
                                        <p:attrNameLst>
                                          <p:attrName>style.visibility</p:attrName>
                                        </p:attrNameLst>
                                      </p:cBhvr>
                                      <p:to>
                                        <p:strVal val="visible"/>
                                      </p:to>
                                    </p:set>
                                    <p:animEffect transition="in" filter="barn(outHorizontal)">
                                      <p:cBhvr>
                                        <p:cTn id="62" dur="3000"/>
                                        <p:tgtEl>
                                          <p:spTgt spid="4"/>
                                        </p:tgtEl>
                                      </p:cBhvr>
                                    </p:animEffect>
                                  </p:childTnLst>
                                </p:cTn>
                              </p:par>
                              <p:par>
                                <p:cTn id="63" presetID="23" presetClass="entr" presetSubtype="288"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3000" fill="hold"/>
                                        <p:tgtEl>
                                          <p:spTgt spid="4"/>
                                        </p:tgtEl>
                                        <p:attrNameLst>
                                          <p:attrName>ppt_w</p:attrName>
                                        </p:attrNameLst>
                                      </p:cBhvr>
                                      <p:tavLst>
                                        <p:tav tm="0">
                                          <p:val>
                                            <p:strVal val="4/3*#ppt_w"/>
                                          </p:val>
                                        </p:tav>
                                        <p:tav tm="100000">
                                          <p:val>
                                            <p:strVal val="#ppt_w"/>
                                          </p:val>
                                        </p:tav>
                                      </p:tavLst>
                                    </p:anim>
                                    <p:anim calcmode="lin" valueType="num">
                                      <p:cBhvr>
                                        <p:cTn id="66" dur="3000" fill="hold"/>
                                        <p:tgtEl>
                                          <p:spTgt spid="4"/>
                                        </p:tgtEl>
                                        <p:attrNameLst>
                                          <p:attrName>ppt_h</p:attrName>
                                        </p:attrNameLst>
                                      </p:cBhvr>
                                      <p:tavLst>
                                        <p:tav tm="0">
                                          <p:val>
                                            <p:strVal val="4/3*#ppt_h"/>
                                          </p:val>
                                        </p:tav>
                                        <p:tav tm="100000">
                                          <p:val>
                                            <p:strVal val="#ppt_h"/>
                                          </p:val>
                                        </p:tav>
                                      </p:tavLst>
                                    </p:anim>
                                  </p:childTnLst>
                                </p:cTn>
                              </p:par>
                            </p:childTnLst>
                          </p:cTn>
                        </p:par>
                        <p:par>
                          <p:cTn id="67" fill="hold" nodeType="afterGroup">
                            <p:stCondLst>
                              <p:cond delay="6000"/>
                            </p:stCondLst>
                            <p:childTnLst>
                              <p:par>
                                <p:cTn id="68" presetID="40" presetClass="entr" presetSubtype="0" fill="hold" grpId="0" nodeType="afterEffect">
                                  <p:stCondLst>
                                    <p:cond delay="0"/>
                                  </p:stCondLst>
                                  <p:iterate type="lt">
                                    <p:tmPct val="10000"/>
                                  </p:iterate>
                                  <p:childTnLst>
                                    <p:set>
                                      <p:cBhvr>
                                        <p:cTn id="69" dur="1" fill="hold">
                                          <p:stCondLst>
                                            <p:cond delay="0"/>
                                          </p:stCondLst>
                                        </p:cTn>
                                        <p:tgtEl>
                                          <p:spTgt spid="11"/>
                                        </p:tgtEl>
                                        <p:attrNameLst>
                                          <p:attrName>style.visibility</p:attrName>
                                        </p:attrNameLst>
                                      </p:cBhvr>
                                      <p:to>
                                        <p:strVal val="visible"/>
                                      </p:to>
                                    </p:set>
                                    <p:animEffect transition="in" filter="fade">
                                      <p:cBhvr>
                                        <p:cTn id="70" dur="1000"/>
                                        <p:tgtEl>
                                          <p:spTgt spid="11"/>
                                        </p:tgtEl>
                                      </p:cBhvr>
                                    </p:animEffect>
                                    <p:anim calcmode="lin" valueType="num">
                                      <p:cBhvr>
                                        <p:cTn id="71" dur="1000" fill="hold"/>
                                        <p:tgtEl>
                                          <p:spTgt spid="11"/>
                                        </p:tgtEl>
                                        <p:attrNameLst>
                                          <p:attrName>ppt_x</p:attrName>
                                        </p:attrNameLst>
                                      </p:cBhvr>
                                      <p:tavLst>
                                        <p:tav tm="0">
                                          <p:val>
                                            <p:strVal val="#ppt_x-.1"/>
                                          </p:val>
                                        </p:tav>
                                        <p:tav tm="100000">
                                          <p:val>
                                            <p:strVal val="#ppt_x"/>
                                          </p:val>
                                        </p:tav>
                                      </p:tavLst>
                                    </p:anim>
                                    <p:anim calcmode="lin" valueType="num">
                                      <p:cBhvr>
                                        <p:cTn id="7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Mt-St-Helens-Sunset-5672-web-4-1024-CR (1).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0" name="19 Cheurón"/>
          <p:cNvSpPr/>
          <p:nvPr/>
        </p:nvSpPr>
        <p:spPr>
          <a:xfrm flipH="1">
            <a:off x="928688" y="1370013"/>
            <a:ext cx="2938462" cy="2678112"/>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1" name="20 Cheurón"/>
          <p:cNvSpPr/>
          <p:nvPr/>
        </p:nvSpPr>
        <p:spPr>
          <a:xfrm flipH="1">
            <a:off x="0" y="1370013"/>
            <a:ext cx="2938463" cy="2678112"/>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4" name="23 Cheurón"/>
          <p:cNvSpPr/>
          <p:nvPr/>
        </p:nvSpPr>
        <p:spPr>
          <a:xfrm flipH="1">
            <a:off x="2786063" y="1309688"/>
            <a:ext cx="2938462" cy="2738437"/>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5" name="24 Cheurón"/>
          <p:cNvSpPr/>
          <p:nvPr/>
        </p:nvSpPr>
        <p:spPr>
          <a:xfrm flipH="1">
            <a:off x="1857375" y="1309688"/>
            <a:ext cx="2938463"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6" name="25 Cheurón"/>
          <p:cNvSpPr/>
          <p:nvPr/>
        </p:nvSpPr>
        <p:spPr>
          <a:xfrm flipH="1">
            <a:off x="4572000" y="1309688"/>
            <a:ext cx="2938463" cy="2738437"/>
          </a:xfrm>
          <a:prstGeom prst="chevron">
            <a:avLst>
              <a:gd name="adj" fmla="val 71455"/>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7" name="26 Cheurón"/>
          <p:cNvSpPr/>
          <p:nvPr/>
        </p:nvSpPr>
        <p:spPr>
          <a:xfrm flipH="1">
            <a:off x="3643313" y="1309688"/>
            <a:ext cx="2938462"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8" name="27 Cheurón"/>
          <p:cNvSpPr/>
          <p:nvPr/>
        </p:nvSpPr>
        <p:spPr>
          <a:xfrm flipH="1">
            <a:off x="6429375" y="1309688"/>
            <a:ext cx="2714625" cy="2679700"/>
          </a:xfrm>
          <a:prstGeom prst="chevron">
            <a:avLst>
              <a:gd name="adj" fmla="val 73561"/>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29" name="28 Cheurón"/>
          <p:cNvSpPr/>
          <p:nvPr/>
        </p:nvSpPr>
        <p:spPr>
          <a:xfrm flipH="1">
            <a:off x="5500688" y="1309688"/>
            <a:ext cx="2938462" cy="2738437"/>
          </a:xfrm>
          <a:prstGeom prst="chevron">
            <a:avLst>
              <a:gd name="adj" fmla="val 71454"/>
            </a:avLst>
          </a:prstGeom>
          <a:solidFill>
            <a:schemeClr val="tx2">
              <a:lumMod val="2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pitchFamily="34" charset="0"/>
            </a:endParaRPr>
          </a:p>
        </p:txBody>
      </p:sp>
      <p:sp>
        <p:nvSpPr>
          <p:cNvPr id="11" name="10 CuadroTexto"/>
          <p:cNvSpPr txBox="1"/>
          <p:nvPr/>
        </p:nvSpPr>
        <p:spPr>
          <a:xfrm>
            <a:off x="468313" y="4370388"/>
            <a:ext cx="8351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28 de octubre de 1929, el teatro recibió la visita de los reyes de España,        Alfonso XIII y Victoria Eugenia, quienes asistieron a la zarzuela titulada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huésped del sevillano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Por aquella época se estrenó la comedia de los   Hermanos Álvarez Quintero </a:t>
            </a:r>
            <a:r>
              <a:rPr lang="es-ES" b="1" i="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Los duendes de Sevilla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
        <p:nvSpPr>
          <p:cNvPr id="12" name="11 CuadroTexto"/>
          <p:cNvSpPr txBox="1"/>
          <p:nvPr/>
        </p:nvSpPr>
        <p:spPr>
          <a:xfrm>
            <a:off x="2339975" y="193675"/>
            <a:ext cx="3738563"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TEATRO LOPE DE VEGA</a:t>
            </a:r>
          </a:p>
        </p:txBody>
      </p:sp>
    </p:spTree>
  </p:cSld>
  <p:clrMapOvr>
    <a:masterClrMapping/>
  </p:clrMapOvr>
  <mc:AlternateContent xmlns:mc="http://schemas.openxmlformats.org/markup-compatibility/2006">
    <mc:Choice xmlns:p14="http://schemas.microsoft.com/office/powerpoint/2010/main" Requires="p14">
      <p:transition spd="slow" p14:dur="2500" advTm="36000">
        <p14:vortex dir="r"/>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0-#ppt_w/2"/>
                                          </p:val>
                                        </p:tav>
                                        <p:tav tm="100000">
                                          <p:val>
                                            <p:strVal val="#ppt_x"/>
                                          </p:val>
                                        </p:tav>
                                      </p:tavLst>
                                    </p:anim>
                                    <p:anim calcmode="lin" valueType="num">
                                      <p:cBhvr additive="base">
                                        <p:cTn id="8" dur="3000" fill="hold"/>
                                        <p:tgtEl>
                                          <p:spTgt spid="20"/>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0-#ppt_w/2"/>
                                          </p:val>
                                        </p:tav>
                                        <p:tav tm="100000">
                                          <p:val>
                                            <p:strVal val="#ppt_x"/>
                                          </p:val>
                                        </p:tav>
                                      </p:tavLst>
                                    </p:anim>
                                    <p:anim calcmode="lin" valueType="num">
                                      <p:cBhvr additive="base">
                                        <p:cTn id="12" dur="3000" fill="hold"/>
                                        <p:tgtEl>
                                          <p:spTgt spid="21"/>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3000" fill="hold"/>
                                        <p:tgtEl>
                                          <p:spTgt spid="24"/>
                                        </p:tgtEl>
                                        <p:attrNameLst>
                                          <p:attrName>ppt_x</p:attrName>
                                        </p:attrNameLst>
                                      </p:cBhvr>
                                      <p:tavLst>
                                        <p:tav tm="0">
                                          <p:val>
                                            <p:strVal val="0-#ppt_w/2"/>
                                          </p:val>
                                        </p:tav>
                                        <p:tav tm="100000">
                                          <p:val>
                                            <p:strVal val="#ppt_x"/>
                                          </p:val>
                                        </p:tav>
                                      </p:tavLst>
                                    </p:anim>
                                    <p:anim calcmode="lin" valueType="num">
                                      <p:cBhvr additive="base">
                                        <p:cTn id="16" dur="3000" fill="hold"/>
                                        <p:tgtEl>
                                          <p:spTgt spid="24"/>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3000" fill="hold"/>
                                        <p:tgtEl>
                                          <p:spTgt spid="25"/>
                                        </p:tgtEl>
                                        <p:attrNameLst>
                                          <p:attrName>ppt_x</p:attrName>
                                        </p:attrNameLst>
                                      </p:cBhvr>
                                      <p:tavLst>
                                        <p:tav tm="0">
                                          <p:val>
                                            <p:strVal val="0-#ppt_w/2"/>
                                          </p:val>
                                        </p:tav>
                                        <p:tav tm="100000">
                                          <p:val>
                                            <p:strVal val="#ppt_x"/>
                                          </p:val>
                                        </p:tav>
                                      </p:tavLst>
                                    </p:anim>
                                    <p:anim calcmode="lin" valueType="num">
                                      <p:cBhvr additive="base">
                                        <p:cTn id="20" dur="3000" fill="hold"/>
                                        <p:tgtEl>
                                          <p:spTgt spid="2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3000" fill="hold"/>
                                        <p:tgtEl>
                                          <p:spTgt spid="26"/>
                                        </p:tgtEl>
                                        <p:attrNameLst>
                                          <p:attrName>ppt_x</p:attrName>
                                        </p:attrNameLst>
                                      </p:cBhvr>
                                      <p:tavLst>
                                        <p:tav tm="0">
                                          <p:val>
                                            <p:strVal val="0-#ppt_w/2"/>
                                          </p:val>
                                        </p:tav>
                                        <p:tav tm="100000">
                                          <p:val>
                                            <p:strVal val="#ppt_x"/>
                                          </p:val>
                                        </p:tav>
                                      </p:tavLst>
                                    </p:anim>
                                    <p:anim calcmode="lin" valueType="num">
                                      <p:cBhvr additive="base">
                                        <p:cTn id="24" dur="3000" fill="hold"/>
                                        <p:tgtEl>
                                          <p:spTgt spid="26"/>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27"/>
                                        </p:tgtEl>
                                        <p:attrNameLst>
                                          <p:attrName>style.visibility</p:attrName>
                                        </p:attrNameLst>
                                      </p:cBhvr>
                                      <p:to>
                                        <p:strVal val="visible"/>
                                      </p:to>
                                    </p:set>
                                    <p:anim calcmode="lin" valueType="num">
                                      <p:cBhvr additive="base">
                                        <p:cTn id="27" dur="3000" fill="hold"/>
                                        <p:tgtEl>
                                          <p:spTgt spid="27"/>
                                        </p:tgtEl>
                                        <p:attrNameLst>
                                          <p:attrName>ppt_x</p:attrName>
                                        </p:attrNameLst>
                                      </p:cBhvr>
                                      <p:tavLst>
                                        <p:tav tm="0">
                                          <p:val>
                                            <p:strVal val="0-#ppt_w/2"/>
                                          </p:val>
                                        </p:tav>
                                        <p:tav tm="100000">
                                          <p:val>
                                            <p:strVal val="#ppt_x"/>
                                          </p:val>
                                        </p:tav>
                                      </p:tavLst>
                                    </p:anim>
                                    <p:anim calcmode="lin" valueType="num">
                                      <p:cBhvr additive="base">
                                        <p:cTn id="28" dur="3000" fill="hold"/>
                                        <p:tgtEl>
                                          <p:spTgt spid="27"/>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additive="base">
                                        <p:cTn id="31" dur="3000" fill="hold"/>
                                        <p:tgtEl>
                                          <p:spTgt spid="28"/>
                                        </p:tgtEl>
                                        <p:attrNameLst>
                                          <p:attrName>ppt_x</p:attrName>
                                        </p:attrNameLst>
                                      </p:cBhvr>
                                      <p:tavLst>
                                        <p:tav tm="0">
                                          <p:val>
                                            <p:strVal val="0-#ppt_w/2"/>
                                          </p:val>
                                        </p:tav>
                                        <p:tav tm="100000">
                                          <p:val>
                                            <p:strVal val="#ppt_x"/>
                                          </p:val>
                                        </p:tav>
                                      </p:tavLst>
                                    </p:anim>
                                    <p:anim calcmode="lin" valueType="num">
                                      <p:cBhvr additive="base">
                                        <p:cTn id="32" dur="3000" fill="hold"/>
                                        <p:tgtEl>
                                          <p:spTgt spid="28"/>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29"/>
                                        </p:tgtEl>
                                        <p:attrNameLst>
                                          <p:attrName>style.visibility</p:attrName>
                                        </p:attrNameLst>
                                      </p:cBhvr>
                                      <p:to>
                                        <p:strVal val="visible"/>
                                      </p:to>
                                    </p:set>
                                    <p:anim calcmode="lin" valueType="num">
                                      <p:cBhvr additive="base">
                                        <p:cTn id="35" dur="3000" fill="hold"/>
                                        <p:tgtEl>
                                          <p:spTgt spid="29"/>
                                        </p:tgtEl>
                                        <p:attrNameLst>
                                          <p:attrName>ppt_x</p:attrName>
                                        </p:attrNameLst>
                                      </p:cBhvr>
                                      <p:tavLst>
                                        <p:tav tm="0">
                                          <p:val>
                                            <p:strVal val="0-#ppt_w/2"/>
                                          </p:val>
                                        </p:tav>
                                        <p:tav tm="100000">
                                          <p:val>
                                            <p:strVal val="#ppt_x"/>
                                          </p:val>
                                        </p:tav>
                                      </p:tavLst>
                                    </p:anim>
                                    <p:anim calcmode="lin" valueType="num">
                                      <p:cBhvr additive="base">
                                        <p:cTn id="36" dur="3000" fill="hold"/>
                                        <p:tgtEl>
                                          <p:spTgt spid="29"/>
                                        </p:tgtEl>
                                        <p:attrNameLst>
                                          <p:attrName>ppt_y</p:attrName>
                                        </p:attrNameLst>
                                      </p:cBhvr>
                                      <p:tavLst>
                                        <p:tav tm="0">
                                          <p:val>
                                            <p:strVal val="#ppt_y"/>
                                          </p:val>
                                        </p:tav>
                                        <p:tav tm="100000">
                                          <p:val>
                                            <p:strVal val="#ppt_y"/>
                                          </p:val>
                                        </p:tav>
                                      </p:tavLst>
                                    </p:anim>
                                  </p:childTnLst>
                                </p:cTn>
                              </p:par>
                              <p:par>
                                <p:cTn id="37" presetID="15" presetClass="entr" presetSubtype="0"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p:cTn id="39" dur="3000" fill="hold"/>
                                        <p:tgtEl>
                                          <p:spTgt spid="20"/>
                                        </p:tgtEl>
                                        <p:attrNameLst>
                                          <p:attrName>ppt_w</p:attrName>
                                        </p:attrNameLst>
                                      </p:cBhvr>
                                      <p:tavLst>
                                        <p:tav tm="0">
                                          <p:val>
                                            <p:fltVal val="0"/>
                                          </p:val>
                                        </p:tav>
                                        <p:tav tm="100000">
                                          <p:val>
                                            <p:strVal val="#ppt_w"/>
                                          </p:val>
                                        </p:tav>
                                      </p:tavLst>
                                    </p:anim>
                                    <p:anim calcmode="lin" valueType="num">
                                      <p:cBhvr>
                                        <p:cTn id="40" dur="3000" fill="hold"/>
                                        <p:tgtEl>
                                          <p:spTgt spid="20"/>
                                        </p:tgtEl>
                                        <p:attrNameLst>
                                          <p:attrName>ppt_h</p:attrName>
                                        </p:attrNameLst>
                                      </p:cBhvr>
                                      <p:tavLst>
                                        <p:tav tm="0">
                                          <p:val>
                                            <p:fltVal val="0"/>
                                          </p:val>
                                        </p:tav>
                                        <p:tav tm="100000">
                                          <p:val>
                                            <p:strVal val="#ppt_h"/>
                                          </p:val>
                                        </p:tav>
                                      </p:tavLst>
                                    </p:anim>
                                    <p:anim calcmode="lin" valueType="num">
                                      <p:cBhvr>
                                        <p:cTn id="41" dur="3000" fill="hold"/>
                                        <p:tgtEl>
                                          <p:spTgt spid="20"/>
                                        </p:tgtEl>
                                        <p:attrNameLst>
                                          <p:attrName>ppt_x</p:attrName>
                                        </p:attrNameLst>
                                      </p:cBhvr>
                                      <p:tavLst>
                                        <p:tav tm="0" fmla="#ppt_x+(cos(-2*pi*(1-$))*-#ppt_x-sin(-2*pi*(1-$))*(1-#ppt_y))*(1-$)">
                                          <p:val>
                                            <p:fltVal val="0"/>
                                          </p:val>
                                        </p:tav>
                                        <p:tav tm="100000">
                                          <p:val>
                                            <p:fltVal val="1"/>
                                          </p:val>
                                        </p:tav>
                                      </p:tavLst>
                                    </p:anim>
                                    <p:anim calcmode="lin" valueType="num">
                                      <p:cBhvr>
                                        <p:cTn id="42" dur="3000" fill="hold"/>
                                        <p:tgtEl>
                                          <p:spTgt spid="20"/>
                                        </p:tgtEl>
                                        <p:attrNameLst>
                                          <p:attrName>ppt_y</p:attrName>
                                        </p:attrNameLst>
                                      </p:cBhvr>
                                      <p:tavLst>
                                        <p:tav tm="0" fmla="#ppt_y+(sin(-2*pi*(1-$))*-#ppt_x+cos(-2*pi*(1-$))*(1-#ppt_y))*(1-$)">
                                          <p:val>
                                            <p:fltVal val="0"/>
                                          </p:val>
                                        </p:tav>
                                        <p:tav tm="100000">
                                          <p:val>
                                            <p:fltVal val="1"/>
                                          </p:val>
                                        </p:tav>
                                      </p:tavLst>
                                    </p:anim>
                                  </p:childTnLst>
                                </p:cTn>
                              </p:par>
                              <p:par>
                                <p:cTn id="43" presetID="15"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p:cTn id="45" dur="3000" fill="hold"/>
                                        <p:tgtEl>
                                          <p:spTgt spid="21"/>
                                        </p:tgtEl>
                                        <p:attrNameLst>
                                          <p:attrName>ppt_w</p:attrName>
                                        </p:attrNameLst>
                                      </p:cBhvr>
                                      <p:tavLst>
                                        <p:tav tm="0">
                                          <p:val>
                                            <p:fltVal val="0"/>
                                          </p:val>
                                        </p:tav>
                                        <p:tav tm="100000">
                                          <p:val>
                                            <p:strVal val="#ppt_w"/>
                                          </p:val>
                                        </p:tav>
                                      </p:tavLst>
                                    </p:anim>
                                    <p:anim calcmode="lin" valueType="num">
                                      <p:cBhvr>
                                        <p:cTn id="46" dur="3000" fill="hold"/>
                                        <p:tgtEl>
                                          <p:spTgt spid="21"/>
                                        </p:tgtEl>
                                        <p:attrNameLst>
                                          <p:attrName>ppt_h</p:attrName>
                                        </p:attrNameLst>
                                      </p:cBhvr>
                                      <p:tavLst>
                                        <p:tav tm="0">
                                          <p:val>
                                            <p:fltVal val="0"/>
                                          </p:val>
                                        </p:tav>
                                        <p:tav tm="100000">
                                          <p:val>
                                            <p:strVal val="#ppt_h"/>
                                          </p:val>
                                        </p:tav>
                                      </p:tavLst>
                                    </p:anim>
                                    <p:anim calcmode="lin" valueType="num">
                                      <p:cBhvr>
                                        <p:cTn id="47" dur="3000" fill="hold"/>
                                        <p:tgtEl>
                                          <p:spTgt spid="21"/>
                                        </p:tgtEl>
                                        <p:attrNameLst>
                                          <p:attrName>ppt_x</p:attrName>
                                        </p:attrNameLst>
                                      </p:cBhvr>
                                      <p:tavLst>
                                        <p:tav tm="0" fmla="#ppt_x+(cos(-2*pi*(1-$))*-#ppt_x-sin(-2*pi*(1-$))*(1-#ppt_y))*(1-$)">
                                          <p:val>
                                            <p:fltVal val="0"/>
                                          </p:val>
                                        </p:tav>
                                        <p:tav tm="100000">
                                          <p:val>
                                            <p:fltVal val="1"/>
                                          </p:val>
                                        </p:tav>
                                      </p:tavLst>
                                    </p:anim>
                                    <p:anim calcmode="lin" valueType="num">
                                      <p:cBhvr>
                                        <p:cTn id="48" dur="3000" fill="hold"/>
                                        <p:tgtEl>
                                          <p:spTgt spid="21"/>
                                        </p:tgtEl>
                                        <p:attrNameLst>
                                          <p:attrName>ppt_y</p:attrName>
                                        </p:attrNameLst>
                                      </p:cBhvr>
                                      <p:tavLst>
                                        <p:tav tm="0" fmla="#ppt_y+(sin(-2*pi*(1-$))*-#ppt_x+cos(-2*pi*(1-$))*(1-#ppt_y))*(1-$)">
                                          <p:val>
                                            <p:fltVal val="0"/>
                                          </p:val>
                                        </p:tav>
                                        <p:tav tm="100000">
                                          <p:val>
                                            <p:fltVal val="1"/>
                                          </p:val>
                                        </p:tav>
                                      </p:tavLst>
                                    </p:anim>
                                  </p:childTnLst>
                                </p:cTn>
                              </p:par>
                              <p:par>
                                <p:cTn id="49" presetID="15" presetClass="entr" presetSubtype="0" fill="hold" nodeType="withEffect">
                                  <p:stCondLst>
                                    <p:cond delay="0"/>
                                  </p:stCondLst>
                                  <p:childTnLst>
                                    <p:set>
                                      <p:cBhvr>
                                        <p:cTn id="50" dur="1" fill="hold">
                                          <p:stCondLst>
                                            <p:cond delay="0"/>
                                          </p:stCondLst>
                                        </p:cTn>
                                        <p:tgtEl>
                                          <p:spTgt spid="24"/>
                                        </p:tgtEl>
                                        <p:attrNameLst>
                                          <p:attrName>style.visibility</p:attrName>
                                        </p:attrNameLst>
                                      </p:cBhvr>
                                      <p:to>
                                        <p:strVal val="visible"/>
                                      </p:to>
                                    </p:set>
                                    <p:anim calcmode="lin" valueType="num">
                                      <p:cBhvr>
                                        <p:cTn id="51" dur="3000" fill="hold"/>
                                        <p:tgtEl>
                                          <p:spTgt spid="24"/>
                                        </p:tgtEl>
                                        <p:attrNameLst>
                                          <p:attrName>ppt_w</p:attrName>
                                        </p:attrNameLst>
                                      </p:cBhvr>
                                      <p:tavLst>
                                        <p:tav tm="0">
                                          <p:val>
                                            <p:fltVal val="0"/>
                                          </p:val>
                                        </p:tav>
                                        <p:tav tm="100000">
                                          <p:val>
                                            <p:strVal val="#ppt_w"/>
                                          </p:val>
                                        </p:tav>
                                      </p:tavLst>
                                    </p:anim>
                                    <p:anim calcmode="lin" valueType="num">
                                      <p:cBhvr>
                                        <p:cTn id="52" dur="3000" fill="hold"/>
                                        <p:tgtEl>
                                          <p:spTgt spid="24"/>
                                        </p:tgtEl>
                                        <p:attrNameLst>
                                          <p:attrName>ppt_h</p:attrName>
                                        </p:attrNameLst>
                                      </p:cBhvr>
                                      <p:tavLst>
                                        <p:tav tm="0">
                                          <p:val>
                                            <p:fltVal val="0"/>
                                          </p:val>
                                        </p:tav>
                                        <p:tav tm="100000">
                                          <p:val>
                                            <p:strVal val="#ppt_h"/>
                                          </p:val>
                                        </p:tav>
                                      </p:tavLst>
                                    </p:anim>
                                    <p:anim calcmode="lin" valueType="num">
                                      <p:cBhvr>
                                        <p:cTn id="53" dur="3000" fill="hold"/>
                                        <p:tgtEl>
                                          <p:spTgt spid="24"/>
                                        </p:tgtEl>
                                        <p:attrNameLst>
                                          <p:attrName>ppt_x</p:attrName>
                                        </p:attrNameLst>
                                      </p:cBhvr>
                                      <p:tavLst>
                                        <p:tav tm="0" fmla="#ppt_x+(cos(-2*pi*(1-$))*-#ppt_x-sin(-2*pi*(1-$))*(1-#ppt_y))*(1-$)">
                                          <p:val>
                                            <p:fltVal val="0"/>
                                          </p:val>
                                        </p:tav>
                                        <p:tav tm="100000">
                                          <p:val>
                                            <p:fltVal val="1"/>
                                          </p:val>
                                        </p:tav>
                                      </p:tavLst>
                                    </p:anim>
                                    <p:anim calcmode="lin" valueType="num">
                                      <p:cBhvr>
                                        <p:cTn id="54" dur="3000" fill="hold"/>
                                        <p:tgtEl>
                                          <p:spTgt spid="24"/>
                                        </p:tgtEl>
                                        <p:attrNameLst>
                                          <p:attrName>ppt_y</p:attrName>
                                        </p:attrNameLst>
                                      </p:cBhvr>
                                      <p:tavLst>
                                        <p:tav tm="0" fmla="#ppt_y+(sin(-2*pi*(1-$))*-#ppt_x+cos(-2*pi*(1-$))*(1-#ppt_y))*(1-$)">
                                          <p:val>
                                            <p:fltVal val="0"/>
                                          </p:val>
                                        </p:tav>
                                        <p:tav tm="100000">
                                          <p:val>
                                            <p:fltVal val="1"/>
                                          </p:val>
                                        </p:tav>
                                      </p:tavLst>
                                    </p:anim>
                                  </p:childTnLst>
                                </p:cTn>
                              </p:par>
                              <p:par>
                                <p:cTn id="55" presetID="15" presetClass="entr" presetSubtype="0" fill="hold" nodeType="withEffect">
                                  <p:stCondLst>
                                    <p:cond delay="0"/>
                                  </p:stCondLst>
                                  <p:childTnLst>
                                    <p:set>
                                      <p:cBhvr>
                                        <p:cTn id="56" dur="1" fill="hold">
                                          <p:stCondLst>
                                            <p:cond delay="0"/>
                                          </p:stCondLst>
                                        </p:cTn>
                                        <p:tgtEl>
                                          <p:spTgt spid="25"/>
                                        </p:tgtEl>
                                        <p:attrNameLst>
                                          <p:attrName>style.visibility</p:attrName>
                                        </p:attrNameLst>
                                      </p:cBhvr>
                                      <p:to>
                                        <p:strVal val="visible"/>
                                      </p:to>
                                    </p:set>
                                    <p:anim calcmode="lin" valueType="num">
                                      <p:cBhvr>
                                        <p:cTn id="57" dur="3000" fill="hold"/>
                                        <p:tgtEl>
                                          <p:spTgt spid="25"/>
                                        </p:tgtEl>
                                        <p:attrNameLst>
                                          <p:attrName>ppt_w</p:attrName>
                                        </p:attrNameLst>
                                      </p:cBhvr>
                                      <p:tavLst>
                                        <p:tav tm="0">
                                          <p:val>
                                            <p:fltVal val="0"/>
                                          </p:val>
                                        </p:tav>
                                        <p:tav tm="100000">
                                          <p:val>
                                            <p:strVal val="#ppt_w"/>
                                          </p:val>
                                        </p:tav>
                                      </p:tavLst>
                                    </p:anim>
                                    <p:anim calcmode="lin" valueType="num">
                                      <p:cBhvr>
                                        <p:cTn id="58" dur="3000" fill="hold"/>
                                        <p:tgtEl>
                                          <p:spTgt spid="25"/>
                                        </p:tgtEl>
                                        <p:attrNameLst>
                                          <p:attrName>ppt_h</p:attrName>
                                        </p:attrNameLst>
                                      </p:cBhvr>
                                      <p:tavLst>
                                        <p:tav tm="0">
                                          <p:val>
                                            <p:fltVal val="0"/>
                                          </p:val>
                                        </p:tav>
                                        <p:tav tm="100000">
                                          <p:val>
                                            <p:strVal val="#ppt_h"/>
                                          </p:val>
                                        </p:tav>
                                      </p:tavLst>
                                    </p:anim>
                                    <p:anim calcmode="lin" valueType="num">
                                      <p:cBhvr>
                                        <p:cTn id="59" dur="3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60" dur="3000" fill="hold"/>
                                        <p:tgtEl>
                                          <p:spTgt spid="25"/>
                                        </p:tgtEl>
                                        <p:attrNameLst>
                                          <p:attrName>ppt_y</p:attrName>
                                        </p:attrNameLst>
                                      </p:cBhvr>
                                      <p:tavLst>
                                        <p:tav tm="0" fmla="#ppt_y+(sin(-2*pi*(1-$))*-#ppt_x+cos(-2*pi*(1-$))*(1-#ppt_y))*(1-$)">
                                          <p:val>
                                            <p:fltVal val="0"/>
                                          </p:val>
                                        </p:tav>
                                        <p:tav tm="100000">
                                          <p:val>
                                            <p:fltVal val="1"/>
                                          </p:val>
                                        </p:tav>
                                      </p:tavLst>
                                    </p:anim>
                                  </p:childTnLst>
                                </p:cTn>
                              </p:par>
                              <p:par>
                                <p:cTn id="61" presetID="15" presetClass="entr" presetSubtype="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3000" fill="hold"/>
                                        <p:tgtEl>
                                          <p:spTgt spid="26"/>
                                        </p:tgtEl>
                                        <p:attrNameLst>
                                          <p:attrName>ppt_w</p:attrName>
                                        </p:attrNameLst>
                                      </p:cBhvr>
                                      <p:tavLst>
                                        <p:tav tm="0">
                                          <p:val>
                                            <p:fltVal val="0"/>
                                          </p:val>
                                        </p:tav>
                                        <p:tav tm="100000">
                                          <p:val>
                                            <p:strVal val="#ppt_w"/>
                                          </p:val>
                                        </p:tav>
                                      </p:tavLst>
                                    </p:anim>
                                    <p:anim calcmode="lin" valueType="num">
                                      <p:cBhvr>
                                        <p:cTn id="64" dur="3000" fill="hold"/>
                                        <p:tgtEl>
                                          <p:spTgt spid="26"/>
                                        </p:tgtEl>
                                        <p:attrNameLst>
                                          <p:attrName>ppt_h</p:attrName>
                                        </p:attrNameLst>
                                      </p:cBhvr>
                                      <p:tavLst>
                                        <p:tav tm="0">
                                          <p:val>
                                            <p:fltVal val="0"/>
                                          </p:val>
                                        </p:tav>
                                        <p:tav tm="100000">
                                          <p:val>
                                            <p:strVal val="#ppt_h"/>
                                          </p:val>
                                        </p:tav>
                                      </p:tavLst>
                                    </p:anim>
                                    <p:anim calcmode="lin" valueType="num">
                                      <p:cBhvr>
                                        <p:cTn id="65" dur="3000" fill="hold"/>
                                        <p:tgtEl>
                                          <p:spTgt spid="26"/>
                                        </p:tgtEl>
                                        <p:attrNameLst>
                                          <p:attrName>ppt_x</p:attrName>
                                        </p:attrNameLst>
                                      </p:cBhvr>
                                      <p:tavLst>
                                        <p:tav tm="0" fmla="#ppt_x+(cos(-2*pi*(1-$))*-#ppt_x-sin(-2*pi*(1-$))*(1-#ppt_y))*(1-$)">
                                          <p:val>
                                            <p:fltVal val="0"/>
                                          </p:val>
                                        </p:tav>
                                        <p:tav tm="100000">
                                          <p:val>
                                            <p:fltVal val="1"/>
                                          </p:val>
                                        </p:tav>
                                      </p:tavLst>
                                    </p:anim>
                                    <p:anim calcmode="lin" valueType="num">
                                      <p:cBhvr>
                                        <p:cTn id="66" dur="3000" fill="hold"/>
                                        <p:tgtEl>
                                          <p:spTgt spid="26"/>
                                        </p:tgtEl>
                                        <p:attrNameLst>
                                          <p:attrName>ppt_y</p:attrName>
                                        </p:attrNameLst>
                                      </p:cBhvr>
                                      <p:tavLst>
                                        <p:tav tm="0" fmla="#ppt_y+(sin(-2*pi*(1-$))*-#ppt_x+cos(-2*pi*(1-$))*(1-#ppt_y))*(1-$)">
                                          <p:val>
                                            <p:fltVal val="0"/>
                                          </p:val>
                                        </p:tav>
                                        <p:tav tm="100000">
                                          <p:val>
                                            <p:fltVal val="1"/>
                                          </p:val>
                                        </p:tav>
                                      </p:tavLst>
                                    </p:anim>
                                  </p:childTnLst>
                                </p:cTn>
                              </p:par>
                              <p:par>
                                <p:cTn id="67" presetID="15" presetClass="entr" presetSubtype="0"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 calcmode="lin" valueType="num">
                                      <p:cBhvr>
                                        <p:cTn id="69" dur="3000" fill="hold"/>
                                        <p:tgtEl>
                                          <p:spTgt spid="27"/>
                                        </p:tgtEl>
                                        <p:attrNameLst>
                                          <p:attrName>ppt_w</p:attrName>
                                        </p:attrNameLst>
                                      </p:cBhvr>
                                      <p:tavLst>
                                        <p:tav tm="0">
                                          <p:val>
                                            <p:fltVal val="0"/>
                                          </p:val>
                                        </p:tav>
                                        <p:tav tm="100000">
                                          <p:val>
                                            <p:strVal val="#ppt_w"/>
                                          </p:val>
                                        </p:tav>
                                      </p:tavLst>
                                    </p:anim>
                                    <p:anim calcmode="lin" valueType="num">
                                      <p:cBhvr>
                                        <p:cTn id="70" dur="3000" fill="hold"/>
                                        <p:tgtEl>
                                          <p:spTgt spid="27"/>
                                        </p:tgtEl>
                                        <p:attrNameLst>
                                          <p:attrName>ppt_h</p:attrName>
                                        </p:attrNameLst>
                                      </p:cBhvr>
                                      <p:tavLst>
                                        <p:tav tm="0">
                                          <p:val>
                                            <p:fltVal val="0"/>
                                          </p:val>
                                        </p:tav>
                                        <p:tav tm="100000">
                                          <p:val>
                                            <p:strVal val="#ppt_h"/>
                                          </p:val>
                                        </p:tav>
                                      </p:tavLst>
                                    </p:anim>
                                    <p:anim calcmode="lin" valueType="num">
                                      <p:cBhvr>
                                        <p:cTn id="71" dur="3000" fill="hold"/>
                                        <p:tgtEl>
                                          <p:spTgt spid="27"/>
                                        </p:tgtEl>
                                        <p:attrNameLst>
                                          <p:attrName>ppt_x</p:attrName>
                                        </p:attrNameLst>
                                      </p:cBhvr>
                                      <p:tavLst>
                                        <p:tav tm="0" fmla="#ppt_x+(cos(-2*pi*(1-$))*-#ppt_x-sin(-2*pi*(1-$))*(1-#ppt_y))*(1-$)">
                                          <p:val>
                                            <p:fltVal val="0"/>
                                          </p:val>
                                        </p:tav>
                                        <p:tav tm="100000">
                                          <p:val>
                                            <p:fltVal val="1"/>
                                          </p:val>
                                        </p:tav>
                                      </p:tavLst>
                                    </p:anim>
                                    <p:anim calcmode="lin" valueType="num">
                                      <p:cBhvr>
                                        <p:cTn id="72" dur="3000" fill="hold"/>
                                        <p:tgtEl>
                                          <p:spTgt spid="27"/>
                                        </p:tgtEl>
                                        <p:attrNameLst>
                                          <p:attrName>ppt_y</p:attrName>
                                        </p:attrNameLst>
                                      </p:cBhvr>
                                      <p:tavLst>
                                        <p:tav tm="0" fmla="#ppt_y+(sin(-2*pi*(1-$))*-#ppt_x+cos(-2*pi*(1-$))*(1-#ppt_y))*(1-$)">
                                          <p:val>
                                            <p:fltVal val="0"/>
                                          </p:val>
                                        </p:tav>
                                        <p:tav tm="100000">
                                          <p:val>
                                            <p:fltVal val="1"/>
                                          </p:val>
                                        </p:tav>
                                      </p:tavLst>
                                    </p:anim>
                                  </p:childTnLst>
                                </p:cTn>
                              </p:par>
                              <p:par>
                                <p:cTn id="73" presetID="15" presetClass="entr" presetSubtype="0" fill="hold" nodeType="withEffect">
                                  <p:stCondLst>
                                    <p:cond delay="0"/>
                                  </p:stCondLst>
                                  <p:childTnLst>
                                    <p:set>
                                      <p:cBhvr>
                                        <p:cTn id="74" dur="1" fill="hold">
                                          <p:stCondLst>
                                            <p:cond delay="0"/>
                                          </p:stCondLst>
                                        </p:cTn>
                                        <p:tgtEl>
                                          <p:spTgt spid="28"/>
                                        </p:tgtEl>
                                        <p:attrNameLst>
                                          <p:attrName>style.visibility</p:attrName>
                                        </p:attrNameLst>
                                      </p:cBhvr>
                                      <p:to>
                                        <p:strVal val="visible"/>
                                      </p:to>
                                    </p:set>
                                    <p:anim calcmode="lin" valueType="num">
                                      <p:cBhvr>
                                        <p:cTn id="75" dur="3000" fill="hold"/>
                                        <p:tgtEl>
                                          <p:spTgt spid="28"/>
                                        </p:tgtEl>
                                        <p:attrNameLst>
                                          <p:attrName>ppt_w</p:attrName>
                                        </p:attrNameLst>
                                      </p:cBhvr>
                                      <p:tavLst>
                                        <p:tav tm="0">
                                          <p:val>
                                            <p:fltVal val="0"/>
                                          </p:val>
                                        </p:tav>
                                        <p:tav tm="100000">
                                          <p:val>
                                            <p:strVal val="#ppt_w"/>
                                          </p:val>
                                        </p:tav>
                                      </p:tavLst>
                                    </p:anim>
                                    <p:anim calcmode="lin" valueType="num">
                                      <p:cBhvr>
                                        <p:cTn id="76" dur="3000" fill="hold"/>
                                        <p:tgtEl>
                                          <p:spTgt spid="28"/>
                                        </p:tgtEl>
                                        <p:attrNameLst>
                                          <p:attrName>ppt_h</p:attrName>
                                        </p:attrNameLst>
                                      </p:cBhvr>
                                      <p:tavLst>
                                        <p:tav tm="0">
                                          <p:val>
                                            <p:fltVal val="0"/>
                                          </p:val>
                                        </p:tav>
                                        <p:tav tm="100000">
                                          <p:val>
                                            <p:strVal val="#ppt_h"/>
                                          </p:val>
                                        </p:tav>
                                      </p:tavLst>
                                    </p:anim>
                                    <p:anim calcmode="lin" valueType="num">
                                      <p:cBhvr>
                                        <p:cTn id="77" dur="3000" fill="hold"/>
                                        <p:tgtEl>
                                          <p:spTgt spid="28"/>
                                        </p:tgtEl>
                                        <p:attrNameLst>
                                          <p:attrName>ppt_x</p:attrName>
                                        </p:attrNameLst>
                                      </p:cBhvr>
                                      <p:tavLst>
                                        <p:tav tm="0" fmla="#ppt_x+(cos(-2*pi*(1-$))*-#ppt_x-sin(-2*pi*(1-$))*(1-#ppt_y))*(1-$)">
                                          <p:val>
                                            <p:fltVal val="0"/>
                                          </p:val>
                                        </p:tav>
                                        <p:tav tm="100000">
                                          <p:val>
                                            <p:fltVal val="1"/>
                                          </p:val>
                                        </p:tav>
                                      </p:tavLst>
                                    </p:anim>
                                    <p:anim calcmode="lin" valueType="num">
                                      <p:cBhvr>
                                        <p:cTn id="78" dur="3000" fill="hold"/>
                                        <p:tgtEl>
                                          <p:spTgt spid="28"/>
                                        </p:tgtEl>
                                        <p:attrNameLst>
                                          <p:attrName>ppt_y</p:attrName>
                                        </p:attrNameLst>
                                      </p:cBhvr>
                                      <p:tavLst>
                                        <p:tav tm="0" fmla="#ppt_y+(sin(-2*pi*(1-$))*-#ppt_x+cos(-2*pi*(1-$))*(1-#ppt_y))*(1-$)">
                                          <p:val>
                                            <p:fltVal val="0"/>
                                          </p:val>
                                        </p:tav>
                                        <p:tav tm="100000">
                                          <p:val>
                                            <p:fltVal val="1"/>
                                          </p:val>
                                        </p:tav>
                                      </p:tavLst>
                                    </p:anim>
                                  </p:childTnLst>
                                </p:cTn>
                              </p:par>
                              <p:par>
                                <p:cTn id="79" presetID="15" presetClass="entr" presetSubtype="0" fill="hold" nodeType="withEffect">
                                  <p:stCondLst>
                                    <p:cond delay="0"/>
                                  </p:stCondLst>
                                  <p:childTnLst>
                                    <p:set>
                                      <p:cBhvr>
                                        <p:cTn id="80" dur="1" fill="hold">
                                          <p:stCondLst>
                                            <p:cond delay="0"/>
                                          </p:stCondLst>
                                        </p:cTn>
                                        <p:tgtEl>
                                          <p:spTgt spid="29"/>
                                        </p:tgtEl>
                                        <p:attrNameLst>
                                          <p:attrName>style.visibility</p:attrName>
                                        </p:attrNameLst>
                                      </p:cBhvr>
                                      <p:to>
                                        <p:strVal val="visible"/>
                                      </p:to>
                                    </p:set>
                                    <p:anim calcmode="lin" valueType="num">
                                      <p:cBhvr>
                                        <p:cTn id="81" dur="3000" fill="hold"/>
                                        <p:tgtEl>
                                          <p:spTgt spid="29"/>
                                        </p:tgtEl>
                                        <p:attrNameLst>
                                          <p:attrName>ppt_w</p:attrName>
                                        </p:attrNameLst>
                                      </p:cBhvr>
                                      <p:tavLst>
                                        <p:tav tm="0">
                                          <p:val>
                                            <p:fltVal val="0"/>
                                          </p:val>
                                        </p:tav>
                                        <p:tav tm="100000">
                                          <p:val>
                                            <p:strVal val="#ppt_w"/>
                                          </p:val>
                                        </p:tav>
                                      </p:tavLst>
                                    </p:anim>
                                    <p:anim calcmode="lin" valueType="num">
                                      <p:cBhvr>
                                        <p:cTn id="82" dur="3000" fill="hold"/>
                                        <p:tgtEl>
                                          <p:spTgt spid="29"/>
                                        </p:tgtEl>
                                        <p:attrNameLst>
                                          <p:attrName>ppt_h</p:attrName>
                                        </p:attrNameLst>
                                      </p:cBhvr>
                                      <p:tavLst>
                                        <p:tav tm="0">
                                          <p:val>
                                            <p:fltVal val="0"/>
                                          </p:val>
                                        </p:tav>
                                        <p:tav tm="100000">
                                          <p:val>
                                            <p:strVal val="#ppt_h"/>
                                          </p:val>
                                        </p:tav>
                                      </p:tavLst>
                                    </p:anim>
                                    <p:anim calcmode="lin" valueType="num">
                                      <p:cBhvr>
                                        <p:cTn id="83" dur="3000" fill="hold"/>
                                        <p:tgtEl>
                                          <p:spTgt spid="29"/>
                                        </p:tgtEl>
                                        <p:attrNameLst>
                                          <p:attrName>ppt_x</p:attrName>
                                        </p:attrNameLst>
                                      </p:cBhvr>
                                      <p:tavLst>
                                        <p:tav tm="0" fmla="#ppt_x+(cos(-2*pi*(1-$))*-#ppt_x-sin(-2*pi*(1-$))*(1-#ppt_y))*(1-$)">
                                          <p:val>
                                            <p:fltVal val="0"/>
                                          </p:val>
                                        </p:tav>
                                        <p:tav tm="100000">
                                          <p:val>
                                            <p:fltVal val="1"/>
                                          </p:val>
                                        </p:tav>
                                      </p:tavLst>
                                    </p:anim>
                                    <p:anim calcmode="lin" valueType="num">
                                      <p:cBhvr>
                                        <p:cTn id="84" dur="3000" fill="hold"/>
                                        <p:tgtEl>
                                          <p:spTgt spid="29"/>
                                        </p:tgtEl>
                                        <p:attrNameLst>
                                          <p:attrName>ppt_y</p:attrName>
                                        </p:attrNameLst>
                                      </p:cBhvr>
                                      <p:tavLst>
                                        <p:tav tm="0" fmla="#ppt_y+(sin(-2*pi*(1-$))*-#ppt_x+cos(-2*pi*(1-$))*(1-#ppt_y))*(1-$)">
                                          <p:val>
                                            <p:fltVal val="0"/>
                                          </p:val>
                                        </p:tav>
                                        <p:tav tm="100000">
                                          <p:val>
                                            <p:fltVal val="1"/>
                                          </p:val>
                                        </p:tav>
                                      </p:tavLst>
                                    </p:anim>
                                  </p:childTnLst>
                                </p:cTn>
                              </p:par>
                            </p:childTnLst>
                          </p:cTn>
                        </p:par>
                        <p:par>
                          <p:cTn id="85" fill="hold" nodeType="afterGroup">
                            <p:stCondLst>
                              <p:cond delay="3000"/>
                            </p:stCondLst>
                            <p:childTnLst>
                              <p:par>
                                <p:cTn id="86" presetID="2" presetClass="exit" presetSubtype="2" fill="hold" nodeType="afterEffect">
                                  <p:stCondLst>
                                    <p:cond delay="0"/>
                                  </p:stCondLst>
                                  <p:childTnLst>
                                    <p:anim calcmode="lin" valueType="num">
                                      <p:cBhvr additive="base">
                                        <p:cTn id="87" dur="3000"/>
                                        <p:tgtEl>
                                          <p:spTgt spid="20"/>
                                        </p:tgtEl>
                                        <p:attrNameLst>
                                          <p:attrName>ppt_x</p:attrName>
                                        </p:attrNameLst>
                                      </p:cBhvr>
                                      <p:tavLst>
                                        <p:tav tm="0">
                                          <p:val>
                                            <p:strVal val="ppt_x"/>
                                          </p:val>
                                        </p:tav>
                                        <p:tav tm="100000">
                                          <p:val>
                                            <p:strVal val="1+ppt_w/2"/>
                                          </p:val>
                                        </p:tav>
                                      </p:tavLst>
                                    </p:anim>
                                    <p:anim calcmode="lin" valueType="num">
                                      <p:cBhvr additive="base">
                                        <p:cTn id="88" dur="3000"/>
                                        <p:tgtEl>
                                          <p:spTgt spid="20"/>
                                        </p:tgtEl>
                                        <p:attrNameLst>
                                          <p:attrName>ppt_y</p:attrName>
                                        </p:attrNameLst>
                                      </p:cBhvr>
                                      <p:tavLst>
                                        <p:tav tm="0">
                                          <p:val>
                                            <p:strVal val="ppt_y"/>
                                          </p:val>
                                        </p:tav>
                                        <p:tav tm="100000">
                                          <p:val>
                                            <p:strVal val="ppt_y"/>
                                          </p:val>
                                        </p:tav>
                                      </p:tavLst>
                                    </p:anim>
                                    <p:set>
                                      <p:cBhvr>
                                        <p:cTn id="89" dur="1" fill="hold">
                                          <p:stCondLst>
                                            <p:cond delay="2999"/>
                                          </p:stCondLst>
                                        </p:cTn>
                                        <p:tgtEl>
                                          <p:spTgt spid="20"/>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1"/>
                                        </p:tgtEl>
                                        <p:attrNameLst>
                                          <p:attrName>ppt_x</p:attrName>
                                        </p:attrNameLst>
                                      </p:cBhvr>
                                      <p:tavLst>
                                        <p:tav tm="0">
                                          <p:val>
                                            <p:strVal val="ppt_x"/>
                                          </p:val>
                                        </p:tav>
                                        <p:tav tm="100000">
                                          <p:val>
                                            <p:strVal val="1+ppt_w/2"/>
                                          </p:val>
                                        </p:tav>
                                      </p:tavLst>
                                    </p:anim>
                                    <p:anim calcmode="lin" valueType="num">
                                      <p:cBhvr additive="base">
                                        <p:cTn id="92" dur="3000"/>
                                        <p:tgtEl>
                                          <p:spTgt spid="21"/>
                                        </p:tgtEl>
                                        <p:attrNameLst>
                                          <p:attrName>ppt_y</p:attrName>
                                        </p:attrNameLst>
                                      </p:cBhvr>
                                      <p:tavLst>
                                        <p:tav tm="0">
                                          <p:val>
                                            <p:strVal val="ppt_y"/>
                                          </p:val>
                                        </p:tav>
                                        <p:tav tm="100000">
                                          <p:val>
                                            <p:strVal val="ppt_y"/>
                                          </p:val>
                                        </p:tav>
                                      </p:tavLst>
                                    </p:anim>
                                    <p:set>
                                      <p:cBhvr>
                                        <p:cTn id="93" dur="1" fill="hold">
                                          <p:stCondLst>
                                            <p:cond delay="2999"/>
                                          </p:stCondLst>
                                        </p:cTn>
                                        <p:tgtEl>
                                          <p:spTgt spid="21"/>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4"/>
                                        </p:tgtEl>
                                        <p:attrNameLst>
                                          <p:attrName>ppt_x</p:attrName>
                                        </p:attrNameLst>
                                      </p:cBhvr>
                                      <p:tavLst>
                                        <p:tav tm="0">
                                          <p:val>
                                            <p:strVal val="ppt_x"/>
                                          </p:val>
                                        </p:tav>
                                        <p:tav tm="100000">
                                          <p:val>
                                            <p:strVal val="1+ppt_w/2"/>
                                          </p:val>
                                        </p:tav>
                                      </p:tavLst>
                                    </p:anim>
                                    <p:anim calcmode="lin" valueType="num">
                                      <p:cBhvr additive="base">
                                        <p:cTn id="96" dur="3000"/>
                                        <p:tgtEl>
                                          <p:spTgt spid="24"/>
                                        </p:tgtEl>
                                        <p:attrNameLst>
                                          <p:attrName>ppt_y</p:attrName>
                                        </p:attrNameLst>
                                      </p:cBhvr>
                                      <p:tavLst>
                                        <p:tav tm="0">
                                          <p:val>
                                            <p:strVal val="ppt_y"/>
                                          </p:val>
                                        </p:tav>
                                        <p:tav tm="100000">
                                          <p:val>
                                            <p:strVal val="ppt_y"/>
                                          </p:val>
                                        </p:tav>
                                      </p:tavLst>
                                    </p:anim>
                                    <p:set>
                                      <p:cBhvr>
                                        <p:cTn id="97" dur="1" fill="hold">
                                          <p:stCondLst>
                                            <p:cond delay="2999"/>
                                          </p:stCondLst>
                                        </p:cTn>
                                        <p:tgtEl>
                                          <p:spTgt spid="24"/>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5"/>
                                        </p:tgtEl>
                                        <p:attrNameLst>
                                          <p:attrName>ppt_x</p:attrName>
                                        </p:attrNameLst>
                                      </p:cBhvr>
                                      <p:tavLst>
                                        <p:tav tm="0">
                                          <p:val>
                                            <p:strVal val="ppt_x"/>
                                          </p:val>
                                        </p:tav>
                                        <p:tav tm="100000">
                                          <p:val>
                                            <p:strVal val="1+ppt_w/2"/>
                                          </p:val>
                                        </p:tav>
                                      </p:tavLst>
                                    </p:anim>
                                    <p:anim calcmode="lin" valueType="num">
                                      <p:cBhvr additive="base">
                                        <p:cTn id="100" dur="3000"/>
                                        <p:tgtEl>
                                          <p:spTgt spid="25"/>
                                        </p:tgtEl>
                                        <p:attrNameLst>
                                          <p:attrName>ppt_y</p:attrName>
                                        </p:attrNameLst>
                                      </p:cBhvr>
                                      <p:tavLst>
                                        <p:tav tm="0">
                                          <p:val>
                                            <p:strVal val="ppt_y"/>
                                          </p:val>
                                        </p:tav>
                                        <p:tav tm="100000">
                                          <p:val>
                                            <p:strVal val="ppt_y"/>
                                          </p:val>
                                        </p:tav>
                                      </p:tavLst>
                                    </p:anim>
                                    <p:set>
                                      <p:cBhvr>
                                        <p:cTn id="101" dur="1" fill="hold">
                                          <p:stCondLst>
                                            <p:cond delay="2999"/>
                                          </p:stCondLst>
                                        </p:cTn>
                                        <p:tgtEl>
                                          <p:spTgt spid="25"/>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6"/>
                                        </p:tgtEl>
                                        <p:attrNameLst>
                                          <p:attrName>ppt_x</p:attrName>
                                        </p:attrNameLst>
                                      </p:cBhvr>
                                      <p:tavLst>
                                        <p:tav tm="0">
                                          <p:val>
                                            <p:strVal val="ppt_x"/>
                                          </p:val>
                                        </p:tav>
                                        <p:tav tm="100000">
                                          <p:val>
                                            <p:strVal val="1+ppt_w/2"/>
                                          </p:val>
                                        </p:tav>
                                      </p:tavLst>
                                    </p:anim>
                                    <p:anim calcmode="lin" valueType="num">
                                      <p:cBhvr additive="base">
                                        <p:cTn id="104" dur="3000"/>
                                        <p:tgtEl>
                                          <p:spTgt spid="26"/>
                                        </p:tgtEl>
                                        <p:attrNameLst>
                                          <p:attrName>ppt_y</p:attrName>
                                        </p:attrNameLst>
                                      </p:cBhvr>
                                      <p:tavLst>
                                        <p:tav tm="0">
                                          <p:val>
                                            <p:strVal val="ppt_y"/>
                                          </p:val>
                                        </p:tav>
                                        <p:tav tm="100000">
                                          <p:val>
                                            <p:strVal val="ppt_y"/>
                                          </p:val>
                                        </p:tav>
                                      </p:tavLst>
                                    </p:anim>
                                    <p:set>
                                      <p:cBhvr>
                                        <p:cTn id="105" dur="1" fill="hold">
                                          <p:stCondLst>
                                            <p:cond delay="2999"/>
                                          </p:stCondLst>
                                        </p:cTn>
                                        <p:tgtEl>
                                          <p:spTgt spid="2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8"/>
                                        </p:tgtEl>
                                        <p:attrNameLst>
                                          <p:attrName>ppt_x</p:attrName>
                                        </p:attrNameLst>
                                      </p:cBhvr>
                                      <p:tavLst>
                                        <p:tav tm="0">
                                          <p:val>
                                            <p:strVal val="ppt_x"/>
                                          </p:val>
                                        </p:tav>
                                        <p:tav tm="100000">
                                          <p:val>
                                            <p:strVal val="1+ppt_w/2"/>
                                          </p:val>
                                        </p:tav>
                                      </p:tavLst>
                                    </p:anim>
                                    <p:anim calcmode="lin" valueType="num">
                                      <p:cBhvr additive="base">
                                        <p:cTn id="108" dur="3000"/>
                                        <p:tgtEl>
                                          <p:spTgt spid="28"/>
                                        </p:tgtEl>
                                        <p:attrNameLst>
                                          <p:attrName>ppt_y</p:attrName>
                                        </p:attrNameLst>
                                      </p:cBhvr>
                                      <p:tavLst>
                                        <p:tav tm="0">
                                          <p:val>
                                            <p:strVal val="ppt_y"/>
                                          </p:val>
                                        </p:tav>
                                        <p:tav tm="100000">
                                          <p:val>
                                            <p:strVal val="ppt_y"/>
                                          </p:val>
                                        </p:tav>
                                      </p:tavLst>
                                    </p:anim>
                                    <p:set>
                                      <p:cBhvr>
                                        <p:cTn id="109" dur="1" fill="hold">
                                          <p:stCondLst>
                                            <p:cond delay="2999"/>
                                          </p:stCondLst>
                                        </p:cTn>
                                        <p:tgtEl>
                                          <p:spTgt spid="28"/>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9"/>
                                        </p:tgtEl>
                                        <p:attrNameLst>
                                          <p:attrName>ppt_x</p:attrName>
                                        </p:attrNameLst>
                                      </p:cBhvr>
                                      <p:tavLst>
                                        <p:tav tm="0">
                                          <p:val>
                                            <p:strVal val="ppt_x"/>
                                          </p:val>
                                        </p:tav>
                                        <p:tav tm="100000">
                                          <p:val>
                                            <p:strVal val="1+ppt_w/2"/>
                                          </p:val>
                                        </p:tav>
                                      </p:tavLst>
                                    </p:anim>
                                    <p:anim calcmode="lin" valueType="num">
                                      <p:cBhvr additive="base">
                                        <p:cTn id="116" dur="3000"/>
                                        <p:tgtEl>
                                          <p:spTgt spid="29"/>
                                        </p:tgtEl>
                                        <p:attrNameLst>
                                          <p:attrName>ppt_y</p:attrName>
                                        </p:attrNameLst>
                                      </p:cBhvr>
                                      <p:tavLst>
                                        <p:tav tm="0">
                                          <p:val>
                                            <p:strVal val="ppt_y"/>
                                          </p:val>
                                        </p:tav>
                                        <p:tav tm="100000">
                                          <p:val>
                                            <p:strVal val="ppt_y"/>
                                          </p:val>
                                        </p:tav>
                                      </p:tavLst>
                                    </p:anim>
                                    <p:set>
                                      <p:cBhvr>
                                        <p:cTn id="117" dur="1" fill="hold">
                                          <p:stCondLst>
                                            <p:cond delay="2999"/>
                                          </p:stCondLst>
                                        </p:cTn>
                                        <p:tgtEl>
                                          <p:spTgt spid="29"/>
                                        </p:tgtEl>
                                        <p:attrNameLst>
                                          <p:attrName>style.visibility</p:attrName>
                                        </p:attrNameLst>
                                      </p:cBhvr>
                                      <p:to>
                                        <p:strVal val="hidden"/>
                                      </p:to>
                                    </p:set>
                                  </p:childTnLst>
                                </p:cTn>
                              </p:par>
                              <p:par>
                                <p:cTn id="118" presetID="2" presetClass="entr" presetSubtype="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additive="base">
                                        <p:cTn id="120" dur="3000" fill="hold"/>
                                        <p:tgtEl>
                                          <p:spTgt spid="4"/>
                                        </p:tgtEl>
                                        <p:attrNameLst>
                                          <p:attrName>ppt_x</p:attrName>
                                        </p:attrNameLst>
                                      </p:cBhvr>
                                      <p:tavLst>
                                        <p:tav tm="0">
                                          <p:val>
                                            <p:strVal val="0-#ppt_w/2"/>
                                          </p:val>
                                        </p:tav>
                                        <p:tav tm="100000">
                                          <p:val>
                                            <p:strVal val="#ppt_x"/>
                                          </p:val>
                                        </p:tav>
                                      </p:tavLst>
                                    </p:anim>
                                    <p:anim calcmode="lin" valueType="num">
                                      <p:cBhvr additive="base">
                                        <p:cTn id="121" dur="3000" fill="hold"/>
                                        <p:tgtEl>
                                          <p:spTgt spid="4"/>
                                        </p:tgtEl>
                                        <p:attrNameLst>
                                          <p:attrName>ppt_y</p:attrName>
                                        </p:attrNameLst>
                                      </p:cBhvr>
                                      <p:tavLst>
                                        <p:tav tm="0">
                                          <p:val>
                                            <p:strVal val="#ppt_y"/>
                                          </p:val>
                                        </p:tav>
                                        <p:tav tm="100000">
                                          <p:val>
                                            <p:strVal val="#ppt_y"/>
                                          </p:val>
                                        </p:tav>
                                      </p:tavLst>
                                    </p:anim>
                                  </p:childTnLst>
                                </p:cTn>
                              </p:par>
                              <p:par>
                                <p:cTn id="122" presetID="16" presetClass="entr" presetSubtype="4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arn(outHorizontal)">
                                      <p:cBhvr>
                                        <p:cTn id="124" dur="3000"/>
                                        <p:tgtEl>
                                          <p:spTgt spid="4"/>
                                        </p:tgtEl>
                                      </p:cBhvr>
                                    </p:animEffect>
                                  </p:childTnLst>
                                </p:cTn>
                              </p:par>
                            </p:childTnLst>
                          </p:cTn>
                        </p:par>
                        <p:par>
                          <p:cTn id="125" fill="hold" nodeType="afterGroup">
                            <p:stCondLst>
                              <p:cond delay="6000"/>
                            </p:stCondLst>
                            <p:childTnLst>
                              <p:par>
                                <p:cTn id="126" presetID="23" presetClass="entr" presetSubtype="16" fill="hold" grpId="0" nodeType="afterEffect">
                                  <p:stCondLst>
                                    <p:cond delay="0"/>
                                  </p:stCondLst>
                                  <p:childTnLst>
                                    <p:set>
                                      <p:cBhvr>
                                        <p:cTn id="127" dur="1" fill="hold">
                                          <p:stCondLst>
                                            <p:cond delay="0"/>
                                          </p:stCondLst>
                                        </p:cTn>
                                        <p:tgtEl>
                                          <p:spTgt spid="12"/>
                                        </p:tgtEl>
                                        <p:attrNameLst>
                                          <p:attrName>style.visibility</p:attrName>
                                        </p:attrNameLst>
                                      </p:cBhvr>
                                      <p:to>
                                        <p:strVal val="visible"/>
                                      </p:to>
                                    </p:set>
                                    <p:anim calcmode="lin" valueType="num">
                                      <p:cBhvr>
                                        <p:cTn id="128" dur="2000" fill="hold"/>
                                        <p:tgtEl>
                                          <p:spTgt spid="12"/>
                                        </p:tgtEl>
                                        <p:attrNameLst>
                                          <p:attrName>ppt_w</p:attrName>
                                        </p:attrNameLst>
                                      </p:cBhvr>
                                      <p:tavLst>
                                        <p:tav tm="0">
                                          <p:val>
                                            <p:fltVal val="0"/>
                                          </p:val>
                                        </p:tav>
                                        <p:tav tm="100000">
                                          <p:val>
                                            <p:strVal val="#ppt_w"/>
                                          </p:val>
                                        </p:tav>
                                      </p:tavLst>
                                    </p:anim>
                                    <p:anim calcmode="lin" valueType="num">
                                      <p:cBhvr>
                                        <p:cTn id="129" dur="2000" fill="hold"/>
                                        <p:tgtEl>
                                          <p:spTgt spid="12"/>
                                        </p:tgtEl>
                                        <p:attrNameLst>
                                          <p:attrName>ppt_h</p:attrName>
                                        </p:attrNameLst>
                                      </p:cBhvr>
                                      <p:tavLst>
                                        <p:tav tm="0">
                                          <p:val>
                                            <p:fltVal val="0"/>
                                          </p:val>
                                        </p:tav>
                                        <p:tav tm="100000">
                                          <p:val>
                                            <p:strVal val="#ppt_h"/>
                                          </p:val>
                                        </p:tav>
                                      </p:tavLst>
                                    </p:anim>
                                  </p:childTnLst>
                                </p:cTn>
                              </p:par>
                            </p:childTnLst>
                          </p:cTn>
                        </p:par>
                        <p:par>
                          <p:cTn id="130" fill="hold" nodeType="afterGroup">
                            <p:stCondLst>
                              <p:cond delay="8000"/>
                            </p:stCondLst>
                            <p:childTnLst>
                              <p:par>
                                <p:cTn id="131" presetID="40" presetClass="entr" presetSubtype="0" fill="hold" grpId="0" nodeType="afterEffect">
                                  <p:stCondLst>
                                    <p:cond delay="500"/>
                                  </p:stCondLst>
                                  <p:iterate type="lt">
                                    <p:tmPct val="10000"/>
                                  </p:iterate>
                                  <p:childTnLst>
                                    <p:set>
                                      <p:cBhvr>
                                        <p:cTn id="132" dur="1" fill="hold">
                                          <p:stCondLst>
                                            <p:cond delay="0"/>
                                          </p:stCondLst>
                                        </p:cTn>
                                        <p:tgtEl>
                                          <p:spTgt spid="11"/>
                                        </p:tgtEl>
                                        <p:attrNameLst>
                                          <p:attrName>style.visibility</p:attrName>
                                        </p:attrNameLst>
                                      </p:cBhvr>
                                      <p:to>
                                        <p:strVal val="visible"/>
                                      </p:to>
                                    </p:set>
                                    <p:animEffect transition="in" filter="fade">
                                      <p:cBhvr>
                                        <p:cTn id="133" dur="1000"/>
                                        <p:tgtEl>
                                          <p:spTgt spid="11"/>
                                        </p:tgtEl>
                                      </p:cBhvr>
                                    </p:animEffect>
                                    <p:anim calcmode="lin" valueType="num">
                                      <p:cBhvr>
                                        <p:cTn id="134" dur="1000" fill="hold"/>
                                        <p:tgtEl>
                                          <p:spTgt spid="11"/>
                                        </p:tgtEl>
                                        <p:attrNameLst>
                                          <p:attrName>ppt_x</p:attrName>
                                        </p:attrNameLst>
                                      </p:cBhvr>
                                      <p:tavLst>
                                        <p:tav tm="0">
                                          <p:val>
                                            <p:strVal val="#ppt_x-.1"/>
                                          </p:val>
                                        </p:tav>
                                        <p:tav tm="100000">
                                          <p:val>
                                            <p:strVal val="#ppt_x"/>
                                          </p:val>
                                        </p:tav>
                                      </p:tavLst>
                                    </p:anim>
                                    <p:anim calcmode="lin" valueType="num">
                                      <p:cBhvr>
                                        <p:cTn id="135"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_EN_0057-Edit.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23363" cy="571500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flipH="1">
            <a:off x="3286125" y="833438"/>
            <a:ext cx="3000375" cy="3690937"/>
          </a:xfrm>
          <a:prstGeom prst="moon">
            <a:avLst>
              <a:gd name="adj" fmla="val 33704"/>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V="1">
            <a:off x="2928938" y="833438"/>
            <a:ext cx="2857500" cy="3690937"/>
          </a:xfrm>
          <a:prstGeom prst="moon">
            <a:avLst>
              <a:gd name="adj" fmla="val 33704"/>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Luna"/>
          <p:cNvSpPr/>
          <p:nvPr/>
        </p:nvSpPr>
        <p:spPr>
          <a:xfrm flipV="1">
            <a:off x="1835150" y="841375"/>
            <a:ext cx="2857500" cy="3690938"/>
          </a:xfrm>
          <a:prstGeom prst="moon">
            <a:avLst>
              <a:gd name="adj" fmla="val 30371"/>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Luna"/>
          <p:cNvSpPr/>
          <p:nvPr/>
        </p:nvSpPr>
        <p:spPr>
          <a:xfrm flipH="1">
            <a:off x="4357688" y="833438"/>
            <a:ext cx="3000375" cy="3751262"/>
          </a:xfrm>
          <a:prstGeom prst="moon">
            <a:avLst>
              <a:gd name="adj" fmla="val 29895"/>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flipV="1">
            <a:off x="857250" y="833438"/>
            <a:ext cx="2857500" cy="3690937"/>
          </a:xfrm>
          <a:prstGeom prst="moon">
            <a:avLst>
              <a:gd name="adj" fmla="val 30371"/>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flipH="1">
            <a:off x="5357813" y="833438"/>
            <a:ext cx="3000375" cy="3751262"/>
          </a:xfrm>
          <a:prstGeom prst="moon">
            <a:avLst>
              <a:gd name="adj" fmla="val 29895"/>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Luna"/>
          <p:cNvSpPr/>
          <p:nvPr/>
        </p:nvSpPr>
        <p:spPr>
          <a:xfrm flipV="1">
            <a:off x="0" y="833438"/>
            <a:ext cx="2857500" cy="3690937"/>
          </a:xfrm>
          <a:prstGeom prst="moon">
            <a:avLst>
              <a:gd name="adj" fmla="val 25873"/>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Luna"/>
          <p:cNvSpPr/>
          <p:nvPr/>
        </p:nvSpPr>
        <p:spPr>
          <a:xfrm flipH="1">
            <a:off x="6143625" y="833438"/>
            <a:ext cx="3000375" cy="3751262"/>
          </a:xfrm>
          <a:prstGeom prst="moon">
            <a:avLst>
              <a:gd name="adj" fmla="val 22910"/>
            </a:avLst>
          </a:prstGeom>
          <a:solidFill>
            <a:schemeClr val="accent6">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468313" y="4657725"/>
            <a:ext cx="84963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Su arquitectura es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neobarroca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siendo el edificio fiel a dicho estilo tanto en el conjunto como en su ornamentación. En su interior cuenta con la caja escénica, el patio de butacas, la platea, los palcos, el anfiteatro y el paraíso.</a:t>
            </a:r>
          </a:p>
        </p:txBody>
      </p:sp>
    </p:spTree>
  </p:cSld>
  <p:clrMapOvr>
    <a:masterClrMapping/>
  </p:clrMapOvr>
  <mc:AlternateContent xmlns:mc="http://schemas.openxmlformats.org/markup-compatibility/2006">
    <mc:Choice xmlns:p14="http://schemas.microsoft.com/office/powerpoint/2010/main" Requires="p14">
      <p:transition spd="slow" p14:dur="2250" advTm="30000">
        <p14:revea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9"/>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0"/>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1"/>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2"/>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3"/>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4"/>
                                        </p:tgtEl>
                                        <p:attrNameLst>
                                          <p:attrName>r</p:attrName>
                                        </p:attrNameLst>
                                      </p:cBhvr>
                                    </p:animRot>
                                  </p:childTnLst>
                                </p:cTn>
                              </p:par>
                              <p:par>
                                <p:cTn id="21" presetID="35" presetClass="entr" presetSubtype="0" fill="hold"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3000"/>
                                        <p:tgtEl>
                                          <p:spTgt spid="7"/>
                                        </p:tgtEl>
                                      </p:cBhvr>
                                    </p:animEffect>
                                    <p:anim calcmode="lin" valueType="num">
                                      <p:cBhvr>
                                        <p:cTn id="24" dur="3000" fill="hold"/>
                                        <p:tgtEl>
                                          <p:spTgt spid="7"/>
                                        </p:tgtEl>
                                        <p:attrNameLst>
                                          <p:attrName>style.rotation</p:attrName>
                                        </p:attrNameLst>
                                      </p:cBhvr>
                                      <p:tavLst>
                                        <p:tav tm="0">
                                          <p:val>
                                            <p:fltVal val="720"/>
                                          </p:val>
                                        </p:tav>
                                        <p:tav tm="100000">
                                          <p:val>
                                            <p:fltVal val="0"/>
                                          </p:val>
                                        </p:tav>
                                      </p:tavLst>
                                    </p:anim>
                                    <p:anim calcmode="lin" valueType="num">
                                      <p:cBhvr>
                                        <p:cTn id="25" dur="3000" fill="hold"/>
                                        <p:tgtEl>
                                          <p:spTgt spid="7"/>
                                        </p:tgtEl>
                                        <p:attrNameLst>
                                          <p:attrName>ppt_h</p:attrName>
                                        </p:attrNameLst>
                                      </p:cBhvr>
                                      <p:tavLst>
                                        <p:tav tm="0">
                                          <p:val>
                                            <p:fltVal val="0"/>
                                          </p:val>
                                        </p:tav>
                                        <p:tav tm="100000">
                                          <p:val>
                                            <p:strVal val="#ppt_h"/>
                                          </p:val>
                                        </p:tav>
                                      </p:tavLst>
                                    </p:anim>
                                    <p:anim calcmode="lin" valueType="num">
                                      <p:cBhvr>
                                        <p:cTn id="26" dur="3000" fill="hold"/>
                                        <p:tgtEl>
                                          <p:spTgt spid="7"/>
                                        </p:tgtEl>
                                        <p:attrNameLst>
                                          <p:attrName>ppt_w</p:attrName>
                                        </p:attrNameLst>
                                      </p:cBhvr>
                                      <p:tavLst>
                                        <p:tav tm="0">
                                          <p:val>
                                            <p:fltVal val="0"/>
                                          </p:val>
                                        </p:tav>
                                        <p:tav tm="100000">
                                          <p:val>
                                            <p:strVal val="#ppt_w"/>
                                          </p:val>
                                        </p:tav>
                                      </p:tavLst>
                                    </p:anim>
                                  </p:childTnLst>
                                </p:cTn>
                              </p:par>
                              <p:par>
                                <p:cTn id="27" presetID="35" presetClass="entr" presetSubtype="0"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3000"/>
                                        <p:tgtEl>
                                          <p:spTgt spid="8"/>
                                        </p:tgtEl>
                                      </p:cBhvr>
                                    </p:animEffect>
                                    <p:anim calcmode="lin" valueType="num">
                                      <p:cBhvr>
                                        <p:cTn id="30" dur="3000" fill="hold"/>
                                        <p:tgtEl>
                                          <p:spTgt spid="8"/>
                                        </p:tgtEl>
                                        <p:attrNameLst>
                                          <p:attrName>style.rotation</p:attrName>
                                        </p:attrNameLst>
                                      </p:cBhvr>
                                      <p:tavLst>
                                        <p:tav tm="0">
                                          <p:val>
                                            <p:fltVal val="720"/>
                                          </p:val>
                                        </p:tav>
                                        <p:tav tm="100000">
                                          <p:val>
                                            <p:fltVal val="0"/>
                                          </p:val>
                                        </p:tav>
                                      </p:tavLst>
                                    </p:anim>
                                    <p:anim calcmode="lin" valueType="num">
                                      <p:cBhvr>
                                        <p:cTn id="31" dur="3000" fill="hold"/>
                                        <p:tgtEl>
                                          <p:spTgt spid="8"/>
                                        </p:tgtEl>
                                        <p:attrNameLst>
                                          <p:attrName>ppt_h</p:attrName>
                                        </p:attrNameLst>
                                      </p:cBhvr>
                                      <p:tavLst>
                                        <p:tav tm="0">
                                          <p:val>
                                            <p:fltVal val="0"/>
                                          </p:val>
                                        </p:tav>
                                        <p:tav tm="100000">
                                          <p:val>
                                            <p:strVal val="#ppt_h"/>
                                          </p:val>
                                        </p:tav>
                                      </p:tavLst>
                                    </p:anim>
                                    <p:anim calcmode="lin" valueType="num">
                                      <p:cBhvr>
                                        <p:cTn id="32" dur="3000" fill="hold"/>
                                        <p:tgtEl>
                                          <p:spTgt spid="8"/>
                                        </p:tgtEl>
                                        <p:attrNameLst>
                                          <p:attrName>ppt_w</p:attrName>
                                        </p:attrNameLst>
                                      </p:cBhvr>
                                      <p:tavLst>
                                        <p:tav tm="0">
                                          <p:val>
                                            <p:fltVal val="0"/>
                                          </p:val>
                                        </p:tav>
                                        <p:tav tm="100000">
                                          <p:val>
                                            <p:strVal val="#ppt_w"/>
                                          </p:val>
                                        </p:tav>
                                      </p:tavLst>
                                    </p:anim>
                                  </p:childTnLst>
                                </p:cTn>
                              </p:par>
                              <p:par>
                                <p:cTn id="33" presetID="35"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3000"/>
                                        <p:tgtEl>
                                          <p:spTgt spid="9"/>
                                        </p:tgtEl>
                                      </p:cBhvr>
                                    </p:animEffect>
                                    <p:anim calcmode="lin" valueType="num">
                                      <p:cBhvr>
                                        <p:cTn id="36" dur="3000" fill="hold"/>
                                        <p:tgtEl>
                                          <p:spTgt spid="9"/>
                                        </p:tgtEl>
                                        <p:attrNameLst>
                                          <p:attrName>style.rotation</p:attrName>
                                        </p:attrNameLst>
                                      </p:cBhvr>
                                      <p:tavLst>
                                        <p:tav tm="0">
                                          <p:val>
                                            <p:fltVal val="720"/>
                                          </p:val>
                                        </p:tav>
                                        <p:tav tm="100000">
                                          <p:val>
                                            <p:fltVal val="0"/>
                                          </p:val>
                                        </p:tav>
                                      </p:tavLst>
                                    </p:anim>
                                    <p:anim calcmode="lin" valueType="num">
                                      <p:cBhvr>
                                        <p:cTn id="37" dur="3000" fill="hold"/>
                                        <p:tgtEl>
                                          <p:spTgt spid="9"/>
                                        </p:tgtEl>
                                        <p:attrNameLst>
                                          <p:attrName>ppt_h</p:attrName>
                                        </p:attrNameLst>
                                      </p:cBhvr>
                                      <p:tavLst>
                                        <p:tav tm="0">
                                          <p:val>
                                            <p:fltVal val="0"/>
                                          </p:val>
                                        </p:tav>
                                        <p:tav tm="100000">
                                          <p:val>
                                            <p:strVal val="#ppt_h"/>
                                          </p:val>
                                        </p:tav>
                                      </p:tavLst>
                                    </p:anim>
                                    <p:anim calcmode="lin" valueType="num">
                                      <p:cBhvr>
                                        <p:cTn id="38" dur="3000" fill="hold"/>
                                        <p:tgtEl>
                                          <p:spTgt spid="9"/>
                                        </p:tgtEl>
                                        <p:attrNameLst>
                                          <p:attrName>ppt_w</p:attrName>
                                        </p:attrNameLst>
                                      </p:cBhvr>
                                      <p:tavLst>
                                        <p:tav tm="0">
                                          <p:val>
                                            <p:fltVal val="0"/>
                                          </p:val>
                                        </p:tav>
                                        <p:tav tm="100000">
                                          <p:val>
                                            <p:strVal val="#ppt_w"/>
                                          </p:val>
                                        </p:tav>
                                      </p:tavLst>
                                    </p:anim>
                                  </p:childTnLst>
                                </p:cTn>
                              </p:par>
                              <p:par>
                                <p:cTn id="39" presetID="35" presetClass="entr" presetSubtype="0"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3000"/>
                                        <p:tgtEl>
                                          <p:spTgt spid="10"/>
                                        </p:tgtEl>
                                      </p:cBhvr>
                                    </p:animEffect>
                                    <p:anim calcmode="lin" valueType="num">
                                      <p:cBhvr>
                                        <p:cTn id="42" dur="3000" fill="hold"/>
                                        <p:tgtEl>
                                          <p:spTgt spid="10"/>
                                        </p:tgtEl>
                                        <p:attrNameLst>
                                          <p:attrName>style.rotation</p:attrName>
                                        </p:attrNameLst>
                                      </p:cBhvr>
                                      <p:tavLst>
                                        <p:tav tm="0">
                                          <p:val>
                                            <p:fltVal val="720"/>
                                          </p:val>
                                        </p:tav>
                                        <p:tav tm="100000">
                                          <p:val>
                                            <p:fltVal val="0"/>
                                          </p:val>
                                        </p:tav>
                                      </p:tavLst>
                                    </p:anim>
                                    <p:anim calcmode="lin" valueType="num">
                                      <p:cBhvr>
                                        <p:cTn id="43" dur="3000" fill="hold"/>
                                        <p:tgtEl>
                                          <p:spTgt spid="10"/>
                                        </p:tgtEl>
                                        <p:attrNameLst>
                                          <p:attrName>ppt_h</p:attrName>
                                        </p:attrNameLst>
                                      </p:cBhvr>
                                      <p:tavLst>
                                        <p:tav tm="0">
                                          <p:val>
                                            <p:fltVal val="0"/>
                                          </p:val>
                                        </p:tav>
                                        <p:tav tm="100000">
                                          <p:val>
                                            <p:strVal val="#ppt_h"/>
                                          </p:val>
                                        </p:tav>
                                      </p:tavLst>
                                    </p:anim>
                                    <p:anim calcmode="lin" valueType="num">
                                      <p:cBhvr>
                                        <p:cTn id="44" dur="3000" fill="hold"/>
                                        <p:tgtEl>
                                          <p:spTgt spid="10"/>
                                        </p:tgtEl>
                                        <p:attrNameLst>
                                          <p:attrName>ppt_w</p:attrName>
                                        </p:attrNameLst>
                                      </p:cBhvr>
                                      <p:tavLst>
                                        <p:tav tm="0">
                                          <p:val>
                                            <p:fltVal val="0"/>
                                          </p:val>
                                        </p:tav>
                                        <p:tav tm="100000">
                                          <p:val>
                                            <p:strVal val="#ppt_w"/>
                                          </p:val>
                                        </p:tav>
                                      </p:tavLst>
                                    </p:anim>
                                  </p:childTnLst>
                                </p:cTn>
                              </p:par>
                              <p:par>
                                <p:cTn id="45" presetID="35" presetClass="entr" presetSubtype="0"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fade">
                                      <p:cBhvr>
                                        <p:cTn id="47" dur="3000"/>
                                        <p:tgtEl>
                                          <p:spTgt spid="11"/>
                                        </p:tgtEl>
                                      </p:cBhvr>
                                    </p:animEffect>
                                    <p:anim calcmode="lin" valueType="num">
                                      <p:cBhvr>
                                        <p:cTn id="48" dur="3000" fill="hold"/>
                                        <p:tgtEl>
                                          <p:spTgt spid="11"/>
                                        </p:tgtEl>
                                        <p:attrNameLst>
                                          <p:attrName>style.rotation</p:attrName>
                                        </p:attrNameLst>
                                      </p:cBhvr>
                                      <p:tavLst>
                                        <p:tav tm="0">
                                          <p:val>
                                            <p:fltVal val="720"/>
                                          </p:val>
                                        </p:tav>
                                        <p:tav tm="100000">
                                          <p:val>
                                            <p:fltVal val="0"/>
                                          </p:val>
                                        </p:tav>
                                      </p:tavLst>
                                    </p:anim>
                                    <p:anim calcmode="lin" valueType="num">
                                      <p:cBhvr>
                                        <p:cTn id="49" dur="3000" fill="hold"/>
                                        <p:tgtEl>
                                          <p:spTgt spid="11"/>
                                        </p:tgtEl>
                                        <p:attrNameLst>
                                          <p:attrName>ppt_h</p:attrName>
                                        </p:attrNameLst>
                                      </p:cBhvr>
                                      <p:tavLst>
                                        <p:tav tm="0">
                                          <p:val>
                                            <p:fltVal val="0"/>
                                          </p:val>
                                        </p:tav>
                                        <p:tav tm="100000">
                                          <p:val>
                                            <p:strVal val="#ppt_h"/>
                                          </p:val>
                                        </p:tav>
                                      </p:tavLst>
                                    </p:anim>
                                    <p:anim calcmode="lin" valueType="num">
                                      <p:cBhvr>
                                        <p:cTn id="50" dur="3000" fill="hold"/>
                                        <p:tgtEl>
                                          <p:spTgt spid="11"/>
                                        </p:tgtEl>
                                        <p:attrNameLst>
                                          <p:attrName>ppt_w</p:attrName>
                                        </p:attrNameLst>
                                      </p:cBhvr>
                                      <p:tavLst>
                                        <p:tav tm="0">
                                          <p:val>
                                            <p:fltVal val="0"/>
                                          </p:val>
                                        </p:tav>
                                        <p:tav tm="100000">
                                          <p:val>
                                            <p:strVal val="#ppt_w"/>
                                          </p:val>
                                        </p:tav>
                                      </p:tavLst>
                                    </p:anim>
                                  </p:childTnLst>
                                </p:cTn>
                              </p:par>
                              <p:par>
                                <p:cTn id="51" presetID="35" presetClass="entr" presetSubtype="0"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3000"/>
                                        <p:tgtEl>
                                          <p:spTgt spid="12"/>
                                        </p:tgtEl>
                                      </p:cBhvr>
                                    </p:animEffect>
                                    <p:anim calcmode="lin" valueType="num">
                                      <p:cBhvr>
                                        <p:cTn id="54" dur="3000" fill="hold"/>
                                        <p:tgtEl>
                                          <p:spTgt spid="12"/>
                                        </p:tgtEl>
                                        <p:attrNameLst>
                                          <p:attrName>style.rotation</p:attrName>
                                        </p:attrNameLst>
                                      </p:cBhvr>
                                      <p:tavLst>
                                        <p:tav tm="0">
                                          <p:val>
                                            <p:fltVal val="720"/>
                                          </p:val>
                                        </p:tav>
                                        <p:tav tm="100000">
                                          <p:val>
                                            <p:fltVal val="0"/>
                                          </p:val>
                                        </p:tav>
                                      </p:tavLst>
                                    </p:anim>
                                    <p:anim calcmode="lin" valueType="num">
                                      <p:cBhvr>
                                        <p:cTn id="55" dur="3000" fill="hold"/>
                                        <p:tgtEl>
                                          <p:spTgt spid="12"/>
                                        </p:tgtEl>
                                        <p:attrNameLst>
                                          <p:attrName>ppt_h</p:attrName>
                                        </p:attrNameLst>
                                      </p:cBhvr>
                                      <p:tavLst>
                                        <p:tav tm="0">
                                          <p:val>
                                            <p:fltVal val="0"/>
                                          </p:val>
                                        </p:tav>
                                        <p:tav tm="100000">
                                          <p:val>
                                            <p:strVal val="#ppt_h"/>
                                          </p:val>
                                        </p:tav>
                                      </p:tavLst>
                                    </p:anim>
                                    <p:anim calcmode="lin" valueType="num">
                                      <p:cBhvr>
                                        <p:cTn id="56" dur="3000" fill="hold"/>
                                        <p:tgtEl>
                                          <p:spTgt spid="12"/>
                                        </p:tgtEl>
                                        <p:attrNameLst>
                                          <p:attrName>ppt_w</p:attrName>
                                        </p:attrNameLst>
                                      </p:cBhvr>
                                      <p:tavLst>
                                        <p:tav tm="0">
                                          <p:val>
                                            <p:fltVal val="0"/>
                                          </p:val>
                                        </p:tav>
                                        <p:tav tm="100000">
                                          <p:val>
                                            <p:strVal val="#ppt_w"/>
                                          </p:val>
                                        </p:tav>
                                      </p:tavLst>
                                    </p:anim>
                                  </p:childTnLst>
                                </p:cTn>
                              </p:par>
                              <p:par>
                                <p:cTn id="57" presetID="35" presetClass="entr" presetSubtype="0"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fade">
                                      <p:cBhvr>
                                        <p:cTn id="59" dur="3000"/>
                                        <p:tgtEl>
                                          <p:spTgt spid="13"/>
                                        </p:tgtEl>
                                      </p:cBhvr>
                                    </p:animEffect>
                                    <p:anim calcmode="lin" valueType="num">
                                      <p:cBhvr>
                                        <p:cTn id="60" dur="3000" fill="hold"/>
                                        <p:tgtEl>
                                          <p:spTgt spid="13"/>
                                        </p:tgtEl>
                                        <p:attrNameLst>
                                          <p:attrName>style.rotation</p:attrName>
                                        </p:attrNameLst>
                                      </p:cBhvr>
                                      <p:tavLst>
                                        <p:tav tm="0">
                                          <p:val>
                                            <p:fltVal val="720"/>
                                          </p:val>
                                        </p:tav>
                                        <p:tav tm="100000">
                                          <p:val>
                                            <p:fltVal val="0"/>
                                          </p:val>
                                        </p:tav>
                                      </p:tavLst>
                                    </p:anim>
                                    <p:anim calcmode="lin" valueType="num">
                                      <p:cBhvr>
                                        <p:cTn id="61" dur="3000" fill="hold"/>
                                        <p:tgtEl>
                                          <p:spTgt spid="13"/>
                                        </p:tgtEl>
                                        <p:attrNameLst>
                                          <p:attrName>ppt_h</p:attrName>
                                        </p:attrNameLst>
                                      </p:cBhvr>
                                      <p:tavLst>
                                        <p:tav tm="0">
                                          <p:val>
                                            <p:fltVal val="0"/>
                                          </p:val>
                                        </p:tav>
                                        <p:tav tm="100000">
                                          <p:val>
                                            <p:strVal val="#ppt_h"/>
                                          </p:val>
                                        </p:tav>
                                      </p:tavLst>
                                    </p:anim>
                                    <p:anim calcmode="lin" valueType="num">
                                      <p:cBhvr>
                                        <p:cTn id="62" dur="3000" fill="hold"/>
                                        <p:tgtEl>
                                          <p:spTgt spid="13"/>
                                        </p:tgtEl>
                                        <p:attrNameLst>
                                          <p:attrName>ppt_w</p:attrName>
                                        </p:attrNameLst>
                                      </p:cBhvr>
                                      <p:tavLst>
                                        <p:tav tm="0">
                                          <p:val>
                                            <p:fltVal val="0"/>
                                          </p:val>
                                        </p:tav>
                                        <p:tav tm="100000">
                                          <p:val>
                                            <p:strVal val="#ppt_w"/>
                                          </p:val>
                                        </p:tav>
                                      </p:tavLst>
                                    </p:anim>
                                  </p:childTnLst>
                                </p:cTn>
                              </p:par>
                              <p:par>
                                <p:cTn id="63" presetID="35" presetClass="entr" presetSubtype="0" fill="hold" nodeType="with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3000"/>
                                        <p:tgtEl>
                                          <p:spTgt spid="14"/>
                                        </p:tgtEl>
                                      </p:cBhvr>
                                    </p:animEffect>
                                    <p:anim calcmode="lin" valueType="num">
                                      <p:cBhvr>
                                        <p:cTn id="66" dur="3000" fill="hold"/>
                                        <p:tgtEl>
                                          <p:spTgt spid="14"/>
                                        </p:tgtEl>
                                        <p:attrNameLst>
                                          <p:attrName>style.rotation</p:attrName>
                                        </p:attrNameLst>
                                      </p:cBhvr>
                                      <p:tavLst>
                                        <p:tav tm="0">
                                          <p:val>
                                            <p:fltVal val="720"/>
                                          </p:val>
                                        </p:tav>
                                        <p:tav tm="100000">
                                          <p:val>
                                            <p:fltVal val="0"/>
                                          </p:val>
                                        </p:tav>
                                      </p:tavLst>
                                    </p:anim>
                                    <p:anim calcmode="lin" valueType="num">
                                      <p:cBhvr>
                                        <p:cTn id="67" dur="3000" fill="hold"/>
                                        <p:tgtEl>
                                          <p:spTgt spid="14"/>
                                        </p:tgtEl>
                                        <p:attrNameLst>
                                          <p:attrName>ppt_h</p:attrName>
                                        </p:attrNameLst>
                                      </p:cBhvr>
                                      <p:tavLst>
                                        <p:tav tm="0">
                                          <p:val>
                                            <p:fltVal val="0"/>
                                          </p:val>
                                        </p:tav>
                                        <p:tav tm="100000">
                                          <p:val>
                                            <p:strVal val="#ppt_h"/>
                                          </p:val>
                                        </p:tav>
                                      </p:tavLst>
                                    </p:anim>
                                    <p:anim calcmode="lin" valueType="num">
                                      <p:cBhvr>
                                        <p:cTn id="68" dur="3000" fill="hold"/>
                                        <p:tgtEl>
                                          <p:spTgt spid="14"/>
                                        </p:tgtEl>
                                        <p:attrNameLst>
                                          <p:attrName>ppt_w</p:attrName>
                                        </p:attrNameLst>
                                      </p:cBhvr>
                                      <p:tavLst>
                                        <p:tav tm="0">
                                          <p:val>
                                            <p:fltVal val="0"/>
                                          </p:val>
                                        </p:tav>
                                        <p:tav tm="100000">
                                          <p:val>
                                            <p:strVal val="#ppt_w"/>
                                          </p:val>
                                        </p:tav>
                                      </p:tavLst>
                                    </p:anim>
                                  </p:childTnLst>
                                </p:cTn>
                              </p:par>
                            </p:childTnLst>
                          </p:cTn>
                        </p:par>
                        <p:par>
                          <p:cTn id="69" fill="hold" nodeType="afterGroup">
                            <p:stCondLst>
                              <p:cond delay="3000"/>
                            </p:stCondLst>
                            <p:childTnLst>
                              <p:par>
                                <p:cTn id="70" presetID="2" presetClass="exit" presetSubtype="2" fill="hold" nodeType="after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1+ppt_w/2"/>
                                          </p:val>
                                        </p:tav>
                                      </p:tavLst>
                                    </p:anim>
                                    <p:anim calcmode="lin" valueType="num">
                                      <p:cBhvr additive="base">
                                        <p:cTn id="72" dur="3000"/>
                                        <p:tgtEl>
                                          <p:spTgt spid="7"/>
                                        </p:tgtEl>
                                        <p:attrNameLst>
                                          <p:attrName>ppt_y</p:attrName>
                                        </p:attrNameLst>
                                      </p:cBhvr>
                                      <p:tavLst>
                                        <p:tav tm="0">
                                          <p:val>
                                            <p:strVal val="ppt_y"/>
                                          </p:val>
                                        </p:tav>
                                        <p:tav tm="100000">
                                          <p:val>
                                            <p:strVal val="ppt_y"/>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8" fill="hold" nodeType="withEffect">
                                  <p:stCondLst>
                                    <p:cond delay="0"/>
                                  </p:stCondLst>
                                  <p:childTnLst>
                                    <p:anim calcmode="lin" valueType="num">
                                      <p:cBhvr additive="base">
                                        <p:cTn id="75" dur="3000"/>
                                        <p:tgtEl>
                                          <p:spTgt spid="8"/>
                                        </p:tgtEl>
                                        <p:attrNameLst>
                                          <p:attrName>ppt_x</p:attrName>
                                        </p:attrNameLst>
                                      </p:cBhvr>
                                      <p:tavLst>
                                        <p:tav tm="0">
                                          <p:val>
                                            <p:strVal val="ppt_x"/>
                                          </p:val>
                                        </p:tav>
                                        <p:tav tm="100000">
                                          <p:val>
                                            <p:strVal val="0-ppt_w/2"/>
                                          </p:val>
                                        </p:tav>
                                      </p:tavLst>
                                    </p:anim>
                                    <p:anim calcmode="lin" valueType="num">
                                      <p:cBhvr additive="base">
                                        <p:cTn id="76" dur="3000"/>
                                        <p:tgtEl>
                                          <p:spTgt spid="8"/>
                                        </p:tgtEl>
                                        <p:attrNameLst>
                                          <p:attrName>ppt_y</p:attrName>
                                        </p:attrNameLst>
                                      </p:cBhvr>
                                      <p:tavLst>
                                        <p:tav tm="0">
                                          <p:val>
                                            <p:strVal val="ppt_y"/>
                                          </p:val>
                                        </p:tav>
                                        <p:tav tm="100000">
                                          <p:val>
                                            <p:strVal val="ppt_y"/>
                                          </p:val>
                                        </p:tav>
                                      </p:tavLst>
                                    </p:anim>
                                    <p:set>
                                      <p:cBhvr>
                                        <p:cTn id="77" dur="1" fill="hold">
                                          <p:stCondLst>
                                            <p:cond delay="2999"/>
                                          </p:stCondLst>
                                        </p:cTn>
                                        <p:tgtEl>
                                          <p:spTgt spid="8"/>
                                        </p:tgtEl>
                                        <p:attrNameLst>
                                          <p:attrName>style.visibility</p:attrName>
                                        </p:attrNameLst>
                                      </p:cBhvr>
                                      <p:to>
                                        <p:strVal val="hidden"/>
                                      </p:to>
                                    </p:set>
                                  </p:childTnLst>
                                </p:cTn>
                              </p:par>
                              <p:par>
                                <p:cTn id="78" presetID="2" presetClass="exit" presetSubtype="8" fill="hold" nodeType="withEffect">
                                  <p:stCondLst>
                                    <p:cond delay="0"/>
                                  </p:stCondLst>
                                  <p:childTnLst>
                                    <p:anim calcmode="lin" valueType="num">
                                      <p:cBhvr additive="base">
                                        <p:cTn id="79" dur="3000"/>
                                        <p:tgtEl>
                                          <p:spTgt spid="9"/>
                                        </p:tgtEl>
                                        <p:attrNameLst>
                                          <p:attrName>ppt_x</p:attrName>
                                        </p:attrNameLst>
                                      </p:cBhvr>
                                      <p:tavLst>
                                        <p:tav tm="0">
                                          <p:val>
                                            <p:strVal val="ppt_x"/>
                                          </p:val>
                                        </p:tav>
                                        <p:tav tm="100000">
                                          <p:val>
                                            <p:strVal val="0-ppt_w/2"/>
                                          </p:val>
                                        </p:tav>
                                      </p:tavLst>
                                    </p:anim>
                                    <p:anim calcmode="lin" valueType="num">
                                      <p:cBhvr additive="base">
                                        <p:cTn id="80" dur="3000"/>
                                        <p:tgtEl>
                                          <p:spTgt spid="9"/>
                                        </p:tgtEl>
                                        <p:attrNameLst>
                                          <p:attrName>ppt_y</p:attrName>
                                        </p:attrNameLst>
                                      </p:cBhvr>
                                      <p:tavLst>
                                        <p:tav tm="0">
                                          <p:val>
                                            <p:strVal val="ppt_y"/>
                                          </p:val>
                                        </p:tav>
                                        <p:tav tm="100000">
                                          <p:val>
                                            <p:strVal val="ppt_y"/>
                                          </p:val>
                                        </p:tav>
                                      </p:tavLst>
                                    </p:anim>
                                    <p:set>
                                      <p:cBhvr>
                                        <p:cTn id="81" dur="1" fill="hold">
                                          <p:stCondLst>
                                            <p:cond delay="2999"/>
                                          </p:stCondLst>
                                        </p:cTn>
                                        <p:tgtEl>
                                          <p:spTgt spid="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1+ppt_w/2"/>
                                          </p:val>
                                        </p:tav>
                                      </p:tavLst>
                                    </p:anim>
                                    <p:anim calcmode="lin" valueType="num">
                                      <p:cBhvr additive="base">
                                        <p:cTn id="84" dur="3000"/>
                                        <p:tgtEl>
                                          <p:spTgt spid="10"/>
                                        </p:tgtEl>
                                        <p:attrNameLst>
                                          <p:attrName>ppt_y</p:attrName>
                                        </p:attrNameLst>
                                      </p:cBhvr>
                                      <p:tavLst>
                                        <p:tav tm="0">
                                          <p:val>
                                            <p:strVal val="ppt_y"/>
                                          </p:val>
                                        </p:tav>
                                        <p:tav tm="100000">
                                          <p:val>
                                            <p:strVal val="ppt_y"/>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11"/>
                                        </p:tgtEl>
                                        <p:attrNameLst>
                                          <p:attrName>ppt_x</p:attrName>
                                        </p:attrNameLst>
                                      </p:cBhvr>
                                      <p:tavLst>
                                        <p:tav tm="0">
                                          <p:val>
                                            <p:strVal val="ppt_x"/>
                                          </p:val>
                                        </p:tav>
                                        <p:tav tm="100000">
                                          <p:val>
                                            <p:strVal val="0-ppt_w/2"/>
                                          </p:val>
                                        </p:tav>
                                      </p:tavLst>
                                    </p:anim>
                                    <p:anim calcmode="lin" valueType="num">
                                      <p:cBhvr additive="base">
                                        <p:cTn id="88" dur="3000"/>
                                        <p:tgtEl>
                                          <p:spTgt spid="11"/>
                                        </p:tgtEl>
                                        <p:attrNameLst>
                                          <p:attrName>ppt_y</p:attrName>
                                        </p:attrNameLst>
                                      </p:cBhvr>
                                      <p:tavLst>
                                        <p:tav tm="0">
                                          <p:val>
                                            <p:strVal val="ppt_y"/>
                                          </p:val>
                                        </p:tav>
                                        <p:tav tm="100000">
                                          <p:val>
                                            <p:strVal val="ppt_y"/>
                                          </p:val>
                                        </p:tav>
                                      </p:tavLst>
                                    </p:anim>
                                    <p:set>
                                      <p:cBhvr>
                                        <p:cTn id="89" dur="1" fill="hold">
                                          <p:stCondLst>
                                            <p:cond delay="2999"/>
                                          </p:stCondLst>
                                        </p:cTn>
                                        <p:tgtEl>
                                          <p:spTgt spid="1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1+ppt_w/2"/>
                                          </p:val>
                                        </p:tav>
                                      </p:tavLst>
                                    </p:anim>
                                    <p:anim calcmode="lin" valueType="num">
                                      <p:cBhvr additive="base">
                                        <p:cTn id="92" dur="3000"/>
                                        <p:tgtEl>
                                          <p:spTgt spid="12"/>
                                        </p:tgtEl>
                                        <p:attrNameLst>
                                          <p:attrName>ppt_y</p:attrName>
                                        </p:attrNameLst>
                                      </p:cBhvr>
                                      <p:tavLst>
                                        <p:tav tm="0">
                                          <p:val>
                                            <p:strVal val="ppt_y"/>
                                          </p:val>
                                        </p:tav>
                                        <p:tav tm="100000">
                                          <p:val>
                                            <p:strVal val="ppt_y"/>
                                          </p:val>
                                        </p:tav>
                                      </p:tavLst>
                                    </p:anim>
                                    <p:set>
                                      <p:cBhvr>
                                        <p:cTn id="93" dur="1" fill="hold">
                                          <p:stCondLst>
                                            <p:cond delay="2999"/>
                                          </p:stCondLst>
                                        </p:cTn>
                                        <p:tgtEl>
                                          <p:spTgt spid="12"/>
                                        </p:tgtEl>
                                        <p:attrNameLst>
                                          <p:attrName>style.visibility</p:attrName>
                                        </p:attrNameLst>
                                      </p:cBhvr>
                                      <p:to>
                                        <p:strVal val="hidden"/>
                                      </p:to>
                                    </p:set>
                                  </p:childTnLst>
                                </p:cTn>
                              </p:par>
                              <p:par>
                                <p:cTn id="94" presetID="2" presetClass="exit" presetSubtype="8" fill="hold" nodeType="withEffect">
                                  <p:stCondLst>
                                    <p:cond delay="0"/>
                                  </p:stCondLst>
                                  <p:childTnLst>
                                    <p:anim calcmode="lin" valueType="num">
                                      <p:cBhvr additive="base">
                                        <p:cTn id="95" dur="3000"/>
                                        <p:tgtEl>
                                          <p:spTgt spid="13"/>
                                        </p:tgtEl>
                                        <p:attrNameLst>
                                          <p:attrName>ppt_x</p:attrName>
                                        </p:attrNameLst>
                                      </p:cBhvr>
                                      <p:tavLst>
                                        <p:tav tm="0">
                                          <p:val>
                                            <p:strVal val="ppt_x"/>
                                          </p:val>
                                        </p:tav>
                                        <p:tav tm="100000">
                                          <p:val>
                                            <p:strVal val="0-ppt_w/2"/>
                                          </p:val>
                                        </p:tav>
                                      </p:tavLst>
                                    </p:anim>
                                    <p:anim calcmode="lin" valueType="num">
                                      <p:cBhvr additive="base">
                                        <p:cTn id="96" dur="3000"/>
                                        <p:tgtEl>
                                          <p:spTgt spid="13"/>
                                        </p:tgtEl>
                                        <p:attrNameLst>
                                          <p:attrName>ppt_y</p:attrName>
                                        </p:attrNameLst>
                                      </p:cBhvr>
                                      <p:tavLst>
                                        <p:tav tm="0">
                                          <p:val>
                                            <p:strVal val="ppt_y"/>
                                          </p:val>
                                        </p:tav>
                                        <p:tav tm="100000">
                                          <p:val>
                                            <p:strVal val="ppt_y"/>
                                          </p:val>
                                        </p:tav>
                                      </p:tavLst>
                                    </p:anim>
                                    <p:set>
                                      <p:cBhvr>
                                        <p:cTn id="97" dur="1" fill="hold">
                                          <p:stCondLst>
                                            <p:cond delay="2999"/>
                                          </p:stCondLst>
                                        </p:cTn>
                                        <p:tgtEl>
                                          <p:spTgt spid="1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ppt_y"/>
                                          </p:val>
                                        </p:tav>
                                      </p:tavLst>
                                    </p:anim>
                                    <p:set>
                                      <p:cBhvr>
                                        <p:cTn id="101" dur="1" fill="hold">
                                          <p:stCondLst>
                                            <p:cond delay="2999"/>
                                          </p:stCondLst>
                                        </p:cTn>
                                        <p:tgtEl>
                                          <p:spTgt spid="14"/>
                                        </p:tgtEl>
                                        <p:attrNameLst>
                                          <p:attrName>style.visibility</p:attrName>
                                        </p:attrNameLst>
                                      </p:cBhvr>
                                      <p:to>
                                        <p:strVal val="hidden"/>
                                      </p:to>
                                    </p:set>
                                  </p:childTnLst>
                                </p:cTn>
                              </p:par>
                              <p:par>
                                <p:cTn id="102" presetID="23" presetClass="entr" presetSubtype="272"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2/3*#ppt_w"/>
                                          </p:val>
                                        </p:tav>
                                        <p:tav tm="100000">
                                          <p:val>
                                            <p:strVal val="#ppt_w"/>
                                          </p:val>
                                        </p:tav>
                                      </p:tavLst>
                                    </p:anim>
                                    <p:anim calcmode="lin" valueType="num">
                                      <p:cBhvr>
                                        <p:cTn id="105" dur="3000" fill="hold"/>
                                        <p:tgtEl>
                                          <p:spTgt spid="4"/>
                                        </p:tgtEl>
                                        <p:attrNameLst>
                                          <p:attrName>ppt_h</p:attrName>
                                        </p:attrNameLst>
                                      </p:cBhvr>
                                      <p:tavLst>
                                        <p:tav tm="0">
                                          <p:val>
                                            <p:strVal val="2/3*#ppt_h"/>
                                          </p:val>
                                        </p:tav>
                                        <p:tav tm="100000">
                                          <p:val>
                                            <p:strVal val="#ppt_h"/>
                                          </p:val>
                                        </p:tav>
                                      </p:tavLst>
                                    </p:anim>
                                  </p:childTnLst>
                                </p:cTn>
                              </p:par>
                              <p:par>
                                <p:cTn id="106" presetID="16" presetClass="entr" presetSubtype="42"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Horizontal)">
                                      <p:cBhvr>
                                        <p:cTn id="108" dur="3000"/>
                                        <p:tgtEl>
                                          <p:spTgt spid="4"/>
                                        </p:tgtEl>
                                      </p:cBhvr>
                                    </p:animEffect>
                                  </p:childTnLst>
                                </p:cTn>
                              </p:par>
                            </p:childTnLst>
                          </p:cTn>
                        </p:par>
                        <p:par>
                          <p:cTn id="109" fill="hold" nodeType="afterGroup">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5"/>
                                        </p:tgtEl>
                                        <p:attrNameLst>
                                          <p:attrName>style.visibility</p:attrName>
                                        </p:attrNameLst>
                                      </p:cBhvr>
                                      <p:to>
                                        <p:strVal val="visible"/>
                                      </p:to>
                                    </p:set>
                                    <p:animEffect transition="in" filter="fade">
                                      <p:cBhvr>
                                        <p:cTn id="112" dur="1000"/>
                                        <p:tgtEl>
                                          <p:spTgt spid="15"/>
                                        </p:tgtEl>
                                      </p:cBhvr>
                                    </p:animEffect>
                                    <p:anim calcmode="lin" valueType="num">
                                      <p:cBhvr>
                                        <p:cTn id="113" dur="1000" fill="hold"/>
                                        <p:tgtEl>
                                          <p:spTgt spid="15"/>
                                        </p:tgtEl>
                                        <p:attrNameLst>
                                          <p:attrName>ppt_x</p:attrName>
                                        </p:attrNameLst>
                                      </p:cBhvr>
                                      <p:tavLst>
                                        <p:tav tm="0">
                                          <p:val>
                                            <p:strVal val="#ppt_x-.1"/>
                                          </p:val>
                                        </p:tav>
                                        <p:tav tm="100000">
                                          <p:val>
                                            <p:strVal val="#ppt_x"/>
                                          </p:val>
                                        </p:tav>
                                      </p:tavLst>
                                    </p:anim>
                                    <p:anim calcmode="lin" valueType="num">
                                      <p:cBhvr>
                                        <p:cTn id="11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blipFill dpi="0" rotWithShape="1">
            <a:blip r:embed="rId3"/>
            <a:srcRect/>
            <a:stretch>
              <a:fillRect/>
            </a:stretch>
          </a:bli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pic>
      <p:sp>
        <p:nvSpPr>
          <p:cNvPr id="20" name="19 Extracto"/>
          <p:cNvSpPr/>
          <p:nvPr/>
        </p:nvSpPr>
        <p:spPr>
          <a:xfrm rot="5400000">
            <a:off x="964413"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Extracto"/>
          <p:cNvSpPr/>
          <p:nvPr/>
        </p:nvSpPr>
        <p:spPr>
          <a:xfrm rot="5400000">
            <a:off x="392909"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2" name="21 Extracto"/>
          <p:cNvSpPr/>
          <p:nvPr/>
        </p:nvSpPr>
        <p:spPr>
          <a:xfrm rot="5400000">
            <a:off x="-178595"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3" name="22 Extracto"/>
          <p:cNvSpPr/>
          <p:nvPr/>
        </p:nvSpPr>
        <p:spPr>
          <a:xfrm rot="5400000">
            <a:off x="-821537"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4" name="23 Extracto"/>
          <p:cNvSpPr/>
          <p:nvPr/>
        </p:nvSpPr>
        <p:spPr>
          <a:xfrm rot="5400000">
            <a:off x="-1250165"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5" name="24 Extracto"/>
          <p:cNvSpPr/>
          <p:nvPr/>
        </p:nvSpPr>
        <p:spPr>
          <a:xfrm rot="5400000">
            <a:off x="-1750231" y="1750231"/>
            <a:ext cx="5000660" cy="1500198"/>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6" name="25 Extracto"/>
          <p:cNvSpPr/>
          <p:nvPr/>
        </p:nvSpPr>
        <p:spPr>
          <a:xfrm rot="5400000" flipV="1">
            <a:off x="2969375"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7" name="26 Extracto"/>
          <p:cNvSpPr/>
          <p:nvPr/>
        </p:nvSpPr>
        <p:spPr>
          <a:xfrm rot="5400000" flipV="1">
            <a:off x="3326565"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8" name="27 Extracto"/>
          <p:cNvSpPr/>
          <p:nvPr/>
        </p:nvSpPr>
        <p:spPr>
          <a:xfrm rot="5400000" flipV="1">
            <a:off x="3826631"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9" name="28 Extracto"/>
          <p:cNvSpPr/>
          <p:nvPr/>
        </p:nvSpPr>
        <p:spPr>
          <a:xfrm rot="5400000" flipV="1">
            <a:off x="4326697" y="1754993"/>
            <a:ext cx="5000660" cy="1490674"/>
          </a:xfrm>
          <a:prstGeom prst="flowChartExtract">
            <a:avLst/>
          </a:prstGeom>
          <a:gradFill flip="none" rotWithShape="1">
            <a:gsLst>
              <a:gs pos="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0" name="29 Extracto"/>
          <p:cNvSpPr/>
          <p:nvPr/>
        </p:nvSpPr>
        <p:spPr>
          <a:xfrm rot="5400000" flipV="1">
            <a:off x="4826763"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1" name="30 Extracto"/>
          <p:cNvSpPr/>
          <p:nvPr/>
        </p:nvSpPr>
        <p:spPr>
          <a:xfrm rot="5400000" flipV="1">
            <a:off x="5398267"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2" name="31 Extracto"/>
          <p:cNvSpPr/>
          <p:nvPr/>
        </p:nvSpPr>
        <p:spPr>
          <a:xfrm rot="5400000" flipV="1">
            <a:off x="5898333" y="1754993"/>
            <a:ext cx="5000660" cy="1490674"/>
          </a:xfrm>
          <a:prstGeom prst="flowChartExtract">
            <a:avLst/>
          </a:prstGeom>
          <a:gradFill flip="none" rotWithShape="1">
            <a:gsLst>
              <a:gs pos="60000">
                <a:srgbClr val="D6B19C">
                  <a:alpha val="0"/>
                </a:srgbClr>
              </a:gs>
              <a:gs pos="30000">
                <a:srgbClr val="D49E6C"/>
              </a:gs>
              <a:gs pos="70000">
                <a:srgbClr val="A65528"/>
              </a:gs>
              <a:gs pos="100000">
                <a:srgbClr val="663012"/>
              </a:gs>
            </a:gsLst>
            <a:lin ang="5400000" scaled="0"/>
            <a:tileRect r="-100000" b="-10000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CuadroTexto"/>
          <p:cNvSpPr txBox="1"/>
          <p:nvPr/>
        </p:nvSpPr>
        <p:spPr>
          <a:xfrm>
            <a:off x="179388" y="4370388"/>
            <a:ext cx="87852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casa de las sirenas se sitúa en la Alameda de Hércules. Fue mandada a construir por el Marqués de Esquivel en el año 1861 y se finalizó en 1864. A los seis años el Marqués de Esquivel vendió la casa, pasando desde entonces por muy diferentes dueños. </a:t>
            </a:r>
            <a:endParaRPr lang="es-ES"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endParaRPr>
          </a:p>
        </p:txBody>
      </p:sp>
      <p:sp>
        <p:nvSpPr>
          <p:cNvPr id="17" name="16 CuadroTexto"/>
          <p:cNvSpPr txBox="1"/>
          <p:nvPr/>
        </p:nvSpPr>
        <p:spPr>
          <a:xfrm>
            <a:off x="2268538" y="409575"/>
            <a:ext cx="4049712"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LA CASA DE LAS SIRENAS</a:t>
            </a:r>
          </a:p>
        </p:txBody>
      </p:sp>
    </p:spTree>
  </p:cSld>
  <p:clrMapOvr>
    <a:masterClrMapping/>
  </p:clrMapOvr>
  <mc:AlternateContent xmlns:mc="http://schemas.openxmlformats.org/markup-compatibility/2006">
    <mc:Choice xmlns:p14="http://schemas.microsoft.com/office/powerpoint/2010/main" Requires="p14">
      <p:transition spd="slow" p14:dur="2000" advTm="36000">
        <p:wipe/>
      </p:transition>
    </mc:Choice>
    <mc:Fallback>
      <p:transition spd="slow" advTm="36000">
        <p:wip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barn(inHorizontal)">
                                      <p:cBhvr>
                                        <p:cTn id="7" dur="3500"/>
                                        <p:tgtEl>
                                          <p:spTgt spid="20"/>
                                        </p:tgtEl>
                                      </p:cBhvr>
                                    </p:animEffect>
                                  </p:childTnLst>
                                </p:cTn>
                              </p:par>
                              <p:par>
                                <p:cTn id="8" presetID="16" presetClass="entr" presetSubtype="26"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barn(inHorizontal)">
                                      <p:cBhvr>
                                        <p:cTn id="10" dur="3500"/>
                                        <p:tgtEl>
                                          <p:spTgt spid="21"/>
                                        </p:tgtEl>
                                      </p:cBhvr>
                                    </p:animEffect>
                                  </p:childTnLst>
                                </p:cTn>
                              </p:par>
                              <p:par>
                                <p:cTn id="11" presetID="16" presetClass="entr" presetSubtype="26" fill="hold"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barn(inHorizontal)">
                                      <p:cBhvr>
                                        <p:cTn id="13" dur="3500"/>
                                        <p:tgtEl>
                                          <p:spTgt spid="22"/>
                                        </p:tgtEl>
                                      </p:cBhvr>
                                    </p:animEffect>
                                  </p:childTnLst>
                                </p:cTn>
                              </p:par>
                              <p:par>
                                <p:cTn id="14" presetID="16" presetClass="entr" presetSubtype="26" fill="hold" nodeType="withEffect">
                                  <p:stCondLst>
                                    <p:cond delay="0"/>
                                  </p:stCondLst>
                                  <p:childTnLst>
                                    <p:set>
                                      <p:cBhvr>
                                        <p:cTn id="15" dur="1" fill="hold">
                                          <p:stCondLst>
                                            <p:cond delay="0"/>
                                          </p:stCondLst>
                                        </p:cTn>
                                        <p:tgtEl>
                                          <p:spTgt spid="23"/>
                                        </p:tgtEl>
                                        <p:attrNameLst>
                                          <p:attrName>style.visibility</p:attrName>
                                        </p:attrNameLst>
                                      </p:cBhvr>
                                      <p:to>
                                        <p:strVal val="visible"/>
                                      </p:to>
                                    </p:set>
                                    <p:animEffect transition="in" filter="barn(inHorizontal)">
                                      <p:cBhvr>
                                        <p:cTn id="16" dur="3500"/>
                                        <p:tgtEl>
                                          <p:spTgt spid="23"/>
                                        </p:tgtEl>
                                      </p:cBhvr>
                                    </p:animEffect>
                                  </p:childTnLst>
                                </p:cTn>
                              </p:par>
                              <p:par>
                                <p:cTn id="17" presetID="16" presetClass="entr" presetSubtype="26"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Effect transition="in" filter="barn(inHorizontal)">
                                      <p:cBhvr>
                                        <p:cTn id="19" dur="3500"/>
                                        <p:tgtEl>
                                          <p:spTgt spid="24"/>
                                        </p:tgtEl>
                                      </p:cBhvr>
                                    </p:animEffect>
                                  </p:childTnLst>
                                </p:cTn>
                              </p:par>
                              <p:par>
                                <p:cTn id="20" presetID="16" presetClass="entr" presetSubtype="2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barn(inHorizontal)">
                                      <p:cBhvr>
                                        <p:cTn id="22" dur="3500"/>
                                        <p:tgtEl>
                                          <p:spTgt spid="25"/>
                                        </p:tgtEl>
                                      </p:cBhvr>
                                    </p:animEffect>
                                  </p:childTnLst>
                                </p:cTn>
                              </p:par>
                              <p:par>
                                <p:cTn id="23" presetID="8" presetClass="emph" presetSubtype="0" fill="hold" nodeType="withEffect">
                                  <p:stCondLst>
                                    <p:cond delay="0"/>
                                  </p:stCondLst>
                                  <p:childTnLst>
                                    <p:animRot by="21600000">
                                      <p:cBhvr>
                                        <p:cTn id="24" dur="35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500" fill="hold"/>
                                        <p:tgtEl>
                                          <p:spTgt spid="21"/>
                                        </p:tgtEl>
                                        <p:attrNameLst>
                                          <p:attrName>r</p:attrName>
                                        </p:attrNameLst>
                                      </p:cBhvr>
                                    </p:animRot>
                                  </p:childTnLst>
                                </p:cTn>
                              </p:par>
                              <p:par>
                                <p:cTn id="27" presetID="8" presetClass="emph" presetSubtype="0" fill="hold" nodeType="withEffect">
                                  <p:stCondLst>
                                    <p:cond delay="0"/>
                                  </p:stCondLst>
                                  <p:childTnLst>
                                    <p:animRot by="21600000">
                                      <p:cBhvr>
                                        <p:cTn id="28" dur="3500" fill="hold"/>
                                        <p:tgtEl>
                                          <p:spTgt spid="22"/>
                                        </p:tgtEl>
                                        <p:attrNameLst>
                                          <p:attrName>r</p:attrName>
                                        </p:attrNameLst>
                                      </p:cBhvr>
                                    </p:animRot>
                                  </p:childTnLst>
                                </p:cTn>
                              </p:par>
                              <p:par>
                                <p:cTn id="29" presetID="8" presetClass="emph" presetSubtype="0" fill="hold" nodeType="withEffect">
                                  <p:stCondLst>
                                    <p:cond delay="0"/>
                                  </p:stCondLst>
                                  <p:childTnLst>
                                    <p:animRot by="21600000">
                                      <p:cBhvr>
                                        <p:cTn id="30" dur="3500" fill="hold"/>
                                        <p:tgtEl>
                                          <p:spTgt spid="23"/>
                                        </p:tgtEl>
                                        <p:attrNameLst>
                                          <p:attrName>r</p:attrName>
                                        </p:attrNameLst>
                                      </p:cBhvr>
                                    </p:animRot>
                                  </p:childTnLst>
                                </p:cTn>
                              </p:par>
                              <p:par>
                                <p:cTn id="31" presetID="8" presetClass="emph" presetSubtype="0" fill="hold" nodeType="withEffect">
                                  <p:stCondLst>
                                    <p:cond delay="0"/>
                                  </p:stCondLst>
                                  <p:childTnLst>
                                    <p:animRot by="21600000">
                                      <p:cBhvr>
                                        <p:cTn id="32" dur="3500" fill="hold"/>
                                        <p:tgtEl>
                                          <p:spTgt spid="24"/>
                                        </p:tgtEl>
                                        <p:attrNameLst>
                                          <p:attrName>r</p:attrName>
                                        </p:attrNameLst>
                                      </p:cBhvr>
                                    </p:animRot>
                                  </p:childTnLst>
                                </p:cTn>
                              </p:par>
                              <p:par>
                                <p:cTn id="33" presetID="8" presetClass="emph" presetSubtype="0" fill="hold" nodeType="withEffect">
                                  <p:stCondLst>
                                    <p:cond delay="0"/>
                                  </p:stCondLst>
                                  <p:childTnLst>
                                    <p:animRot by="21600000">
                                      <p:cBhvr>
                                        <p:cTn id="34" dur="3500" fill="hold"/>
                                        <p:tgtEl>
                                          <p:spTgt spid="25"/>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barn(inHorizontal)">
                                      <p:cBhvr>
                                        <p:cTn id="37" dur="3500"/>
                                        <p:tgtEl>
                                          <p:spTgt spid="26"/>
                                        </p:tgtEl>
                                      </p:cBhvr>
                                    </p:animEffect>
                                  </p:childTnLst>
                                </p:cTn>
                              </p:par>
                              <p:par>
                                <p:cTn id="38" presetID="16" presetClass="entr" presetSubtype="26" fill="hold" nodeType="withEffect">
                                  <p:stCondLst>
                                    <p:cond delay="0"/>
                                  </p:stCondLst>
                                  <p:childTnLst>
                                    <p:set>
                                      <p:cBhvr>
                                        <p:cTn id="39" dur="1" fill="hold">
                                          <p:stCondLst>
                                            <p:cond delay="0"/>
                                          </p:stCondLst>
                                        </p:cTn>
                                        <p:tgtEl>
                                          <p:spTgt spid="27"/>
                                        </p:tgtEl>
                                        <p:attrNameLst>
                                          <p:attrName>style.visibility</p:attrName>
                                        </p:attrNameLst>
                                      </p:cBhvr>
                                      <p:to>
                                        <p:strVal val="visible"/>
                                      </p:to>
                                    </p:set>
                                    <p:animEffect transition="in" filter="barn(inHorizontal)">
                                      <p:cBhvr>
                                        <p:cTn id="40" dur="3500"/>
                                        <p:tgtEl>
                                          <p:spTgt spid="27"/>
                                        </p:tgtEl>
                                      </p:cBhvr>
                                    </p:animEffect>
                                  </p:childTnLst>
                                </p:cTn>
                              </p:par>
                              <p:par>
                                <p:cTn id="41" presetID="16" presetClass="entr" presetSubtype="2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barn(inHorizontal)">
                                      <p:cBhvr>
                                        <p:cTn id="43" dur="3500"/>
                                        <p:tgtEl>
                                          <p:spTgt spid="28"/>
                                        </p:tgtEl>
                                      </p:cBhvr>
                                    </p:animEffect>
                                  </p:childTnLst>
                                </p:cTn>
                              </p:par>
                              <p:par>
                                <p:cTn id="44" presetID="16" presetClass="entr" presetSubtype="26" fill="hold" nodeType="with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barn(inHorizontal)">
                                      <p:cBhvr>
                                        <p:cTn id="46" dur="3500"/>
                                        <p:tgtEl>
                                          <p:spTgt spid="29"/>
                                        </p:tgtEl>
                                      </p:cBhvr>
                                    </p:animEffect>
                                  </p:childTnLst>
                                </p:cTn>
                              </p:par>
                              <p:par>
                                <p:cTn id="47" presetID="16" presetClass="entr" presetSubtype="26" fill="hold" nodeType="with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barn(inHorizontal)">
                                      <p:cBhvr>
                                        <p:cTn id="49" dur="3500"/>
                                        <p:tgtEl>
                                          <p:spTgt spid="30"/>
                                        </p:tgtEl>
                                      </p:cBhvr>
                                    </p:animEffect>
                                  </p:childTnLst>
                                </p:cTn>
                              </p:par>
                              <p:par>
                                <p:cTn id="50" presetID="16" presetClass="entr" presetSubtype="26" fill="hold" nodeType="withEffect">
                                  <p:stCondLst>
                                    <p:cond delay="0"/>
                                  </p:stCondLst>
                                  <p:childTnLst>
                                    <p:set>
                                      <p:cBhvr>
                                        <p:cTn id="51" dur="1" fill="hold">
                                          <p:stCondLst>
                                            <p:cond delay="0"/>
                                          </p:stCondLst>
                                        </p:cTn>
                                        <p:tgtEl>
                                          <p:spTgt spid="31"/>
                                        </p:tgtEl>
                                        <p:attrNameLst>
                                          <p:attrName>style.visibility</p:attrName>
                                        </p:attrNameLst>
                                      </p:cBhvr>
                                      <p:to>
                                        <p:strVal val="visible"/>
                                      </p:to>
                                    </p:set>
                                    <p:animEffect transition="in" filter="barn(inHorizontal)">
                                      <p:cBhvr>
                                        <p:cTn id="52" dur="3500"/>
                                        <p:tgtEl>
                                          <p:spTgt spid="31"/>
                                        </p:tgtEl>
                                      </p:cBhvr>
                                    </p:animEffect>
                                  </p:childTnLst>
                                </p:cTn>
                              </p:par>
                              <p:par>
                                <p:cTn id="53" presetID="16" presetClass="entr" presetSubtype="26" fill="hold" nodeType="withEffect">
                                  <p:stCondLst>
                                    <p:cond delay="0"/>
                                  </p:stCondLst>
                                  <p:childTnLst>
                                    <p:set>
                                      <p:cBhvr>
                                        <p:cTn id="54" dur="1" fill="hold">
                                          <p:stCondLst>
                                            <p:cond delay="0"/>
                                          </p:stCondLst>
                                        </p:cTn>
                                        <p:tgtEl>
                                          <p:spTgt spid="32"/>
                                        </p:tgtEl>
                                        <p:attrNameLst>
                                          <p:attrName>style.visibility</p:attrName>
                                        </p:attrNameLst>
                                      </p:cBhvr>
                                      <p:to>
                                        <p:strVal val="visible"/>
                                      </p:to>
                                    </p:set>
                                    <p:animEffect transition="in" filter="barn(inHorizontal)">
                                      <p:cBhvr>
                                        <p:cTn id="55" dur="3500"/>
                                        <p:tgtEl>
                                          <p:spTgt spid="32"/>
                                        </p:tgtEl>
                                      </p:cBhvr>
                                    </p:animEffect>
                                  </p:childTnLst>
                                </p:cTn>
                              </p:par>
                              <p:par>
                                <p:cTn id="56" presetID="8" presetClass="emph" presetSubtype="0" fill="hold" nodeType="withEffect">
                                  <p:stCondLst>
                                    <p:cond delay="0"/>
                                  </p:stCondLst>
                                  <p:childTnLst>
                                    <p:animRot by="-21600000">
                                      <p:cBhvr>
                                        <p:cTn id="57" dur="3500" fill="hold"/>
                                        <p:tgtEl>
                                          <p:spTgt spid="26"/>
                                        </p:tgtEl>
                                        <p:attrNameLst>
                                          <p:attrName>r</p:attrName>
                                        </p:attrNameLst>
                                      </p:cBhvr>
                                    </p:animRot>
                                  </p:childTnLst>
                                </p:cTn>
                              </p:par>
                              <p:par>
                                <p:cTn id="58" presetID="8" presetClass="emph" presetSubtype="0" fill="hold" nodeType="withEffect">
                                  <p:stCondLst>
                                    <p:cond delay="0"/>
                                  </p:stCondLst>
                                  <p:childTnLst>
                                    <p:animRot by="-21600000">
                                      <p:cBhvr>
                                        <p:cTn id="59" dur="3500" fill="hold"/>
                                        <p:tgtEl>
                                          <p:spTgt spid="27"/>
                                        </p:tgtEl>
                                        <p:attrNameLst>
                                          <p:attrName>r</p:attrName>
                                        </p:attrNameLst>
                                      </p:cBhvr>
                                    </p:animRot>
                                  </p:childTnLst>
                                </p:cTn>
                              </p:par>
                              <p:par>
                                <p:cTn id="60" presetID="8" presetClass="emph" presetSubtype="0" fill="hold" nodeType="withEffect">
                                  <p:stCondLst>
                                    <p:cond delay="0"/>
                                  </p:stCondLst>
                                  <p:childTnLst>
                                    <p:animRot by="-21600000">
                                      <p:cBhvr>
                                        <p:cTn id="61" dur="3500" fill="hold"/>
                                        <p:tgtEl>
                                          <p:spTgt spid="28"/>
                                        </p:tgtEl>
                                        <p:attrNameLst>
                                          <p:attrName>r</p:attrName>
                                        </p:attrNameLst>
                                      </p:cBhvr>
                                    </p:animRot>
                                  </p:childTnLst>
                                </p:cTn>
                              </p:par>
                              <p:par>
                                <p:cTn id="62" presetID="8" presetClass="emph" presetSubtype="0" fill="hold" nodeType="withEffect">
                                  <p:stCondLst>
                                    <p:cond delay="0"/>
                                  </p:stCondLst>
                                  <p:childTnLst>
                                    <p:animRot by="-21600000">
                                      <p:cBhvr>
                                        <p:cTn id="63" dur="3500" fill="hold"/>
                                        <p:tgtEl>
                                          <p:spTgt spid="29"/>
                                        </p:tgtEl>
                                        <p:attrNameLst>
                                          <p:attrName>r</p:attrName>
                                        </p:attrNameLst>
                                      </p:cBhvr>
                                    </p:animRot>
                                  </p:childTnLst>
                                </p:cTn>
                              </p:par>
                              <p:par>
                                <p:cTn id="64" presetID="8" presetClass="emph" presetSubtype="0" fill="hold" nodeType="withEffect">
                                  <p:stCondLst>
                                    <p:cond delay="0"/>
                                  </p:stCondLst>
                                  <p:childTnLst>
                                    <p:animRot by="-21600000">
                                      <p:cBhvr>
                                        <p:cTn id="65" dur="3500" fill="hold"/>
                                        <p:tgtEl>
                                          <p:spTgt spid="30"/>
                                        </p:tgtEl>
                                        <p:attrNameLst>
                                          <p:attrName>r</p:attrName>
                                        </p:attrNameLst>
                                      </p:cBhvr>
                                    </p:animRot>
                                  </p:childTnLst>
                                </p:cTn>
                              </p:par>
                              <p:par>
                                <p:cTn id="66" presetID="8" presetClass="emph" presetSubtype="0" fill="hold" nodeType="withEffect">
                                  <p:stCondLst>
                                    <p:cond delay="0"/>
                                  </p:stCondLst>
                                  <p:childTnLst>
                                    <p:animRot by="-21600000">
                                      <p:cBhvr>
                                        <p:cTn id="67" dur="3500" fill="hold"/>
                                        <p:tgtEl>
                                          <p:spTgt spid="31"/>
                                        </p:tgtEl>
                                        <p:attrNameLst>
                                          <p:attrName>r</p:attrName>
                                        </p:attrNameLst>
                                      </p:cBhvr>
                                    </p:animRot>
                                  </p:childTnLst>
                                </p:cTn>
                              </p:par>
                              <p:par>
                                <p:cTn id="68" presetID="8" presetClass="emph" presetSubtype="0" fill="hold" nodeType="withEffect">
                                  <p:stCondLst>
                                    <p:cond delay="0"/>
                                  </p:stCondLst>
                                  <p:childTnLst>
                                    <p:animRot by="-21600000">
                                      <p:cBhvr>
                                        <p:cTn id="69" dur="3500" fill="hold"/>
                                        <p:tgtEl>
                                          <p:spTgt spid="32"/>
                                        </p:tgtEl>
                                        <p:attrNameLst>
                                          <p:attrName>r</p:attrName>
                                        </p:attrNameLst>
                                      </p:cBhvr>
                                    </p:animRot>
                                  </p:childTnLst>
                                </p:cTn>
                              </p:par>
                            </p:childTnLst>
                          </p:cTn>
                        </p:par>
                        <p:par>
                          <p:cTn id="70" fill="hold" nodeType="afterGroup">
                            <p:stCondLst>
                              <p:cond delay="3500"/>
                            </p:stCondLst>
                            <p:childTnLst>
                              <p:par>
                                <p:cTn id="71" presetID="2" presetClass="exit" presetSubtype="8" fill="hold" nodeType="afterEffect">
                                  <p:stCondLst>
                                    <p:cond delay="0"/>
                                  </p:stCondLst>
                                  <p:childTnLst>
                                    <p:anim calcmode="lin" valueType="num">
                                      <p:cBhvr additive="base">
                                        <p:cTn id="72" dur="3500"/>
                                        <p:tgtEl>
                                          <p:spTgt spid="20"/>
                                        </p:tgtEl>
                                        <p:attrNameLst>
                                          <p:attrName>ppt_x</p:attrName>
                                        </p:attrNameLst>
                                      </p:cBhvr>
                                      <p:tavLst>
                                        <p:tav tm="0">
                                          <p:val>
                                            <p:strVal val="ppt_x"/>
                                          </p:val>
                                        </p:tav>
                                        <p:tav tm="100000">
                                          <p:val>
                                            <p:strVal val="0-ppt_w/2"/>
                                          </p:val>
                                        </p:tav>
                                      </p:tavLst>
                                    </p:anim>
                                    <p:anim calcmode="lin" valueType="num">
                                      <p:cBhvr additive="base">
                                        <p:cTn id="73" dur="3500"/>
                                        <p:tgtEl>
                                          <p:spTgt spid="20"/>
                                        </p:tgtEl>
                                        <p:attrNameLst>
                                          <p:attrName>ppt_y</p:attrName>
                                        </p:attrNameLst>
                                      </p:cBhvr>
                                      <p:tavLst>
                                        <p:tav tm="0">
                                          <p:val>
                                            <p:strVal val="ppt_y"/>
                                          </p:val>
                                        </p:tav>
                                        <p:tav tm="100000">
                                          <p:val>
                                            <p:strVal val="ppt_y"/>
                                          </p:val>
                                        </p:tav>
                                      </p:tavLst>
                                    </p:anim>
                                    <p:set>
                                      <p:cBhvr>
                                        <p:cTn id="74" dur="1" fill="hold">
                                          <p:stCondLst>
                                            <p:cond delay="3499"/>
                                          </p:stCondLst>
                                        </p:cTn>
                                        <p:tgtEl>
                                          <p:spTgt spid="20"/>
                                        </p:tgtEl>
                                        <p:attrNameLst>
                                          <p:attrName>style.visibility</p:attrName>
                                        </p:attrNameLst>
                                      </p:cBhvr>
                                      <p:to>
                                        <p:strVal val="hidden"/>
                                      </p:to>
                                    </p:set>
                                  </p:childTnLst>
                                </p:cTn>
                              </p:par>
                              <p:par>
                                <p:cTn id="75" presetID="2" presetClass="exit" presetSubtype="8" fill="hold" nodeType="withEffect">
                                  <p:stCondLst>
                                    <p:cond delay="0"/>
                                  </p:stCondLst>
                                  <p:childTnLst>
                                    <p:anim calcmode="lin" valueType="num">
                                      <p:cBhvr additive="base">
                                        <p:cTn id="76" dur="3500"/>
                                        <p:tgtEl>
                                          <p:spTgt spid="21"/>
                                        </p:tgtEl>
                                        <p:attrNameLst>
                                          <p:attrName>ppt_x</p:attrName>
                                        </p:attrNameLst>
                                      </p:cBhvr>
                                      <p:tavLst>
                                        <p:tav tm="0">
                                          <p:val>
                                            <p:strVal val="ppt_x"/>
                                          </p:val>
                                        </p:tav>
                                        <p:tav tm="100000">
                                          <p:val>
                                            <p:strVal val="0-ppt_w/2"/>
                                          </p:val>
                                        </p:tav>
                                      </p:tavLst>
                                    </p:anim>
                                    <p:anim calcmode="lin" valueType="num">
                                      <p:cBhvr additive="base">
                                        <p:cTn id="77" dur="3500"/>
                                        <p:tgtEl>
                                          <p:spTgt spid="21"/>
                                        </p:tgtEl>
                                        <p:attrNameLst>
                                          <p:attrName>ppt_y</p:attrName>
                                        </p:attrNameLst>
                                      </p:cBhvr>
                                      <p:tavLst>
                                        <p:tav tm="0">
                                          <p:val>
                                            <p:strVal val="ppt_y"/>
                                          </p:val>
                                        </p:tav>
                                        <p:tav tm="100000">
                                          <p:val>
                                            <p:strVal val="ppt_y"/>
                                          </p:val>
                                        </p:tav>
                                      </p:tavLst>
                                    </p:anim>
                                    <p:set>
                                      <p:cBhvr>
                                        <p:cTn id="78" dur="1" fill="hold">
                                          <p:stCondLst>
                                            <p:cond delay="3499"/>
                                          </p:stCondLst>
                                        </p:cTn>
                                        <p:tgtEl>
                                          <p:spTgt spid="21"/>
                                        </p:tgtEl>
                                        <p:attrNameLst>
                                          <p:attrName>style.visibility</p:attrName>
                                        </p:attrNameLst>
                                      </p:cBhvr>
                                      <p:to>
                                        <p:strVal val="hidden"/>
                                      </p:to>
                                    </p:set>
                                  </p:childTnLst>
                                </p:cTn>
                              </p:par>
                              <p:par>
                                <p:cTn id="79" presetID="2" presetClass="exit" presetSubtype="8" fill="hold" nodeType="withEffect">
                                  <p:stCondLst>
                                    <p:cond delay="0"/>
                                  </p:stCondLst>
                                  <p:childTnLst>
                                    <p:anim calcmode="lin" valueType="num">
                                      <p:cBhvr additive="base">
                                        <p:cTn id="80" dur="3500"/>
                                        <p:tgtEl>
                                          <p:spTgt spid="22"/>
                                        </p:tgtEl>
                                        <p:attrNameLst>
                                          <p:attrName>ppt_x</p:attrName>
                                        </p:attrNameLst>
                                      </p:cBhvr>
                                      <p:tavLst>
                                        <p:tav tm="0">
                                          <p:val>
                                            <p:strVal val="ppt_x"/>
                                          </p:val>
                                        </p:tav>
                                        <p:tav tm="100000">
                                          <p:val>
                                            <p:strVal val="0-ppt_w/2"/>
                                          </p:val>
                                        </p:tav>
                                      </p:tavLst>
                                    </p:anim>
                                    <p:anim calcmode="lin" valueType="num">
                                      <p:cBhvr additive="base">
                                        <p:cTn id="81" dur="3500"/>
                                        <p:tgtEl>
                                          <p:spTgt spid="22"/>
                                        </p:tgtEl>
                                        <p:attrNameLst>
                                          <p:attrName>ppt_y</p:attrName>
                                        </p:attrNameLst>
                                      </p:cBhvr>
                                      <p:tavLst>
                                        <p:tav tm="0">
                                          <p:val>
                                            <p:strVal val="ppt_y"/>
                                          </p:val>
                                        </p:tav>
                                        <p:tav tm="100000">
                                          <p:val>
                                            <p:strVal val="ppt_y"/>
                                          </p:val>
                                        </p:tav>
                                      </p:tavLst>
                                    </p:anim>
                                    <p:set>
                                      <p:cBhvr>
                                        <p:cTn id="82" dur="1" fill="hold">
                                          <p:stCondLst>
                                            <p:cond delay="3499"/>
                                          </p:stCondLst>
                                        </p:cTn>
                                        <p:tgtEl>
                                          <p:spTgt spid="22"/>
                                        </p:tgtEl>
                                        <p:attrNameLst>
                                          <p:attrName>style.visibility</p:attrName>
                                        </p:attrNameLst>
                                      </p:cBhvr>
                                      <p:to>
                                        <p:strVal val="hidden"/>
                                      </p:to>
                                    </p:set>
                                  </p:childTnLst>
                                </p:cTn>
                              </p:par>
                              <p:par>
                                <p:cTn id="83" presetID="2" presetClass="exit" presetSubtype="8" fill="hold" nodeType="withEffect">
                                  <p:stCondLst>
                                    <p:cond delay="0"/>
                                  </p:stCondLst>
                                  <p:childTnLst>
                                    <p:anim calcmode="lin" valueType="num">
                                      <p:cBhvr additive="base">
                                        <p:cTn id="84" dur="3500"/>
                                        <p:tgtEl>
                                          <p:spTgt spid="23"/>
                                        </p:tgtEl>
                                        <p:attrNameLst>
                                          <p:attrName>ppt_x</p:attrName>
                                        </p:attrNameLst>
                                      </p:cBhvr>
                                      <p:tavLst>
                                        <p:tav tm="0">
                                          <p:val>
                                            <p:strVal val="ppt_x"/>
                                          </p:val>
                                        </p:tav>
                                        <p:tav tm="100000">
                                          <p:val>
                                            <p:strVal val="0-ppt_w/2"/>
                                          </p:val>
                                        </p:tav>
                                      </p:tavLst>
                                    </p:anim>
                                    <p:anim calcmode="lin" valueType="num">
                                      <p:cBhvr additive="base">
                                        <p:cTn id="85" dur="3500"/>
                                        <p:tgtEl>
                                          <p:spTgt spid="23"/>
                                        </p:tgtEl>
                                        <p:attrNameLst>
                                          <p:attrName>ppt_y</p:attrName>
                                        </p:attrNameLst>
                                      </p:cBhvr>
                                      <p:tavLst>
                                        <p:tav tm="0">
                                          <p:val>
                                            <p:strVal val="ppt_y"/>
                                          </p:val>
                                        </p:tav>
                                        <p:tav tm="100000">
                                          <p:val>
                                            <p:strVal val="ppt_y"/>
                                          </p:val>
                                        </p:tav>
                                      </p:tavLst>
                                    </p:anim>
                                    <p:set>
                                      <p:cBhvr>
                                        <p:cTn id="86" dur="1" fill="hold">
                                          <p:stCondLst>
                                            <p:cond delay="3499"/>
                                          </p:stCondLst>
                                        </p:cTn>
                                        <p:tgtEl>
                                          <p:spTgt spid="23"/>
                                        </p:tgtEl>
                                        <p:attrNameLst>
                                          <p:attrName>style.visibility</p:attrName>
                                        </p:attrNameLst>
                                      </p:cBhvr>
                                      <p:to>
                                        <p:strVal val="hidden"/>
                                      </p:to>
                                    </p:set>
                                  </p:childTnLst>
                                </p:cTn>
                              </p:par>
                              <p:par>
                                <p:cTn id="87" presetID="2" presetClass="exit" presetSubtype="8" fill="hold" nodeType="withEffect">
                                  <p:stCondLst>
                                    <p:cond delay="0"/>
                                  </p:stCondLst>
                                  <p:childTnLst>
                                    <p:anim calcmode="lin" valueType="num">
                                      <p:cBhvr additive="base">
                                        <p:cTn id="88" dur="3500"/>
                                        <p:tgtEl>
                                          <p:spTgt spid="24"/>
                                        </p:tgtEl>
                                        <p:attrNameLst>
                                          <p:attrName>ppt_x</p:attrName>
                                        </p:attrNameLst>
                                      </p:cBhvr>
                                      <p:tavLst>
                                        <p:tav tm="0">
                                          <p:val>
                                            <p:strVal val="ppt_x"/>
                                          </p:val>
                                        </p:tav>
                                        <p:tav tm="100000">
                                          <p:val>
                                            <p:strVal val="0-ppt_w/2"/>
                                          </p:val>
                                        </p:tav>
                                      </p:tavLst>
                                    </p:anim>
                                    <p:anim calcmode="lin" valueType="num">
                                      <p:cBhvr additive="base">
                                        <p:cTn id="89" dur="3500"/>
                                        <p:tgtEl>
                                          <p:spTgt spid="24"/>
                                        </p:tgtEl>
                                        <p:attrNameLst>
                                          <p:attrName>ppt_y</p:attrName>
                                        </p:attrNameLst>
                                      </p:cBhvr>
                                      <p:tavLst>
                                        <p:tav tm="0">
                                          <p:val>
                                            <p:strVal val="ppt_y"/>
                                          </p:val>
                                        </p:tav>
                                        <p:tav tm="100000">
                                          <p:val>
                                            <p:strVal val="ppt_y"/>
                                          </p:val>
                                        </p:tav>
                                      </p:tavLst>
                                    </p:anim>
                                    <p:set>
                                      <p:cBhvr>
                                        <p:cTn id="90" dur="1" fill="hold">
                                          <p:stCondLst>
                                            <p:cond delay="3499"/>
                                          </p:stCondLst>
                                        </p:cTn>
                                        <p:tgtEl>
                                          <p:spTgt spid="24"/>
                                        </p:tgtEl>
                                        <p:attrNameLst>
                                          <p:attrName>style.visibility</p:attrName>
                                        </p:attrNameLst>
                                      </p:cBhvr>
                                      <p:to>
                                        <p:strVal val="hidden"/>
                                      </p:to>
                                    </p:set>
                                  </p:childTnLst>
                                </p:cTn>
                              </p:par>
                              <p:par>
                                <p:cTn id="91" presetID="2" presetClass="exit" presetSubtype="8" fill="hold" nodeType="withEffect">
                                  <p:stCondLst>
                                    <p:cond delay="0"/>
                                  </p:stCondLst>
                                  <p:childTnLst>
                                    <p:anim calcmode="lin" valueType="num">
                                      <p:cBhvr additive="base">
                                        <p:cTn id="92" dur="3500"/>
                                        <p:tgtEl>
                                          <p:spTgt spid="25"/>
                                        </p:tgtEl>
                                        <p:attrNameLst>
                                          <p:attrName>ppt_x</p:attrName>
                                        </p:attrNameLst>
                                      </p:cBhvr>
                                      <p:tavLst>
                                        <p:tav tm="0">
                                          <p:val>
                                            <p:strVal val="ppt_x"/>
                                          </p:val>
                                        </p:tav>
                                        <p:tav tm="100000">
                                          <p:val>
                                            <p:strVal val="0-ppt_w/2"/>
                                          </p:val>
                                        </p:tav>
                                      </p:tavLst>
                                    </p:anim>
                                    <p:anim calcmode="lin" valueType="num">
                                      <p:cBhvr additive="base">
                                        <p:cTn id="93" dur="3500"/>
                                        <p:tgtEl>
                                          <p:spTgt spid="25"/>
                                        </p:tgtEl>
                                        <p:attrNameLst>
                                          <p:attrName>ppt_y</p:attrName>
                                        </p:attrNameLst>
                                      </p:cBhvr>
                                      <p:tavLst>
                                        <p:tav tm="0">
                                          <p:val>
                                            <p:strVal val="ppt_y"/>
                                          </p:val>
                                        </p:tav>
                                        <p:tav tm="100000">
                                          <p:val>
                                            <p:strVal val="ppt_y"/>
                                          </p:val>
                                        </p:tav>
                                      </p:tavLst>
                                    </p:anim>
                                    <p:set>
                                      <p:cBhvr>
                                        <p:cTn id="94" dur="1" fill="hold">
                                          <p:stCondLst>
                                            <p:cond delay="3499"/>
                                          </p:stCondLst>
                                        </p:cTn>
                                        <p:tgtEl>
                                          <p:spTgt spid="25"/>
                                        </p:tgtEl>
                                        <p:attrNameLst>
                                          <p:attrName>style.visibility</p:attrName>
                                        </p:attrNameLst>
                                      </p:cBhvr>
                                      <p:to>
                                        <p:strVal val="hidden"/>
                                      </p:to>
                                    </p:set>
                                  </p:childTnLst>
                                </p:cTn>
                              </p:par>
                              <p:par>
                                <p:cTn id="95" presetID="2" presetClass="exit" presetSubtype="2" fill="hold" nodeType="withEffect">
                                  <p:stCondLst>
                                    <p:cond delay="0"/>
                                  </p:stCondLst>
                                  <p:childTnLst>
                                    <p:anim calcmode="lin" valueType="num">
                                      <p:cBhvr additive="base">
                                        <p:cTn id="96" dur="3500"/>
                                        <p:tgtEl>
                                          <p:spTgt spid="26"/>
                                        </p:tgtEl>
                                        <p:attrNameLst>
                                          <p:attrName>ppt_x</p:attrName>
                                        </p:attrNameLst>
                                      </p:cBhvr>
                                      <p:tavLst>
                                        <p:tav tm="0">
                                          <p:val>
                                            <p:strVal val="ppt_x"/>
                                          </p:val>
                                        </p:tav>
                                        <p:tav tm="100000">
                                          <p:val>
                                            <p:strVal val="1+ppt_w/2"/>
                                          </p:val>
                                        </p:tav>
                                      </p:tavLst>
                                    </p:anim>
                                    <p:anim calcmode="lin" valueType="num">
                                      <p:cBhvr additive="base">
                                        <p:cTn id="97" dur="3500"/>
                                        <p:tgtEl>
                                          <p:spTgt spid="26"/>
                                        </p:tgtEl>
                                        <p:attrNameLst>
                                          <p:attrName>ppt_y</p:attrName>
                                        </p:attrNameLst>
                                      </p:cBhvr>
                                      <p:tavLst>
                                        <p:tav tm="0">
                                          <p:val>
                                            <p:strVal val="ppt_y"/>
                                          </p:val>
                                        </p:tav>
                                        <p:tav tm="100000">
                                          <p:val>
                                            <p:strVal val="ppt_y"/>
                                          </p:val>
                                        </p:tav>
                                      </p:tavLst>
                                    </p:anim>
                                    <p:set>
                                      <p:cBhvr>
                                        <p:cTn id="98" dur="1" fill="hold">
                                          <p:stCondLst>
                                            <p:cond delay="3499"/>
                                          </p:stCondLst>
                                        </p:cTn>
                                        <p:tgtEl>
                                          <p:spTgt spid="26"/>
                                        </p:tgtEl>
                                        <p:attrNameLst>
                                          <p:attrName>style.visibility</p:attrName>
                                        </p:attrNameLst>
                                      </p:cBhvr>
                                      <p:to>
                                        <p:strVal val="hidden"/>
                                      </p:to>
                                    </p:set>
                                  </p:childTnLst>
                                </p:cTn>
                              </p:par>
                              <p:par>
                                <p:cTn id="99" presetID="2" presetClass="exit" presetSubtype="2" fill="hold" nodeType="withEffect">
                                  <p:stCondLst>
                                    <p:cond delay="0"/>
                                  </p:stCondLst>
                                  <p:childTnLst>
                                    <p:anim calcmode="lin" valueType="num">
                                      <p:cBhvr additive="base">
                                        <p:cTn id="100" dur="3500"/>
                                        <p:tgtEl>
                                          <p:spTgt spid="27"/>
                                        </p:tgtEl>
                                        <p:attrNameLst>
                                          <p:attrName>ppt_x</p:attrName>
                                        </p:attrNameLst>
                                      </p:cBhvr>
                                      <p:tavLst>
                                        <p:tav tm="0">
                                          <p:val>
                                            <p:strVal val="ppt_x"/>
                                          </p:val>
                                        </p:tav>
                                        <p:tav tm="100000">
                                          <p:val>
                                            <p:strVal val="1+ppt_w/2"/>
                                          </p:val>
                                        </p:tav>
                                      </p:tavLst>
                                    </p:anim>
                                    <p:anim calcmode="lin" valueType="num">
                                      <p:cBhvr additive="base">
                                        <p:cTn id="101" dur="3500"/>
                                        <p:tgtEl>
                                          <p:spTgt spid="27"/>
                                        </p:tgtEl>
                                        <p:attrNameLst>
                                          <p:attrName>ppt_y</p:attrName>
                                        </p:attrNameLst>
                                      </p:cBhvr>
                                      <p:tavLst>
                                        <p:tav tm="0">
                                          <p:val>
                                            <p:strVal val="ppt_y"/>
                                          </p:val>
                                        </p:tav>
                                        <p:tav tm="100000">
                                          <p:val>
                                            <p:strVal val="ppt_y"/>
                                          </p:val>
                                        </p:tav>
                                      </p:tavLst>
                                    </p:anim>
                                    <p:set>
                                      <p:cBhvr>
                                        <p:cTn id="102" dur="1" fill="hold">
                                          <p:stCondLst>
                                            <p:cond delay="3499"/>
                                          </p:stCondLst>
                                        </p:cTn>
                                        <p:tgtEl>
                                          <p:spTgt spid="27"/>
                                        </p:tgtEl>
                                        <p:attrNameLst>
                                          <p:attrName>style.visibility</p:attrName>
                                        </p:attrNameLst>
                                      </p:cBhvr>
                                      <p:to>
                                        <p:strVal val="hidden"/>
                                      </p:to>
                                    </p:set>
                                  </p:childTnLst>
                                </p:cTn>
                              </p:par>
                              <p:par>
                                <p:cTn id="103" presetID="2" presetClass="exit" presetSubtype="2" fill="hold" nodeType="withEffect">
                                  <p:stCondLst>
                                    <p:cond delay="0"/>
                                  </p:stCondLst>
                                  <p:childTnLst>
                                    <p:anim calcmode="lin" valueType="num">
                                      <p:cBhvr additive="base">
                                        <p:cTn id="104" dur="3500"/>
                                        <p:tgtEl>
                                          <p:spTgt spid="28"/>
                                        </p:tgtEl>
                                        <p:attrNameLst>
                                          <p:attrName>ppt_x</p:attrName>
                                        </p:attrNameLst>
                                      </p:cBhvr>
                                      <p:tavLst>
                                        <p:tav tm="0">
                                          <p:val>
                                            <p:strVal val="ppt_x"/>
                                          </p:val>
                                        </p:tav>
                                        <p:tav tm="100000">
                                          <p:val>
                                            <p:strVal val="1+ppt_w/2"/>
                                          </p:val>
                                        </p:tav>
                                      </p:tavLst>
                                    </p:anim>
                                    <p:anim calcmode="lin" valueType="num">
                                      <p:cBhvr additive="base">
                                        <p:cTn id="105" dur="3500"/>
                                        <p:tgtEl>
                                          <p:spTgt spid="28"/>
                                        </p:tgtEl>
                                        <p:attrNameLst>
                                          <p:attrName>ppt_y</p:attrName>
                                        </p:attrNameLst>
                                      </p:cBhvr>
                                      <p:tavLst>
                                        <p:tav tm="0">
                                          <p:val>
                                            <p:strVal val="ppt_y"/>
                                          </p:val>
                                        </p:tav>
                                        <p:tav tm="100000">
                                          <p:val>
                                            <p:strVal val="ppt_y"/>
                                          </p:val>
                                        </p:tav>
                                      </p:tavLst>
                                    </p:anim>
                                    <p:set>
                                      <p:cBhvr>
                                        <p:cTn id="106" dur="1" fill="hold">
                                          <p:stCondLst>
                                            <p:cond delay="3499"/>
                                          </p:stCondLst>
                                        </p:cTn>
                                        <p:tgtEl>
                                          <p:spTgt spid="28"/>
                                        </p:tgtEl>
                                        <p:attrNameLst>
                                          <p:attrName>style.visibility</p:attrName>
                                        </p:attrNameLst>
                                      </p:cBhvr>
                                      <p:to>
                                        <p:strVal val="hidden"/>
                                      </p:to>
                                    </p:set>
                                  </p:childTnLst>
                                </p:cTn>
                              </p:par>
                              <p:par>
                                <p:cTn id="107" presetID="2" presetClass="exit" presetSubtype="2" fill="hold" nodeType="withEffect">
                                  <p:stCondLst>
                                    <p:cond delay="0"/>
                                  </p:stCondLst>
                                  <p:childTnLst>
                                    <p:anim calcmode="lin" valueType="num">
                                      <p:cBhvr additive="base">
                                        <p:cTn id="108" dur="3500"/>
                                        <p:tgtEl>
                                          <p:spTgt spid="29"/>
                                        </p:tgtEl>
                                        <p:attrNameLst>
                                          <p:attrName>ppt_x</p:attrName>
                                        </p:attrNameLst>
                                      </p:cBhvr>
                                      <p:tavLst>
                                        <p:tav tm="0">
                                          <p:val>
                                            <p:strVal val="ppt_x"/>
                                          </p:val>
                                        </p:tav>
                                        <p:tav tm="100000">
                                          <p:val>
                                            <p:strVal val="1+ppt_w/2"/>
                                          </p:val>
                                        </p:tav>
                                      </p:tavLst>
                                    </p:anim>
                                    <p:anim calcmode="lin" valueType="num">
                                      <p:cBhvr additive="base">
                                        <p:cTn id="109" dur="3500"/>
                                        <p:tgtEl>
                                          <p:spTgt spid="29"/>
                                        </p:tgtEl>
                                        <p:attrNameLst>
                                          <p:attrName>ppt_y</p:attrName>
                                        </p:attrNameLst>
                                      </p:cBhvr>
                                      <p:tavLst>
                                        <p:tav tm="0">
                                          <p:val>
                                            <p:strVal val="ppt_y"/>
                                          </p:val>
                                        </p:tav>
                                        <p:tav tm="100000">
                                          <p:val>
                                            <p:strVal val="ppt_y"/>
                                          </p:val>
                                        </p:tav>
                                      </p:tavLst>
                                    </p:anim>
                                    <p:set>
                                      <p:cBhvr>
                                        <p:cTn id="110" dur="1" fill="hold">
                                          <p:stCondLst>
                                            <p:cond delay="3499"/>
                                          </p:stCondLst>
                                        </p:cTn>
                                        <p:tgtEl>
                                          <p:spTgt spid="29"/>
                                        </p:tgtEl>
                                        <p:attrNameLst>
                                          <p:attrName>style.visibility</p:attrName>
                                        </p:attrNameLst>
                                      </p:cBhvr>
                                      <p:to>
                                        <p:strVal val="hidden"/>
                                      </p:to>
                                    </p:set>
                                  </p:childTnLst>
                                </p:cTn>
                              </p:par>
                              <p:par>
                                <p:cTn id="111" presetID="2" presetClass="exit" presetSubtype="2" fill="hold" nodeType="withEffect">
                                  <p:stCondLst>
                                    <p:cond delay="0"/>
                                  </p:stCondLst>
                                  <p:childTnLst>
                                    <p:anim calcmode="lin" valueType="num">
                                      <p:cBhvr additive="base">
                                        <p:cTn id="112" dur="3500"/>
                                        <p:tgtEl>
                                          <p:spTgt spid="30"/>
                                        </p:tgtEl>
                                        <p:attrNameLst>
                                          <p:attrName>ppt_x</p:attrName>
                                        </p:attrNameLst>
                                      </p:cBhvr>
                                      <p:tavLst>
                                        <p:tav tm="0">
                                          <p:val>
                                            <p:strVal val="ppt_x"/>
                                          </p:val>
                                        </p:tav>
                                        <p:tav tm="100000">
                                          <p:val>
                                            <p:strVal val="1+ppt_w/2"/>
                                          </p:val>
                                        </p:tav>
                                      </p:tavLst>
                                    </p:anim>
                                    <p:anim calcmode="lin" valueType="num">
                                      <p:cBhvr additive="base">
                                        <p:cTn id="113" dur="3500"/>
                                        <p:tgtEl>
                                          <p:spTgt spid="30"/>
                                        </p:tgtEl>
                                        <p:attrNameLst>
                                          <p:attrName>ppt_y</p:attrName>
                                        </p:attrNameLst>
                                      </p:cBhvr>
                                      <p:tavLst>
                                        <p:tav tm="0">
                                          <p:val>
                                            <p:strVal val="ppt_y"/>
                                          </p:val>
                                        </p:tav>
                                        <p:tav tm="100000">
                                          <p:val>
                                            <p:strVal val="ppt_y"/>
                                          </p:val>
                                        </p:tav>
                                      </p:tavLst>
                                    </p:anim>
                                    <p:set>
                                      <p:cBhvr>
                                        <p:cTn id="114" dur="1" fill="hold">
                                          <p:stCondLst>
                                            <p:cond delay="3499"/>
                                          </p:stCondLst>
                                        </p:cTn>
                                        <p:tgtEl>
                                          <p:spTgt spid="30"/>
                                        </p:tgtEl>
                                        <p:attrNameLst>
                                          <p:attrName>style.visibility</p:attrName>
                                        </p:attrNameLst>
                                      </p:cBhvr>
                                      <p:to>
                                        <p:strVal val="hidden"/>
                                      </p:to>
                                    </p:set>
                                  </p:childTnLst>
                                </p:cTn>
                              </p:par>
                              <p:par>
                                <p:cTn id="115" presetID="2" presetClass="exit" presetSubtype="2" fill="hold" nodeType="withEffect">
                                  <p:stCondLst>
                                    <p:cond delay="0"/>
                                  </p:stCondLst>
                                  <p:childTnLst>
                                    <p:anim calcmode="lin" valueType="num">
                                      <p:cBhvr additive="base">
                                        <p:cTn id="116" dur="3500"/>
                                        <p:tgtEl>
                                          <p:spTgt spid="31"/>
                                        </p:tgtEl>
                                        <p:attrNameLst>
                                          <p:attrName>ppt_x</p:attrName>
                                        </p:attrNameLst>
                                      </p:cBhvr>
                                      <p:tavLst>
                                        <p:tav tm="0">
                                          <p:val>
                                            <p:strVal val="ppt_x"/>
                                          </p:val>
                                        </p:tav>
                                        <p:tav tm="100000">
                                          <p:val>
                                            <p:strVal val="1+ppt_w/2"/>
                                          </p:val>
                                        </p:tav>
                                      </p:tavLst>
                                    </p:anim>
                                    <p:anim calcmode="lin" valueType="num">
                                      <p:cBhvr additive="base">
                                        <p:cTn id="117" dur="3500"/>
                                        <p:tgtEl>
                                          <p:spTgt spid="31"/>
                                        </p:tgtEl>
                                        <p:attrNameLst>
                                          <p:attrName>ppt_y</p:attrName>
                                        </p:attrNameLst>
                                      </p:cBhvr>
                                      <p:tavLst>
                                        <p:tav tm="0">
                                          <p:val>
                                            <p:strVal val="ppt_y"/>
                                          </p:val>
                                        </p:tav>
                                        <p:tav tm="100000">
                                          <p:val>
                                            <p:strVal val="ppt_y"/>
                                          </p:val>
                                        </p:tav>
                                      </p:tavLst>
                                    </p:anim>
                                    <p:set>
                                      <p:cBhvr>
                                        <p:cTn id="118" dur="1" fill="hold">
                                          <p:stCondLst>
                                            <p:cond delay="3499"/>
                                          </p:stCondLst>
                                        </p:cTn>
                                        <p:tgtEl>
                                          <p:spTgt spid="31"/>
                                        </p:tgtEl>
                                        <p:attrNameLst>
                                          <p:attrName>style.visibility</p:attrName>
                                        </p:attrNameLst>
                                      </p:cBhvr>
                                      <p:to>
                                        <p:strVal val="hidden"/>
                                      </p:to>
                                    </p:set>
                                  </p:childTnLst>
                                </p:cTn>
                              </p:par>
                              <p:par>
                                <p:cTn id="119" presetID="2" presetClass="exit" presetSubtype="2" fill="hold" nodeType="withEffect">
                                  <p:stCondLst>
                                    <p:cond delay="0"/>
                                  </p:stCondLst>
                                  <p:childTnLst>
                                    <p:anim calcmode="lin" valueType="num">
                                      <p:cBhvr additive="base">
                                        <p:cTn id="120" dur="3500"/>
                                        <p:tgtEl>
                                          <p:spTgt spid="32"/>
                                        </p:tgtEl>
                                        <p:attrNameLst>
                                          <p:attrName>ppt_x</p:attrName>
                                        </p:attrNameLst>
                                      </p:cBhvr>
                                      <p:tavLst>
                                        <p:tav tm="0">
                                          <p:val>
                                            <p:strVal val="ppt_x"/>
                                          </p:val>
                                        </p:tav>
                                        <p:tav tm="100000">
                                          <p:val>
                                            <p:strVal val="1+ppt_w/2"/>
                                          </p:val>
                                        </p:tav>
                                      </p:tavLst>
                                    </p:anim>
                                    <p:anim calcmode="lin" valueType="num">
                                      <p:cBhvr additive="base">
                                        <p:cTn id="121" dur="3500"/>
                                        <p:tgtEl>
                                          <p:spTgt spid="32"/>
                                        </p:tgtEl>
                                        <p:attrNameLst>
                                          <p:attrName>ppt_y</p:attrName>
                                        </p:attrNameLst>
                                      </p:cBhvr>
                                      <p:tavLst>
                                        <p:tav tm="0">
                                          <p:val>
                                            <p:strVal val="ppt_y"/>
                                          </p:val>
                                        </p:tav>
                                        <p:tav tm="100000">
                                          <p:val>
                                            <p:strVal val="ppt_y"/>
                                          </p:val>
                                        </p:tav>
                                      </p:tavLst>
                                    </p:anim>
                                    <p:set>
                                      <p:cBhvr>
                                        <p:cTn id="122" dur="1" fill="hold">
                                          <p:stCondLst>
                                            <p:cond delay="3499"/>
                                          </p:stCondLst>
                                        </p:cTn>
                                        <p:tgtEl>
                                          <p:spTgt spid="32"/>
                                        </p:tgtEl>
                                        <p:attrNameLst>
                                          <p:attrName>style.visibility</p:attrName>
                                        </p:attrNameLst>
                                      </p:cBhvr>
                                      <p:to>
                                        <p:strVal val="hidden"/>
                                      </p:to>
                                    </p:set>
                                  </p:childTnLst>
                                </p:cTn>
                              </p:par>
                              <p:par>
                                <p:cTn id="123" presetID="16" presetClass="entr" presetSubtype="37" fill="hold" nodeType="withEffect">
                                  <p:stCondLst>
                                    <p:cond delay="0"/>
                                  </p:stCondLst>
                                  <p:childTnLst>
                                    <p:set>
                                      <p:cBhvr>
                                        <p:cTn id="124" dur="1" fill="hold">
                                          <p:stCondLst>
                                            <p:cond delay="0"/>
                                          </p:stCondLst>
                                        </p:cTn>
                                        <p:tgtEl>
                                          <p:spTgt spid="19"/>
                                        </p:tgtEl>
                                        <p:attrNameLst>
                                          <p:attrName>style.visibility</p:attrName>
                                        </p:attrNameLst>
                                      </p:cBhvr>
                                      <p:to>
                                        <p:strVal val="visible"/>
                                      </p:to>
                                    </p:set>
                                    <p:animEffect transition="in" filter="barn(outVertical)">
                                      <p:cBhvr>
                                        <p:cTn id="125" dur="3500"/>
                                        <p:tgtEl>
                                          <p:spTgt spid="19"/>
                                        </p:tgtEl>
                                      </p:cBhvr>
                                    </p:animEffect>
                                  </p:childTnLst>
                                </p:cTn>
                              </p:par>
                              <p:par>
                                <p:cTn id="126" presetID="23" presetClass="entr" presetSubtype="288" fill="hold" nodeType="withEffect">
                                  <p:stCondLst>
                                    <p:cond delay="0"/>
                                  </p:stCondLst>
                                  <p:childTnLst>
                                    <p:set>
                                      <p:cBhvr>
                                        <p:cTn id="127" dur="1" fill="hold">
                                          <p:stCondLst>
                                            <p:cond delay="0"/>
                                          </p:stCondLst>
                                        </p:cTn>
                                        <p:tgtEl>
                                          <p:spTgt spid="19"/>
                                        </p:tgtEl>
                                        <p:attrNameLst>
                                          <p:attrName>style.visibility</p:attrName>
                                        </p:attrNameLst>
                                      </p:cBhvr>
                                      <p:to>
                                        <p:strVal val="visible"/>
                                      </p:to>
                                    </p:set>
                                    <p:anim calcmode="lin" valueType="num">
                                      <p:cBhvr>
                                        <p:cTn id="128" dur="3500" fill="hold"/>
                                        <p:tgtEl>
                                          <p:spTgt spid="19"/>
                                        </p:tgtEl>
                                        <p:attrNameLst>
                                          <p:attrName>ppt_w</p:attrName>
                                        </p:attrNameLst>
                                      </p:cBhvr>
                                      <p:tavLst>
                                        <p:tav tm="0">
                                          <p:val>
                                            <p:strVal val="4/3*#ppt_w"/>
                                          </p:val>
                                        </p:tav>
                                        <p:tav tm="100000">
                                          <p:val>
                                            <p:strVal val="#ppt_w"/>
                                          </p:val>
                                        </p:tav>
                                      </p:tavLst>
                                    </p:anim>
                                    <p:anim calcmode="lin" valueType="num">
                                      <p:cBhvr>
                                        <p:cTn id="129" dur="3500" fill="hold"/>
                                        <p:tgtEl>
                                          <p:spTgt spid="19"/>
                                        </p:tgtEl>
                                        <p:attrNameLst>
                                          <p:attrName>ppt_h</p:attrName>
                                        </p:attrNameLst>
                                      </p:cBhvr>
                                      <p:tavLst>
                                        <p:tav tm="0">
                                          <p:val>
                                            <p:strVal val="4/3*#ppt_h"/>
                                          </p:val>
                                        </p:tav>
                                        <p:tav tm="100000">
                                          <p:val>
                                            <p:strVal val="#ppt_h"/>
                                          </p:val>
                                        </p:tav>
                                      </p:tavLst>
                                    </p:anim>
                                  </p:childTnLst>
                                </p:cTn>
                              </p:par>
                            </p:childTnLst>
                          </p:cTn>
                        </p:par>
                        <p:par>
                          <p:cTn id="130" fill="hold" nodeType="afterGroup">
                            <p:stCondLst>
                              <p:cond delay="7000"/>
                            </p:stCondLst>
                            <p:childTnLst>
                              <p:par>
                                <p:cTn id="131" presetID="23" presetClass="entr" presetSubtype="16" fill="hold" grpId="0" nodeType="afterEffect">
                                  <p:stCondLst>
                                    <p:cond delay="0"/>
                                  </p:stCondLst>
                                  <p:childTnLst>
                                    <p:set>
                                      <p:cBhvr>
                                        <p:cTn id="132" dur="1" fill="hold">
                                          <p:stCondLst>
                                            <p:cond delay="0"/>
                                          </p:stCondLst>
                                        </p:cTn>
                                        <p:tgtEl>
                                          <p:spTgt spid="17"/>
                                        </p:tgtEl>
                                        <p:attrNameLst>
                                          <p:attrName>style.visibility</p:attrName>
                                        </p:attrNameLst>
                                      </p:cBhvr>
                                      <p:to>
                                        <p:strVal val="visible"/>
                                      </p:to>
                                    </p:set>
                                    <p:anim calcmode="lin" valueType="num">
                                      <p:cBhvr>
                                        <p:cTn id="133" dur="2000" fill="hold"/>
                                        <p:tgtEl>
                                          <p:spTgt spid="17"/>
                                        </p:tgtEl>
                                        <p:attrNameLst>
                                          <p:attrName>ppt_w</p:attrName>
                                        </p:attrNameLst>
                                      </p:cBhvr>
                                      <p:tavLst>
                                        <p:tav tm="0">
                                          <p:val>
                                            <p:fltVal val="0"/>
                                          </p:val>
                                        </p:tav>
                                        <p:tav tm="100000">
                                          <p:val>
                                            <p:strVal val="#ppt_w"/>
                                          </p:val>
                                        </p:tav>
                                      </p:tavLst>
                                    </p:anim>
                                    <p:anim calcmode="lin" valueType="num">
                                      <p:cBhvr>
                                        <p:cTn id="134" dur="2000" fill="hold"/>
                                        <p:tgtEl>
                                          <p:spTgt spid="17"/>
                                        </p:tgtEl>
                                        <p:attrNameLst>
                                          <p:attrName>ppt_h</p:attrName>
                                        </p:attrNameLst>
                                      </p:cBhvr>
                                      <p:tavLst>
                                        <p:tav tm="0">
                                          <p:val>
                                            <p:fltVal val="0"/>
                                          </p:val>
                                        </p:tav>
                                        <p:tav tm="100000">
                                          <p:val>
                                            <p:strVal val="#ppt_h"/>
                                          </p:val>
                                        </p:tav>
                                      </p:tavLst>
                                    </p:anim>
                                  </p:childTnLst>
                                </p:cTn>
                              </p:par>
                            </p:childTnLst>
                          </p:cTn>
                        </p:par>
                        <p:par>
                          <p:cTn id="135" fill="hold" nodeType="afterGroup">
                            <p:stCondLst>
                              <p:cond delay="9000"/>
                            </p:stCondLst>
                            <p:childTnLst>
                              <p:par>
                                <p:cTn id="136" presetID="40" presetClass="entr" presetSubtype="0" fill="hold" grpId="0" nodeType="afterEffect">
                                  <p:stCondLst>
                                    <p:cond delay="500"/>
                                  </p:stCondLst>
                                  <p:iterate type="lt">
                                    <p:tmPct val="10000"/>
                                  </p:iterate>
                                  <p:childTnLst>
                                    <p:set>
                                      <p:cBhvr>
                                        <p:cTn id="137" dur="1" fill="hold">
                                          <p:stCondLst>
                                            <p:cond delay="0"/>
                                          </p:stCondLst>
                                        </p:cTn>
                                        <p:tgtEl>
                                          <p:spTgt spid="16"/>
                                        </p:tgtEl>
                                        <p:attrNameLst>
                                          <p:attrName>style.visibility</p:attrName>
                                        </p:attrNameLst>
                                      </p:cBhvr>
                                      <p:to>
                                        <p:strVal val="visible"/>
                                      </p:to>
                                    </p:set>
                                    <p:animEffect transition="in" filter="fade">
                                      <p:cBhvr>
                                        <p:cTn id="138" dur="1000"/>
                                        <p:tgtEl>
                                          <p:spTgt spid="16"/>
                                        </p:tgtEl>
                                      </p:cBhvr>
                                    </p:animEffect>
                                    <p:anim calcmode="lin" valueType="num">
                                      <p:cBhvr>
                                        <p:cTn id="139" dur="1000" fill="hold"/>
                                        <p:tgtEl>
                                          <p:spTgt spid="16"/>
                                        </p:tgtEl>
                                        <p:attrNameLst>
                                          <p:attrName>ppt_x</p:attrName>
                                        </p:attrNameLst>
                                      </p:cBhvr>
                                      <p:tavLst>
                                        <p:tav tm="0">
                                          <p:val>
                                            <p:strVal val="#ppt_x-.1"/>
                                          </p:val>
                                        </p:tav>
                                        <p:tav tm="100000">
                                          <p:val>
                                            <p:strVal val="#ppt_x"/>
                                          </p:val>
                                        </p:tav>
                                      </p:tavLst>
                                    </p:anim>
                                    <p:anim calcmode="lin" valueType="num">
                                      <p:cBhvr>
                                        <p:cTn id="14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15 Título"/>
          <p:cNvSpPr>
            <a:spLocks noGrp="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33795" name="16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4" name="3 Imagen" descr="980214_623056644374305_1198406463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gradFill rotWithShape="1">
            <a:gsLst>
              <a:gs pos="0">
                <a:srgbClr val="003A00"/>
              </a:gs>
              <a:gs pos="50000">
                <a:srgbClr val="9CB86E"/>
              </a:gs>
              <a:gs pos="100000">
                <a:srgbClr val="156B13"/>
              </a:gs>
            </a:gsLst>
            <a:lin ang="0" scaled="1"/>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298450"/>
            <a:ext cx="9144000" cy="534988"/>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0" y="833438"/>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0" y="1370013"/>
            <a:ext cx="9144000" cy="534987"/>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0" y="1905000"/>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ectángulo"/>
          <p:cNvSpPr/>
          <p:nvPr/>
        </p:nvSpPr>
        <p:spPr>
          <a:xfrm>
            <a:off x="0" y="2441577"/>
            <a:ext cx="9144000" cy="534988"/>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a:off x="0" y="2976563"/>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ectángulo"/>
          <p:cNvSpPr/>
          <p:nvPr/>
        </p:nvSpPr>
        <p:spPr>
          <a:xfrm>
            <a:off x="0" y="3513142"/>
            <a:ext cx="9144000" cy="534987"/>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Rectángulo"/>
          <p:cNvSpPr/>
          <p:nvPr/>
        </p:nvSpPr>
        <p:spPr>
          <a:xfrm>
            <a:off x="0" y="4048125"/>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Rectángulo"/>
          <p:cNvSpPr/>
          <p:nvPr/>
        </p:nvSpPr>
        <p:spPr>
          <a:xfrm>
            <a:off x="0" y="4524375"/>
            <a:ext cx="9144000" cy="53657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Rectángulo"/>
          <p:cNvSpPr/>
          <p:nvPr/>
        </p:nvSpPr>
        <p:spPr>
          <a:xfrm>
            <a:off x="0" y="5060950"/>
            <a:ext cx="9144000" cy="415926"/>
          </a:xfrm>
          <a:prstGeom prst="rect">
            <a:avLst/>
          </a:prstGeom>
          <a:gradFill flip="none" rotWithShape="1">
            <a:gsLst>
              <a:gs pos="50000">
                <a:srgbClr val="FBEAC7">
                  <a:alpha val="0"/>
                </a:srgbClr>
              </a:gs>
              <a:gs pos="17999">
                <a:srgbClr val="FEE7F2"/>
              </a:gs>
              <a:gs pos="36000">
                <a:srgbClr val="FAC77D"/>
              </a:gs>
              <a:gs pos="61000">
                <a:srgbClr val="FBA97D"/>
              </a:gs>
              <a:gs pos="82001">
                <a:srgbClr val="FBD49C"/>
              </a:gs>
              <a:gs pos="100000">
                <a:srgbClr val="FEE7F2"/>
              </a:gs>
            </a:gsLst>
            <a:lin ang="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32804" name="Rectangle 36"/>
          <p:cNvSpPr>
            <a:spLocks noChangeArrowheads="1"/>
          </p:cNvSpPr>
          <p:nvPr/>
        </p:nvSpPr>
        <p:spPr bwMode="auto">
          <a:xfrm>
            <a:off x="609600" y="4658515"/>
            <a:ext cx="7848600" cy="922338"/>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ea typeface="PMingLiU" pitchFamily="18" charset="-120"/>
              </a:rPr>
              <a:t>Diferentes testigos narran sus experiencias en el interior del edificio, encuentros con lo inexplicable, grabación de psicofonías, visión de seres de otros tiempos y otra vida.</a:t>
            </a:r>
            <a:endParaRPr lang="es-ES"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4000">
        <p15:prstTrans prst="peelOff"/>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6"/>
                                        </p:tgtEl>
                                        <p:attrNameLst>
                                          <p:attrName>ppt_x</p:attrName>
                                        </p:attrNameLst>
                                      </p:cBhvr>
                                      <p:tavLst>
                                        <p:tav tm="0">
                                          <p:val>
                                            <p:strVal val="ppt_x"/>
                                          </p:val>
                                        </p:tav>
                                        <p:tav tm="100000">
                                          <p:val>
                                            <p:strVal val="ppt_x"/>
                                          </p:val>
                                        </p:tav>
                                      </p:tavLst>
                                    </p:anim>
                                    <p:anim calcmode="lin" valueType="num">
                                      <p:cBhvr additive="base">
                                        <p:cTn id="11" dur="3000"/>
                                        <p:tgtEl>
                                          <p:spTgt spid="6"/>
                                        </p:tgtEl>
                                        <p:attrNameLst>
                                          <p:attrName>ppt_y</p:attrName>
                                        </p:attrNameLst>
                                      </p:cBhvr>
                                      <p:tavLst>
                                        <p:tav tm="0">
                                          <p:val>
                                            <p:strVal val="ppt_y"/>
                                          </p:val>
                                        </p:tav>
                                        <p:tav tm="100000">
                                          <p:val>
                                            <p:strVal val="0-ppt_h/2"/>
                                          </p:val>
                                        </p:tav>
                                      </p:tavLst>
                                    </p:anim>
                                    <p:set>
                                      <p:cBhvr>
                                        <p:cTn id="12" dur="1" fill="hold">
                                          <p:stCondLst>
                                            <p:cond delay="2999"/>
                                          </p:stCondLst>
                                        </p:cTn>
                                        <p:tgtEl>
                                          <p:spTgt spid="6"/>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3000"/>
                                        <p:tgtEl>
                                          <p:spTgt spid="7"/>
                                        </p:tgtEl>
                                        <p:attrNameLst>
                                          <p:attrName>ppt_x</p:attrName>
                                        </p:attrNameLst>
                                      </p:cBhvr>
                                      <p:tavLst>
                                        <p:tav tm="0">
                                          <p:val>
                                            <p:strVal val="ppt_x"/>
                                          </p:val>
                                        </p:tav>
                                        <p:tav tm="100000">
                                          <p:val>
                                            <p:strVal val="ppt_x"/>
                                          </p:val>
                                        </p:tav>
                                      </p:tavLst>
                                    </p:anim>
                                    <p:anim calcmode="lin" valueType="num">
                                      <p:cBhvr additive="base">
                                        <p:cTn id="15" dur="3000"/>
                                        <p:tgtEl>
                                          <p:spTgt spid="7"/>
                                        </p:tgtEl>
                                        <p:attrNameLst>
                                          <p:attrName>ppt_y</p:attrName>
                                        </p:attrNameLst>
                                      </p:cBhvr>
                                      <p:tavLst>
                                        <p:tav tm="0">
                                          <p:val>
                                            <p:strVal val="ppt_y"/>
                                          </p:val>
                                        </p:tav>
                                        <p:tav tm="100000">
                                          <p:val>
                                            <p:strVal val="0-ppt_h/2"/>
                                          </p:val>
                                        </p:tav>
                                      </p:tavLst>
                                    </p:anim>
                                    <p:set>
                                      <p:cBhvr>
                                        <p:cTn id="16" dur="1" fill="hold">
                                          <p:stCondLst>
                                            <p:cond delay="2999"/>
                                          </p:stCondLst>
                                        </p:cTn>
                                        <p:tgtEl>
                                          <p:spTgt spid="7"/>
                                        </p:tgtEl>
                                        <p:attrNameLst>
                                          <p:attrName>style.visibility</p:attrName>
                                        </p:attrNameLst>
                                      </p:cBhvr>
                                      <p:to>
                                        <p:strVal val="hidden"/>
                                      </p:to>
                                    </p:set>
                                  </p:childTnLst>
                                </p:cTn>
                              </p:par>
                              <p:par>
                                <p:cTn id="17" presetID="2" presetClass="exit" presetSubtype="1" fill="hold" nodeType="withEffect">
                                  <p:stCondLst>
                                    <p:cond delay="0"/>
                                  </p:stCondLst>
                                  <p:childTnLst>
                                    <p:anim calcmode="lin" valueType="num">
                                      <p:cBhvr additive="base">
                                        <p:cTn id="18" dur="3000"/>
                                        <p:tgtEl>
                                          <p:spTgt spid="8"/>
                                        </p:tgtEl>
                                        <p:attrNameLst>
                                          <p:attrName>ppt_x</p:attrName>
                                        </p:attrNameLst>
                                      </p:cBhvr>
                                      <p:tavLst>
                                        <p:tav tm="0">
                                          <p:val>
                                            <p:strVal val="ppt_x"/>
                                          </p:val>
                                        </p:tav>
                                        <p:tav tm="100000">
                                          <p:val>
                                            <p:strVal val="ppt_x"/>
                                          </p:val>
                                        </p:tav>
                                      </p:tavLst>
                                    </p:anim>
                                    <p:anim calcmode="lin" valueType="num">
                                      <p:cBhvr additive="base">
                                        <p:cTn id="19" dur="3000"/>
                                        <p:tgtEl>
                                          <p:spTgt spid="8"/>
                                        </p:tgtEl>
                                        <p:attrNameLst>
                                          <p:attrName>ppt_y</p:attrName>
                                        </p:attrNameLst>
                                      </p:cBhvr>
                                      <p:tavLst>
                                        <p:tav tm="0">
                                          <p:val>
                                            <p:strVal val="ppt_y"/>
                                          </p:val>
                                        </p:tav>
                                        <p:tav tm="100000">
                                          <p:val>
                                            <p:strVal val="0-ppt_h/2"/>
                                          </p:val>
                                        </p:tav>
                                      </p:tavLst>
                                    </p:anim>
                                    <p:set>
                                      <p:cBhvr>
                                        <p:cTn id="20" dur="1" fill="hold">
                                          <p:stCondLst>
                                            <p:cond delay="2999"/>
                                          </p:stCondLst>
                                        </p:cTn>
                                        <p:tgtEl>
                                          <p:spTgt spid="8"/>
                                        </p:tgtEl>
                                        <p:attrNameLst>
                                          <p:attrName>style.visibility</p:attrName>
                                        </p:attrNameLst>
                                      </p:cBhvr>
                                      <p:to>
                                        <p:strVal val="hidden"/>
                                      </p:to>
                                    </p:set>
                                  </p:childTnLst>
                                </p:cTn>
                              </p:par>
                              <p:par>
                                <p:cTn id="21" presetID="2" presetClass="exit" presetSubtype="1" fill="hold" nodeType="withEffect">
                                  <p:stCondLst>
                                    <p:cond delay="0"/>
                                  </p:stCondLst>
                                  <p:childTnLst>
                                    <p:anim calcmode="lin" valueType="num">
                                      <p:cBhvr additive="base">
                                        <p:cTn id="22" dur="3000"/>
                                        <p:tgtEl>
                                          <p:spTgt spid="9"/>
                                        </p:tgtEl>
                                        <p:attrNameLst>
                                          <p:attrName>ppt_x</p:attrName>
                                        </p:attrNameLst>
                                      </p:cBhvr>
                                      <p:tavLst>
                                        <p:tav tm="0">
                                          <p:val>
                                            <p:strVal val="ppt_x"/>
                                          </p:val>
                                        </p:tav>
                                        <p:tav tm="100000">
                                          <p:val>
                                            <p:strVal val="ppt_x"/>
                                          </p:val>
                                        </p:tav>
                                      </p:tavLst>
                                    </p:anim>
                                    <p:anim calcmode="lin" valueType="num">
                                      <p:cBhvr additive="base">
                                        <p:cTn id="23" dur="3000"/>
                                        <p:tgtEl>
                                          <p:spTgt spid="9"/>
                                        </p:tgtEl>
                                        <p:attrNameLst>
                                          <p:attrName>ppt_y</p:attrName>
                                        </p:attrNameLst>
                                      </p:cBhvr>
                                      <p:tavLst>
                                        <p:tav tm="0">
                                          <p:val>
                                            <p:strVal val="ppt_y"/>
                                          </p:val>
                                        </p:tav>
                                        <p:tav tm="100000">
                                          <p:val>
                                            <p:strVal val="0-ppt_h/2"/>
                                          </p:val>
                                        </p:tav>
                                      </p:tavLst>
                                    </p:anim>
                                    <p:set>
                                      <p:cBhvr>
                                        <p:cTn id="24" dur="1" fill="hold">
                                          <p:stCondLst>
                                            <p:cond delay="2999"/>
                                          </p:stCondLst>
                                        </p:cTn>
                                        <p:tgtEl>
                                          <p:spTgt spid="9"/>
                                        </p:tgtEl>
                                        <p:attrNameLst>
                                          <p:attrName>style.visibility</p:attrName>
                                        </p:attrNameLst>
                                      </p:cBhvr>
                                      <p:to>
                                        <p:strVal val="hidden"/>
                                      </p:to>
                                    </p:set>
                                  </p:childTnLst>
                                </p:cTn>
                              </p:par>
                              <p:par>
                                <p:cTn id="25" presetID="2" presetClass="exit" presetSubtype="1" fill="hold" nodeType="withEffect">
                                  <p:stCondLst>
                                    <p:cond delay="0"/>
                                  </p:stCondLst>
                                  <p:childTnLst>
                                    <p:anim calcmode="lin" valueType="num">
                                      <p:cBhvr additive="base">
                                        <p:cTn id="26" dur="3000"/>
                                        <p:tgtEl>
                                          <p:spTgt spid="10"/>
                                        </p:tgtEl>
                                        <p:attrNameLst>
                                          <p:attrName>ppt_x</p:attrName>
                                        </p:attrNameLst>
                                      </p:cBhvr>
                                      <p:tavLst>
                                        <p:tav tm="0">
                                          <p:val>
                                            <p:strVal val="ppt_x"/>
                                          </p:val>
                                        </p:tav>
                                        <p:tav tm="100000">
                                          <p:val>
                                            <p:strVal val="ppt_x"/>
                                          </p:val>
                                        </p:tav>
                                      </p:tavLst>
                                    </p:anim>
                                    <p:anim calcmode="lin" valueType="num">
                                      <p:cBhvr additive="base">
                                        <p:cTn id="27" dur="3000"/>
                                        <p:tgtEl>
                                          <p:spTgt spid="10"/>
                                        </p:tgtEl>
                                        <p:attrNameLst>
                                          <p:attrName>ppt_y</p:attrName>
                                        </p:attrNameLst>
                                      </p:cBhvr>
                                      <p:tavLst>
                                        <p:tav tm="0">
                                          <p:val>
                                            <p:strVal val="ppt_y"/>
                                          </p:val>
                                        </p:tav>
                                        <p:tav tm="100000">
                                          <p:val>
                                            <p:strVal val="0-ppt_h/2"/>
                                          </p:val>
                                        </p:tav>
                                      </p:tavLst>
                                    </p:anim>
                                    <p:set>
                                      <p:cBhvr>
                                        <p:cTn id="28" dur="1" fill="hold">
                                          <p:stCondLst>
                                            <p:cond delay="2999"/>
                                          </p:stCondLst>
                                        </p:cTn>
                                        <p:tgtEl>
                                          <p:spTgt spid="10"/>
                                        </p:tgtEl>
                                        <p:attrNameLst>
                                          <p:attrName>style.visibility</p:attrName>
                                        </p:attrNameLst>
                                      </p:cBhvr>
                                      <p:to>
                                        <p:strVal val="hidden"/>
                                      </p:to>
                                    </p:set>
                                  </p:childTnLst>
                                </p:cTn>
                              </p:par>
                              <p:par>
                                <p:cTn id="29" presetID="2" presetClass="exit" presetSubtype="1" fill="hold" nodeType="withEffect">
                                  <p:stCondLst>
                                    <p:cond delay="0"/>
                                  </p:stCondLst>
                                  <p:childTnLst>
                                    <p:anim calcmode="lin" valueType="num">
                                      <p:cBhvr additive="base">
                                        <p:cTn id="30" dur="3000"/>
                                        <p:tgtEl>
                                          <p:spTgt spid="11"/>
                                        </p:tgtEl>
                                        <p:attrNameLst>
                                          <p:attrName>ppt_x</p:attrName>
                                        </p:attrNameLst>
                                      </p:cBhvr>
                                      <p:tavLst>
                                        <p:tav tm="0">
                                          <p:val>
                                            <p:strVal val="ppt_x"/>
                                          </p:val>
                                        </p:tav>
                                        <p:tav tm="100000">
                                          <p:val>
                                            <p:strVal val="ppt_x"/>
                                          </p:val>
                                        </p:tav>
                                      </p:tavLst>
                                    </p:anim>
                                    <p:anim calcmode="lin" valueType="num">
                                      <p:cBhvr additive="base">
                                        <p:cTn id="31" dur="3000"/>
                                        <p:tgtEl>
                                          <p:spTgt spid="11"/>
                                        </p:tgtEl>
                                        <p:attrNameLst>
                                          <p:attrName>ppt_y</p:attrName>
                                        </p:attrNameLst>
                                      </p:cBhvr>
                                      <p:tavLst>
                                        <p:tav tm="0">
                                          <p:val>
                                            <p:strVal val="ppt_y"/>
                                          </p:val>
                                        </p:tav>
                                        <p:tav tm="100000">
                                          <p:val>
                                            <p:strVal val="0-ppt_h/2"/>
                                          </p:val>
                                        </p:tav>
                                      </p:tavLst>
                                    </p:anim>
                                    <p:set>
                                      <p:cBhvr>
                                        <p:cTn id="32" dur="1" fill="hold">
                                          <p:stCondLst>
                                            <p:cond delay="2999"/>
                                          </p:stCondLst>
                                        </p:cTn>
                                        <p:tgtEl>
                                          <p:spTgt spid="11"/>
                                        </p:tgtEl>
                                        <p:attrNameLst>
                                          <p:attrName>style.visibility</p:attrName>
                                        </p:attrNameLst>
                                      </p:cBhvr>
                                      <p:to>
                                        <p:strVal val="hidden"/>
                                      </p:to>
                                    </p:set>
                                  </p:childTnLst>
                                </p:cTn>
                              </p:par>
                              <p:par>
                                <p:cTn id="33" presetID="2" presetClass="exit" presetSubtype="1" fill="hold" nodeType="withEffect">
                                  <p:stCondLst>
                                    <p:cond delay="0"/>
                                  </p:stCondLst>
                                  <p:childTnLst>
                                    <p:anim calcmode="lin" valueType="num">
                                      <p:cBhvr additive="base">
                                        <p:cTn id="34" dur="3000"/>
                                        <p:tgtEl>
                                          <p:spTgt spid="12"/>
                                        </p:tgtEl>
                                        <p:attrNameLst>
                                          <p:attrName>ppt_x</p:attrName>
                                        </p:attrNameLst>
                                      </p:cBhvr>
                                      <p:tavLst>
                                        <p:tav tm="0">
                                          <p:val>
                                            <p:strVal val="ppt_x"/>
                                          </p:val>
                                        </p:tav>
                                        <p:tav tm="100000">
                                          <p:val>
                                            <p:strVal val="ppt_x"/>
                                          </p:val>
                                        </p:tav>
                                      </p:tavLst>
                                    </p:anim>
                                    <p:anim calcmode="lin" valueType="num">
                                      <p:cBhvr additive="base">
                                        <p:cTn id="35" dur="3000"/>
                                        <p:tgtEl>
                                          <p:spTgt spid="12"/>
                                        </p:tgtEl>
                                        <p:attrNameLst>
                                          <p:attrName>ppt_y</p:attrName>
                                        </p:attrNameLst>
                                      </p:cBhvr>
                                      <p:tavLst>
                                        <p:tav tm="0">
                                          <p:val>
                                            <p:strVal val="ppt_y"/>
                                          </p:val>
                                        </p:tav>
                                        <p:tav tm="100000">
                                          <p:val>
                                            <p:strVal val="0-ppt_h/2"/>
                                          </p:val>
                                        </p:tav>
                                      </p:tavLst>
                                    </p:anim>
                                    <p:set>
                                      <p:cBhvr>
                                        <p:cTn id="36" dur="1" fill="hold">
                                          <p:stCondLst>
                                            <p:cond delay="2999"/>
                                          </p:stCondLst>
                                        </p:cTn>
                                        <p:tgtEl>
                                          <p:spTgt spid="12"/>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13"/>
                                        </p:tgtEl>
                                        <p:attrNameLst>
                                          <p:attrName>ppt_x</p:attrName>
                                        </p:attrNameLst>
                                      </p:cBhvr>
                                      <p:tavLst>
                                        <p:tav tm="0">
                                          <p:val>
                                            <p:strVal val="ppt_x"/>
                                          </p:val>
                                        </p:tav>
                                        <p:tav tm="100000">
                                          <p:val>
                                            <p:strVal val="ppt_x"/>
                                          </p:val>
                                        </p:tav>
                                      </p:tavLst>
                                    </p:anim>
                                    <p:anim calcmode="lin" valueType="num">
                                      <p:cBhvr additive="base">
                                        <p:cTn id="39" dur="3000"/>
                                        <p:tgtEl>
                                          <p:spTgt spid="13"/>
                                        </p:tgtEl>
                                        <p:attrNameLst>
                                          <p:attrName>ppt_y</p:attrName>
                                        </p:attrNameLst>
                                      </p:cBhvr>
                                      <p:tavLst>
                                        <p:tav tm="0">
                                          <p:val>
                                            <p:strVal val="ppt_y"/>
                                          </p:val>
                                        </p:tav>
                                        <p:tav tm="100000">
                                          <p:val>
                                            <p:strVal val="0-ppt_h/2"/>
                                          </p:val>
                                        </p:tav>
                                      </p:tavLst>
                                    </p:anim>
                                    <p:set>
                                      <p:cBhvr>
                                        <p:cTn id="40" dur="1" fill="hold">
                                          <p:stCondLst>
                                            <p:cond delay="2999"/>
                                          </p:stCondLst>
                                        </p:cTn>
                                        <p:tgtEl>
                                          <p:spTgt spid="13"/>
                                        </p:tgtEl>
                                        <p:attrNameLst>
                                          <p:attrName>style.visibility</p:attrName>
                                        </p:attrNameLst>
                                      </p:cBhvr>
                                      <p:to>
                                        <p:strVal val="hidden"/>
                                      </p:to>
                                    </p:set>
                                  </p:childTnLst>
                                </p:cTn>
                              </p:par>
                              <p:par>
                                <p:cTn id="41" presetID="2" presetClass="exit" presetSubtype="1" fill="hold" nodeType="withEffect">
                                  <p:stCondLst>
                                    <p:cond delay="0"/>
                                  </p:stCondLst>
                                  <p:childTnLst>
                                    <p:anim calcmode="lin" valueType="num">
                                      <p:cBhvr additive="base">
                                        <p:cTn id="42" dur="3000"/>
                                        <p:tgtEl>
                                          <p:spTgt spid="14"/>
                                        </p:tgtEl>
                                        <p:attrNameLst>
                                          <p:attrName>ppt_x</p:attrName>
                                        </p:attrNameLst>
                                      </p:cBhvr>
                                      <p:tavLst>
                                        <p:tav tm="0">
                                          <p:val>
                                            <p:strVal val="ppt_x"/>
                                          </p:val>
                                        </p:tav>
                                        <p:tav tm="100000">
                                          <p:val>
                                            <p:strVal val="ppt_x"/>
                                          </p:val>
                                        </p:tav>
                                      </p:tavLst>
                                    </p:anim>
                                    <p:anim calcmode="lin" valueType="num">
                                      <p:cBhvr additive="base">
                                        <p:cTn id="43" dur="3000"/>
                                        <p:tgtEl>
                                          <p:spTgt spid="14"/>
                                        </p:tgtEl>
                                        <p:attrNameLst>
                                          <p:attrName>ppt_y</p:attrName>
                                        </p:attrNameLst>
                                      </p:cBhvr>
                                      <p:tavLst>
                                        <p:tav tm="0">
                                          <p:val>
                                            <p:strVal val="ppt_y"/>
                                          </p:val>
                                        </p:tav>
                                        <p:tav tm="100000">
                                          <p:val>
                                            <p:strVal val="0-ppt_h/2"/>
                                          </p:val>
                                        </p:tav>
                                      </p:tavLst>
                                    </p:anim>
                                    <p:set>
                                      <p:cBhvr>
                                        <p:cTn id="44" dur="1" fill="hold">
                                          <p:stCondLst>
                                            <p:cond delay="2999"/>
                                          </p:stCondLst>
                                        </p:cTn>
                                        <p:tgtEl>
                                          <p:spTgt spid="14"/>
                                        </p:tgtEl>
                                        <p:attrNameLst>
                                          <p:attrName>style.visibility</p:attrName>
                                        </p:attrNameLst>
                                      </p:cBhvr>
                                      <p:to>
                                        <p:strVal val="hidden"/>
                                      </p:to>
                                    </p:set>
                                  </p:childTnLst>
                                </p:cTn>
                              </p:par>
                              <p:par>
                                <p:cTn id="45" presetID="20" presetClass="exit" presetSubtype="0" fill="hold" nodeType="withEffect">
                                  <p:stCondLst>
                                    <p:cond delay="0"/>
                                  </p:stCondLst>
                                  <p:childTnLst>
                                    <p:animEffect transition="out" filter="wedge">
                                      <p:cBhvr>
                                        <p:cTn id="46" dur="3000"/>
                                        <p:tgtEl>
                                          <p:spTgt spid="5"/>
                                        </p:tgtEl>
                                      </p:cBhvr>
                                    </p:animEffect>
                                    <p:set>
                                      <p:cBhvr>
                                        <p:cTn id="47" dur="1" fill="hold">
                                          <p:stCondLst>
                                            <p:cond delay="2999"/>
                                          </p:stCondLst>
                                        </p:cTn>
                                        <p:tgtEl>
                                          <p:spTgt spid="5"/>
                                        </p:tgtEl>
                                        <p:attrNameLst>
                                          <p:attrName>style.visibility</p:attrName>
                                        </p:attrNameLst>
                                      </p:cBhvr>
                                      <p:to>
                                        <p:strVal val="hidden"/>
                                      </p:to>
                                    </p:set>
                                  </p:childTnLst>
                                </p:cTn>
                              </p:par>
                              <p:par>
                                <p:cTn id="48" presetID="20" presetClass="exit" presetSubtype="0" fill="hold" nodeType="withEffect">
                                  <p:stCondLst>
                                    <p:cond delay="0"/>
                                  </p:stCondLst>
                                  <p:childTnLst>
                                    <p:animEffect transition="out" filter="wedge">
                                      <p:cBhvr>
                                        <p:cTn id="49" dur="3000"/>
                                        <p:tgtEl>
                                          <p:spTgt spid="9"/>
                                        </p:tgtEl>
                                      </p:cBhvr>
                                    </p:animEffect>
                                    <p:set>
                                      <p:cBhvr>
                                        <p:cTn id="50" dur="1" fill="hold">
                                          <p:stCondLst>
                                            <p:cond delay="2999"/>
                                          </p:stCondLst>
                                        </p:cTn>
                                        <p:tgtEl>
                                          <p:spTgt spid="9"/>
                                        </p:tgtEl>
                                        <p:attrNameLst>
                                          <p:attrName>style.visibility</p:attrName>
                                        </p:attrNameLst>
                                      </p:cBhvr>
                                      <p:to>
                                        <p:strVal val="hidden"/>
                                      </p:to>
                                    </p:set>
                                  </p:childTnLst>
                                </p:cTn>
                              </p:par>
                              <p:par>
                                <p:cTn id="51" presetID="20" presetClass="exit" presetSubtype="0" fill="hold" nodeType="withEffect">
                                  <p:stCondLst>
                                    <p:cond delay="0"/>
                                  </p:stCondLst>
                                  <p:childTnLst>
                                    <p:animEffect transition="out" filter="wedge">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20" presetClass="exit" presetSubtype="0" fill="hold" nodeType="withEffect">
                                  <p:stCondLst>
                                    <p:cond delay="0"/>
                                  </p:stCondLst>
                                  <p:childTnLst>
                                    <p:animEffect transition="out" filter="wedge">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20" presetClass="exit" presetSubtype="0" fill="hold" nodeType="withEffect">
                                  <p:stCondLst>
                                    <p:cond delay="0"/>
                                  </p:stCondLst>
                                  <p:childTnLst>
                                    <p:animEffect transition="out" filter="wedge">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20" presetClass="exit" presetSubtype="0" fill="hold" nodeType="withEffect">
                                  <p:stCondLst>
                                    <p:cond delay="0"/>
                                  </p:stCondLst>
                                  <p:childTnLst>
                                    <p:animEffect transition="out" filter="wedge">
                                      <p:cBhvr>
                                        <p:cTn id="61" dur="3000"/>
                                        <p:tgtEl>
                                          <p:spTgt spid="10"/>
                                        </p:tgtEl>
                                      </p:cBhvr>
                                    </p:animEffect>
                                    <p:set>
                                      <p:cBhvr>
                                        <p:cTn id="62" dur="1" fill="hold">
                                          <p:stCondLst>
                                            <p:cond delay="2999"/>
                                          </p:stCondLst>
                                        </p:cTn>
                                        <p:tgtEl>
                                          <p:spTgt spid="10"/>
                                        </p:tgtEl>
                                        <p:attrNameLst>
                                          <p:attrName>style.visibility</p:attrName>
                                        </p:attrNameLst>
                                      </p:cBhvr>
                                      <p:to>
                                        <p:strVal val="hidden"/>
                                      </p:to>
                                    </p:set>
                                  </p:childTnLst>
                                </p:cTn>
                              </p:par>
                              <p:par>
                                <p:cTn id="63" presetID="20" presetClass="exit" presetSubtype="0" fill="hold" nodeType="withEffect">
                                  <p:stCondLst>
                                    <p:cond delay="0"/>
                                  </p:stCondLst>
                                  <p:childTnLst>
                                    <p:animEffect transition="out" filter="wedge">
                                      <p:cBhvr>
                                        <p:cTn id="64" dur="3000"/>
                                        <p:tgtEl>
                                          <p:spTgt spid="11"/>
                                        </p:tgtEl>
                                      </p:cBhvr>
                                    </p:animEffect>
                                    <p:set>
                                      <p:cBhvr>
                                        <p:cTn id="65" dur="1" fill="hold">
                                          <p:stCondLst>
                                            <p:cond delay="2999"/>
                                          </p:stCondLst>
                                        </p:cTn>
                                        <p:tgtEl>
                                          <p:spTgt spid="11"/>
                                        </p:tgtEl>
                                        <p:attrNameLst>
                                          <p:attrName>style.visibility</p:attrName>
                                        </p:attrNameLst>
                                      </p:cBhvr>
                                      <p:to>
                                        <p:strVal val="hidden"/>
                                      </p:to>
                                    </p:set>
                                  </p:childTnLst>
                                </p:cTn>
                              </p:par>
                              <p:par>
                                <p:cTn id="66" presetID="20" presetClass="exit" presetSubtype="0" fill="hold" nodeType="withEffect">
                                  <p:stCondLst>
                                    <p:cond delay="0"/>
                                  </p:stCondLst>
                                  <p:childTnLst>
                                    <p:animEffect transition="out" filter="wedge">
                                      <p:cBhvr>
                                        <p:cTn id="67" dur="3000"/>
                                        <p:tgtEl>
                                          <p:spTgt spid="12"/>
                                        </p:tgtEl>
                                      </p:cBhvr>
                                    </p:animEffect>
                                    <p:set>
                                      <p:cBhvr>
                                        <p:cTn id="68" dur="1" fill="hold">
                                          <p:stCondLst>
                                            <p:cond delay="2999"/>
                                          </p:stCondLst>
                                        </p:cTn>
                                        <p:tgtEl>
                                          <p:spTgt spid="12"/>
                                        </p:tgtEl>
                                        <p:attrNameLst>
                                          <p:attrName>style.visibility</p:attrName>
                                        </p:attrNameLst>
                                      </p:cBhvr>
                                      <p:to>
                                        <p:strVal val="hidden"/>
                                      </p:to>
                                    </p:set>
                                  </p:childTnLst>
                                </p:cTn>
                              </p:par>
                              <p:par>
                                <p:cTn id="69" presetID="20" presetClass="exit" presetSubtype="0" fill="hold" nodeType="withEffect">
                                  <p:stCondLst>
                                    <p:cond delay="0"/>
                                  </p:stCondLst>
                                  <p:childTnLst>
                                    <p:animEffect transition="out" filter="wedge">
                                      <p:cBhvr>
                                        <p:cTn id="70" dur="3000"/>
                                        <p:tgtEl>
                                          <p:spTgt spid="13"/>
                                        </p:tgtEl>
                                      </p:cBhvr>
                                    </p:animEffect>
                                    <p:set>
                                      <p:cBhvr>
                                        <p:cTn id="71" dur="1" fill="hold">
                                          <p:stCondLst>
                                            <p:cond delay="2999"/>
                                          </p:stCondLst>
                                        </p:cTn>
                                        <p:tgtEl>
                                          <p:spTgt spid="13"/>
                                        </p:tgtEl>
                                        <p:attrNameLst>
                                          <p:attrName>style.visibility</p:attrName>
                                        </p:attrNameLst>
                                      </p:cBhvr>
                                      <p:to>
                                        <p:strVal val="hidden"/>
                                      </p:to>
                                    </p:set>
                                  </p:childTnLst>
                                </p:cTn>
                              </p:par>
                              <p:par>
                                <p:cTn id="72" presetID="20" presetClass="exit" presetSubtype="0" fill="hold" nodeType="withEffect">
                                  <p:stCondLst>
                                    <p:cond delay="0"/>
                                  </p:stCondLst>
                                  <p:childTnLst>
                                    <p:animEffect transition="out" filter="wedge">
                                      <p:cBhvr>
                                        <p:cTn id="73" dur="3000"/>
                                        <p:tgtEl>
                                          <p:spTgt spid="14"/>
                                        </p:tgtEl>
                                      </p:cBhvr>
                                    </p:animEffect>
                                    <p:set>
                                      <p:cBhvr>
                                        <p:cTn id="74" dur="1" fill="hold">
                                          <p:stCondLst>
                                            <p:cond delay="2999"/>
                                          </p:stCondLst>
                                        </p:cTn>
                                        <p:tgtEl>
                                          <p:spTgt spid="14"/>
                                        </p:tgtEl>
                                        <p:attrNameLst>
                                          <p:attrName>style.visibility</p:attrName>
                                        </p:attrNameLst>
                                      </p:cBhvr>
                                      <p:to>
                                        <p:strVal val="hidden"/>
                                      </p:to>
                                    </p:set>
                                  </p:childTnLst>
                                </p:cTn>
                              </p:par>
                              <p:par>
                                <p:cTn id="75" presetID="2" presetClass="entr" presetSubtype="4" fill="hold" nodeType="withEffect">
                                  <p:stCondLst>
                                    <p:cond delay="0"/>
                                  </p:stCondLst>
                                  <p:childTnLst>
                                    <p:set>
                                      <p:cBhvr>
                                        <p:cTn id="76" dur="1" fill="hold">
                                          <p:stCondLst>
                                            <p:cond delay="0"/>
                                          </p:stCondLst>
                                        </p:cTn>
                                        <p:tgtEl>
                                          <p:spTgt spid="4"/>
                                        </p:tgtEl>
                                        <p:attrNameLst>
                                          <p:attrName>style.visibility</p:attrName>
                                        </p:attrNameLst>
                                      </p:cBhvr>
                                      <p:to>
                                        <p:strVal val="visible"/>
                                      </p:to>
                                    </p:set>
                                    <p:anim calcmode="lin" valueType="num">
                                      <p:cBhvr additive="base">
                                        <p:cTn id="77" dur="3000" fill="hold"/>
                                        <p:tgtEl>
                                          <p:spTgt spid="4"/>
                                        </p:tgtEl>
                                        <p:attrNameLst>
                                          <p:attrName>ppt_x</p:attrName>
                                        </p:attrNameLst>
                                      </p:cBhvr>
                                      <p:tavLst>
                                        <p:tav tm="0">
                                          <p:val>
                                            <p:strVal val="#ppt_x"/>
                                          </p:val>
                                        </p:tav>
                                        <p:tav tm="100000">
                                          <p:val>
                                            <p:strVal val="#ppt_x"/>
                                          </p:val>
                                        </p:tav>
                                      </p:tavLst>
                                    </p:anim>
                                    <p:anim calcmode="lin" valueType="num">
                                      <p:cBhvr additive="base">
                                        <p:cTn id="78" dur="3000" fill="hold"/>
                                        <p:tgtEl>
                                          <p:spTgt spid="4"/>
                                        </p:tgtEl>
                                        <p:attrNameLst>
                                          <p:attrName>ppt_y</p:attrName>
                                        </p:attrNameLst>
                                      </p:cBhvr>
                                      <p:tavLst>
                                        <p:tav tm="0">
                                          <p:val>
                                            <p:strVal val="1+#ppt_h/2"/>
                                          </p:val>
                                        </p:tav>
                                        <p:tav tm="100000">
                                          <p:val>
                                            <p:strVal val="#ppt_y"/>
                                          </p:val>
                                        </p:tav>
                                      </p:tavLst>
                                    </p:anim>
                                  </p:childTnLst>
                                </p:cTn>
                              </p:par>
                              <p:par>
                                <p:cTn id="79" presetID="16" presetClass="entr" presetSubtype="37" fill="hold" nodeType="withEffect">
                                  <p:stCondLst>
                                    <p:cond delay="0"/>
                                  </p:stCondLst>
                                  <p:childTnLst>
                                    <p:set>
                                      <p:cBhvr>
                                        <p:cTn id="80" dur="1" fill="hold">
                                          <p:stCondLst>
                                            <p:cond delay="0"/>
                                          </p:stCondLst>
                                        </p:cTn>
                                        <p:tgtEl>
                                          <p:spTgt spid="4"/>
                                        </p:tgtEl>
                                        <p:attrNameLst>
                                          <p:attrName>style.visibility</p:attrName>
                                        </p:attrNameLst>
                                      </p:cBhvr>
                                      <p:to>
                                        <p:strVal val="visible"/>
                                      </p:to>
                                    </p:set>
                                    <p:animEffect transition="in" filter="barn(outVertical)">
                                      <p:cBhvr>
                                        <p:cTn id="81" dur="3000"/>
                                        <p:tgtEl>
                                          <p:spTgt spid="4"/>
                                        </p:tgtEl>
                                      </p:cBhvr>
                                    </p:animEffect>
                                  </p:childTnLst>
                                </p:cTn>
                              </p:par>
                            </p:childTnLst>
                          </p:cTn>
                        </p:par>
                        <p:par>
                          <p:cTn id="82" fill="hold" nodeType="afterGroup">
                            <p:stCondLst>
                              <p:cond delay="3000"/>
                            </p:stCondLst>
                            <p:childTnLst>
                              <p:par>
                                <p:cTn id="83" presetID="40" presetClass="entr" presetSubtype="0" fill="hold" grpId="0" nodeType="afterEffect">
                                  <p:stCondLst>
                                    <p:cond delay="0"/>
                                  </p:stCondLst>
                                  <p:iterate type="lt">
                                    <p:tmPct val="10000"/>
                                  </p:iterate>
                                  <p:childTnLst>
                                    <p:set>
                                      <p:cBhvr>
                                        <p:cTn id="84" dur="1" fill="hold">
                                          <p:stCondLst>
                                            <p:cond delay="0"/>
                                          </p:stCondLst>
                                        </p:cTn>
                                        <p:tgtEl>
                                          <p:spTgt spid="32804"/>
                                        </p:tgtEl>
                                        <p:attrNameLst>
                                          <p:attrName>style.visibility</p:attrName>
                                        </p:attrNameLst>
                                      </p:cBhvr>
                                      <p:to>
                                        <p:strVal val="visible"/>
                                      </p:to>
                                    </p:set>
                                    <p:animEffect transition="in" filter="fade">
                                      <p:cBhvr>
                                        <p:cTn id="85" dur="1000"/>
                                        <p:tgtEl>
                                          <p:spTgt spid="32804"/>
                                        </p:tgtEl>
                                      </p:cBhvr>
                                    </p:animEffect>
                                    <p:anim calcmode="lin" valueType="num">
                                      <p:cBhvr>
                                        <p:cTn id="86" dur="1000" fill="hold"/>
                                        <p:tgtEl>
                                          <p:spTgt spid="32804"/>
                                        </p:tgtEl>
                                        <p:attrNameLst>
                                          <p:attrName>ppt_x</p:attrName>
                                        </p:attrNameLst>
                                      </p:cBhvr>
                                      <p:tavLst>
                                        <p:tav tm="0">
                                          <p:val>
                                            <p:strVal val="#ppt_x-.1"/>
                                          </p:val>
                                        </p:tav>
                                        <p:tav tm="100000">
                                          <p:val>
                                            <p:strVal val="#ppt_x"/>
                                          </p:val>
                                        </p:tav>
                                      </p:tavLst>
                                    </p:anim>
                                    <p:anim calcmode="lin" valueType="num">
                                      <p:cBhvr>
                                        <p:cTn id="87" dur="1000" fill="hold"/>
                                        <p:tgtEl>
                                          <p:spTgt spid="3280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804"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isajes-extraordinarios-amazing-landscapes-14.jp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1113"/>
            <a:ext cx="9144000" cy="5692775"/>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ombinar"/>
          <p:cNvSpPr/>
          <p:nvPr/>
        </p:nvSpPr>
        <p:spPr>
          <a:xfrm rot="10800000">
            <a:off x="0"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Combinar"/>
          <p:cNvSpPr/>
          <p:nvPr/>
        </p:nvSpPr>
        <p:spPr>
          <a:xfrm>
            <a:off x="4929188" y="0"/>
            <a:ext cx="4214812"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Combinar"/>
          <p:cNvSpPr/>
          <p:nvPr/>
        </p:nvSpPr>
        <p:spPr>
          <a:xfrm>
            <a:off x="2714625"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9" name="18 Combinar"/>
          <p:cNvSpPr/>
          <p:nvPr/>
        </p:nvSpPr>
        <p:spPr>
          <a:xfrm>
            <a:off x="0"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Combinar"/>
          <p:cNvSpPr/>
          <p:nvPr/>
        </p:nvSpPr>
        <p:spPr>
          <a:xfrm rot="10800000">
            <a:off x="2714625"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1" name="20 Combinar"/>
          <p:cNvSpPr/>
          <p:nvPr/>
        </p:nvSpPr>
        <p:spPr>
          <a:xfrm rot="10800000">
            <a:off x="4929188" y="2798763"/>
            <a:ext cx="4214812"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323528" y="4639172"/>
            <a:ext cx="835183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Cuenta con un notable patrimonio histórico artístico, en el que destacan siete edificios declarados Bien de Interés Cultural, miles de obras de arte,​ así como un importante archivo histórico.</a:t>
            </a:r>
          </a:p>
        </p:txBody>
      </p:sp>
      <p:sp>
        <p:nvSpPr>
          <p:cNvPr id="10" name="9 CuadroTexto"/>
          <p:cNvSpPr txBox="1"/>
          <p:nvPr/>
        </p:nvSpPr>
        <p:spPr>
          <a:xfrm>
            <a:off x="2177256" y="481236"/>
            <a:ext cx="4075113"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UNIVERSIDAD de SEVILLA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30000">
        <p15:prstTrans prst="pageCurlDoub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3000"/>
                                        <p:tgtEl>
                                          <p:spTgt spid="17"/>
                                        </p:tgtEl>
                                      </p:cBhvr>
                                    </p:animEffect>
                                  </p:childTnLst>
                                </p:cTn>
                              </p:par>
                              <p:par>
                                <p:cTn id="8" presetID="16" presetClass="entr" presetSubtype="21"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barn(inVertical)">
                                      <p:cBhvr>
                                        <p:cTn id="10" dur="3000"/>
                                        <p:tgtEl>
                                          <p:spTgt spid="18"/>
                                        </p:tgtEl>
                                      </p:cBhvr>
                                    </p:animEffect>
                                  </p:childTnLst>
                                </p:cTn>
                              </p:par>
                              <p:par>
                                <p:cTn id="11" presetID="16" presetClass="entr" presetSubtype="21"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barn(inVertical)">
                                      <p:cBhvr>
                                        <p:cTn id="13" dur="3000"/>
                                        <p:tgtEl>
                                          <p:spTgt spid="19"/>
                                        </p:tgtEl>
                                      </p:cBhvr>
                                    </p:animEffect>
                                  </p:childTnLst>
                                </p:cTn>
                              </p:par>
                              <p:par>
                                <p:cTn id="14" presetID="16" presetClass="entr" presetSubtype="21"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3000"/>
                                        <p:tgtEl>
                                          <p:spTgt spid="6"/>
                                        </p:tgtEl>
                                      </p:cBhvr>
                                    </p:animEffect>
                                  </p:childTnLst>
                                </p:cTn>
                              </p:par>
                              <p:par>
                                <p:cTn id="17" presetID="16" presetClass="entr" presetSubtype="21"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barn(inVertical)">
                                      <p:cBhvr>
                                        <p:cTn id="19" dur="3000"/>
                                        <p:tgtEl>
                                          <p:spTgt spid="20"/>
                                        </p:tgtEl>
                                      </p:cBhvr>
                                    </p:animEffect>
                                  </p:childTnLst>
                                </p:cTn>
                              </p:par>
                              <p:par>
                                <p:cTn id="20" presetID="16" presetClass="entr" presetSubtype="21"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3000"/>
                                        <p:tgtEl>
                                          <p:spTgt spid="21"/>
                                        </p:tgtEl>
                                      </p:cBhvr>
                                    </p:animEffect>
                                  </p:childTnLst>
                                </p:cTn>
                              </p:par>
                              <p:par>
                                <p:cTn id="23" presetID="35" presetClass="entr" presetSubtype="0" fill="hold" nodeType="with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3000"/>
                                        <p:tgtEl>
                                          <p:spTgt spid="17"/>
                                        </p:tgtEl>
                                      </p:cBhvr>
                                    </p:animEffect>
                                    <p:anim calcmode="lin" valueType="num">
                                      <p:cBhvr>
                                        <p:cTn id="26" dur="3000" fill="hold"/>
                                        <p:tgtEl>
                                          <p:spTgt spid="17"/>
                                        </p:tgtEl>
                                        <p:attrNameLst>
                                          <p:attrName>style.rotation</p:attrName>
                                        </p:attrNameLst>
                                      </p:cBhvr>
                                      <p:tavLst>
                                        <p:tav tm="0">
                                          <p:val>
                                            <p:fltVal val="720"/>
                                          </p:val>
                                        </p:tav>
                                        <p:tav tm="100000">
                                          <p:val>
                                            <p:fltVal val="0"/>
                                          </p:val>
                                        </p:tav>
                                      </p:tavLst>
                                    </p:anim>
                                    <p:anim calcmode="lin" valueType="num">
                                      <p:cBhvr>
                                        <p:cTn id="27" dur="3000" fill="hold"/>
                                        <p:tgtEl>
                                          <p:spTgt spid="17"/>
                                        </p:tgtEl>
                                        <p:attrNameLst>
                                          <p:attrName>ppt_h</p:attrName>
                                        </p:attrNameLst>
                                      </p:cBhvr>
                                      <p:tavLst>
                                        <p:tav tm="0">
                                          <p:val>
                                            <p:fltVal val="0"/>
                                          </p:val>
                                        </p:tav>
                                        <p:tav tm="100000">
                                          <p:val>
                                            <p:strVal val="#ppt_h"/>
                                          </p:val>
                                        </p:tav>
                                      </p:tavLst>
                                    </p:anim>
                                    <p:anim calcmode="lin" valueType="num">
                                      <p:cBhvr>
                                        <p:cTn id="28" dur="3000" fill="hold"/>
                                        <p:tgtEl>
                                          <p:spTgt spid="17"/>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3000"/>
                                        <p:tgtEl>
                                          <p:spTgt spid="18"/>
                                        </p:tgtEl>
                                      </p:cBhvr>
                                    </p:animEffect>
                                    <p:anim calcmode="lin" valueType="num">
                                      <p:cBhvr>
                                        <p:cTn id="32" dur="3000" fill="hold"/>
                                        <p:tgtEl>
                                          <p:spTgt spid="18"/>
                                        </p:tgtEl>
                                        <p:attrNameLst>
                                          <p:attrName>style.rotation</p:attrName>
                                        </p:attrNameLst>
                                      </p:cBhvr>
                                      <p:tavLst>
                                        <p:tav tm="0">
                                          <p:val>
                                            <p:fltVal val="720"/>
                                          </p:val>
                                        </p:tav>
                                        <p:tav tm="100000">
                                          <p:val>
                                            <p:fltVal val="0"/>
                                          </p:val>
                                        </p:tav>
                                      </p:tavLst>
                                    </p:anim>
                                    <p:anim calcmode="lin" valueType="num">
                                      <p:cBhvr>
                                        <p:cTn id="33" dur="3000" fill="hold"/>
                                        <p:tgtEl>
                                          <p:spTgt spid="18"/>
                                        </p:tgtEl>
                                        <p:attrNameLst>
                                          <p:attrName>ppt_h</p:attrName>
                                        </p:attrNameLst>
                                      </p:cBhvr>
                                      <p:tavLst>
                                        <p:tav tm="0">
                                          <p:val>
                                            <p:fltVal val="0"/>
                                          </p:val>
                                        </p:tav>
                                        <p:tav tm="100000">
                                          <p:val>
                                            <p:strVal val="#ppt_h"/>
                                          </p:val>
                                        </p:tav>
                                      </p:tavLst>
                                    </p:anim>
                                    <p:anim calcmode="lin" valueType="num">
                                      <p:cBhvr>
                                        <p:cTn id="34" dur="3000" fill="hold"/>
                                        <p:tgtEl>
                                          <p:spTgt spid="18"/>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19"/>
                                        </p:tgtEl>
                                        <p:attrNameLst>
                                          <p:attrName>style.visibility</p:attrName>
                                        </p:attrNameLst>
                                      </p:cBhvr>
                                      <p:to>
                                        <p:strVal val="visible"/>
                                      </p:to>
                                    </p:set>
                                    <p:animEffect transition="in" filter="fade">
                                      <p:cBhvr>
                                        <p:cTn id="37" dur="3000"/>
                                        <p:tgtEl>
                                          <p:spTgt spid="19"/>
                                        </p:tgtEl>
                                      </p:cBhvr>
                                    </p:animEffect>
                                    <p:anim calcmode="lin" valueType="num">
                                      <p:cBhvr>
                                        <p:cTn id="38" dur="3000" fill="hold"/>
                                        <p:tgtEl>
                                          <p:spTgt spid="19"/>
                                        </p:tgtEl>
                                        <p:attrNameLst>
                                          <p:attrName>style.rotation</p:attrName>
                                        </p:attrNameLst>
                                      </p:cBhvr>
                                      <p:tavLst>
                                        <p:tav tm="0">
                                          <p:val>
                                            <p:fltVal val="720"/>
                                          </p:val>
                                        </p:tav>
                                        <p:tav tm="100000">
                                          <p:val>
                                            <p:fltVal val="0"/>
                                          </p:val>
                                        </p:tav>
                                      </p:tavLst>
                                    </p:anim>
                                    <p:anim calcmode="lin" valueType="num">
                                      <p:cBhvr>
                                        <p:cTn id="39" dur="3000" fill="hold"/>
                                        <p:tgtEl>
                                          <p:spTgt spid="19"/>
                                        </p:tgtEl>
                                        <p:attrNameLst>
                                          <p:attrName>ppt_h</p:attrName>
                                        </p:attrNameLst>
                                      </p:cBhvr>
                                      <p:tavLst>
                                        <p:tav tm="0">
                                          <p:val>
                                            <p:fltVal val="0"/>
                                          </p:val>
                                        </p:tav>
                                        <p:tav tm="100000">
                                          <p:val>
                                            <p:strVal val="#ppt_h"/>
                                          </p:val>
                                        </p:tav>
                                      </p:tavLst>
                                    </p:anim>
                                    <p:anim calcmode="lin" valueType="num">
                                      <p:cBhvr>
                                        <p:cTn id="40" dur="3000" fill="hold"/>
                                        <p:tgtEl>
                                          <p:spTgt spid="19"/>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3000"/>
                                        <p:tgtEl>
                                          <p:spTgt spid="6"/>
                                        </p:tgtEl>
                                      </p:cBhvr>
                                    </p:animEffect>
                                    <p:anim calcmode="lin" valueType="num">
                                      <p:cBhvr>
                                        <p:cTn id="44" dur="3000" fill="hold"/>
                                        <p:tgtEl>
                                          <p:spTgt spid="6"/>
                                        </p:tgtEl>
                                        <p:attrNameLst>
                                          <p:attrName>style.rotation</p:attrName>
                                        </p:attrNameLst>
                                      </p:cBhvr>
                                      <p:tavLst>
                                        <p:tav tm="0">
                                          <p:val>
                                            <p:fltVal val="720"/>
                                          </p:val>
                                        </p:tav>
                                        <p:tav tm="100000">
                                          <p:val>
                                            <p:fltVal val="0"/>
                                          </p:val>
                                        </p:tav>
                                      </p:tavLst>
                                    </p:anim>
                                    <p:anim calcmode="lin" valueType="num">
                                      <p:cBhvr>
                                        <p:cTn id="45" dur="3000" fill="hold"/>
                                        <p:tgtEl>
                                          <p:spTgt spid="6"/>
                                        </p:tgtEl>
                                        <p:attrNameLst>
                                          <p:attrName>ppt_h</p:attrName>
                                        </p:attrNameLst>
                                      </p:cBhvr>
                                      <p:tavLst>
                                        <p:tav tm="0">
                                          <p:val>
                                            <p:fltVal val="0"/>
                                          </p:val>
                                        </p:tav>
                                        <p:tav tm="100000">
                                          <p:val>
                                            <p:strVal val="#ppt_h"/>
                                          </p:val>
                                        </p:tav>
                                      </p:tavLst>
                                    </p:anim>
                                    <p:anim calcmode="lin" valueType="num">
                                      <p:cBhvr>
                                        <p:cTn id="46" dur="3000" fill="hold"/>
                                        <p:tgtEl>
                                          <p:spTgt spid="6"/>
                                        </p:tgtEl>
                                        <p:attrNameLst>
                                          <p:attrName>ppt_w</p:attrName>
                                        </p:attrNameLst>
                                      </p:cBhvr>
                                      <p:tavLst>
                                        <p:tav tm="0">
                                          <p:val>
                                            <p:fltVal val="0"/>
                                          </p:val>
                                        </p:tav>
                                        <p:tav tm="100000">
                                          <p:val>
                                            <p:strVal val="#ppt_w"/>
                                          </p:val>
                                        </p:tav>
                                      </p:tavLst>
                                    </p:anim>
                                  </p:childTnLst>
                                </p:cTn>
                              </p:par>
                              <p:par>
                                <p:cTn id="47" presetID="35" presetClass="entr" presetSubtype="0" fill="hold" nodeType="withEffect">
                                  <p:stCondLst>
                                    <p:cond delay="0"/>
                                  </p:stCondLst>
                                  <p:childTnLst>
                                    <p:set>
                                      <p:cBhvr>
                                        <p:cTn id="48" dur="1" fill="hold">
                                          <p:stCondLst>
                                            <p:cond delay="0"/>
                                          </p:stCondLst>
                                        </p:cTn>
                                        <p:tgtEl>
                                          <p:spTgt spid="20"/>
                                        </p:tgtEl>
                                        <p:attrNameLst>
                                          <p:attrName>style.visibility</p:attrName>
                                        </p:attrNameLst>
                                      </p:cBhvr>
                                      <p:to>
                                        <p:strVal val="visible"/>
                                      </p:to>
                                    </p:set>
                                    <p:animEffect transition="in" filter="fade">
                                      <p:cBhvr>
                                        <p:cTn id="49" dur="3000"/>
                                        <p:tgtEl>
                                          <p:spTgt spid="20"/>
                                        </p:tgtEl>
                                      </p:cBhvr>
                                    </p:animEffect>
                                    <p:anim calcmode="lin" valueType="num">
                                      <p:cBhvr>
                                        <p:cTn id="50" dur="3000" fill="hold"/>
                                        <p:tgtEl>
                                          <p:spTgt spid="20"/>
                                        </p:tgtEl>
                                        <p:attrNameLst>
                                          <p:attrName>style.rotation</p:attrName>
                                        </p:attrNameLst>
                                      </p:cBhvr>
                                      <p:tavLst>
                                        <p:tav tm="0">
                                          <p:val>
                                            <p:fltVal val="720"/>
                                          </p:val>
                                        </p:tav>
                                        <p:tav tm="100000">
                                          <p:val>
                                            <p:fltVal val="0"/>
                                          </p:val>
                                        </p:tav>
                                      </p:tavLst>
                                    </p:anim>
                                    <p:anim calcmode="lin" valueType="num">
                                      <p:cBhvr>
                                        <p:cTn id="51" dur="3000" fill="hold"/>
                                        <p:tgtEl>
                                          <p:spTgt spid="20"/>
                                        </p:tgtEl>
                                        <p:attrNameLst>
                                          <p:attrName>ppt_h</p:attrName>
                                        </p:attrNameLst>
                                      </p:cBhvr>
                                      <p:tavLst>
                                        <p:tav tm="0">
                                          <p:val>
                                            <p:fltVal val="0"/>
                                          </p:val>
                                        </p:tav>
                                        <p:tav tm="100000">
                                          <p:val>
                                            <p:strVal val="#ppt_h"/>
                                          </p:val>
                                        </p:tav>
                                      </p:tavLst>
                                    </p:anim>
                                    <p:anim calcmode="lin" valueType="num">
                                      <p:cBhvr>
                                        <p:cTn id="52" dur="3000" fill="hold"/>
                                        <p:tgtEl>
                                          <p:spTgt spid="20"/>
                                        </p:tgtEl>
                                        <p:attrNameLst>
                                          <p:attrName>ppt_w</p:attrName>
                                        </p:attrNameLst>
                                      </p:cBhvr>
                                      <p:tavLst>
                                        <p:tav tm="0">
                                          <p:val>
                                            <p:fltVal val="0"/>
                                          </p:val>
                                        </p:tav>
                                        <p:tav tm="100000">
                                          <p:val>
                                            <p:strVal val="#ppt_w"/>
                                          </p:val>
                                        </p:tav>
                                      </p:tavLst>
                                    </p:anim>
                                  </p:childTnLst>
                                </p:cTn>
                              </p:par>
                              <p:par>
                                <p:cTn id="53" presetID="35" presetClass="entr" presetSubtype="0" fill="hold" nodeType="with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fade">
                                      <p:cBhvr>
                                        <p:cTn id="55" dur="3000"/>
                                        <p:tgtEl>
                                          <p:spTgt spid="21"/>
                                        </p:tgtEl>
                                      </p:cBhvr>
                                    </p:animEffect>
                                    <p:anim calcmode="lin" valueType="num">
                                      <p:cBhvr>
                                        <p:cTn id="56" dur="3000" fill="hold"/>
                                        <p:tgtEl>
                                          <p:spTgt spid="21"/>
                                        </p:tgtEl>
                                        <p:attrNameLst>
                                          <p:attrName>style.rotation</p:attrName>
                                        </p:attrNameLst>
                                      </p:cBhvr>
                                      <p:tavLst>
                                        <p:tav tm="0">
                                          <p:val>
                                            <p:fltVal val="720"/>
                                          </p:val>
                                        </p:tav>
                                        <p:tav tm="100000">
                                          <p:val>
                                            <p:fltVal val="0"/>
                                          </p:val>
                                        </p:tav>
                                      </p:tavLst>
                                    </p:anim>
                                    <p:anim calcmode="lin" valueType="num">
                                      <p:cBhvr>
                                        <p:cTn id="57" dur="3000" fill="hold"/>
                                        <p:tgtEl>
                                          <p:spTgt spid="21"/>
                                        </p:tgtEl>
                                        <p:attrNameLst>
                                          <p:attrName>ppt_h</p:attrName>
                                        </p:attrNameLst>
                                      </p:cBhvr>
                                      <p:tavLst>
                                        <p:tav tm="0">
                                          <p:val>
                                            <p:fltVal val="0"/>
                                          </p:val>
                                        </p:tav>
                                        <p:tav tm="100000">
                                          <p:val>
                                            <p:strVal val="#ppt_h"/>
                                          </p:val>
                                        </p:tav>
                                      </p:tavLst>
                                    </p:anim>
                                    <p:anim calcmode="lin" valueType="num">
                                      <p:cBhvr>
                                        <p:cTn id="58" dur="3000" fill="hold"/>
                                        <p:tgtEl>
                                          <p:spTgt spid="21"/>
                                        </p:tgtEl>
                                        <p:attrNameLst>
                                          <p:attrName>ppt_w</p:attrName>
                                        </p:attrNameLst>
                                      </p:cBhvr>
                                      <p:tavLst>
                                        <p:tav tm="0">
                                          <p:val>
                                            <p:fltVal val="0"/>
                                          </p:val>
                                        </p:tav>
                                        <p:tav tm="100000">
                                          <p:val>
                                            <p:strVal val="#ppt_w"/>
                                          </p:val>
                                        </p:tav>
                                      </p:tavLst>
                                    </p:anim>
                                  </p:childTnLst>
                                </p:cTn>
                              </p:par>
                            </p:childTnLst>
                          </p:cTn>
                        </p:par>
                        <p:par>
                          <p:cTn id="59" fill="hold" nodeType="afterGroup">
                            <p:stCondLst>
                              <p:cond delay="3000"/>
                            </p:stCondLst>
                            <p:childTnLst>
                              <p:par>
                                <p:cTn id="60" presetID="2" presetClass="exit" presetSubtype="4" fill="hold" nodeType="afterEffect">
                                  <p:stCondLst>
                                    <p:cond delay="0"/>
                                  </p:stCondLst>
                                  <p:childTnLst>
                                    <p:anim calcmode="lin" valueType="num">
                                      <p:cBhvr additive="base">
                                        <p:cTn id="61" dur="3000"/>
                                        <p:tgtEl>
                                          <p:spTgt spid="17"/>
                                        </p:tgtEl>
                                        <p:attrNameLst>
                                          <p:attrName>ppt_x</p:attrName>
                                        </p:attrNameLst>
                                      </p:cBhvr>
                                      <p:tavLst>
                                        <p:tav tm="0">
                                          <p:val>
                                            <p:strVal val="ppt_x"/>
                                          </p:val>
                                        </p:tav>
                                        <p:tav tm="100000">
                                          <p:val>
                                            <p:strVal val="ppt_x"/>
                                          </p:val>
                                        </p:tav>
                                      </p:tavLst>
                                    </p:anim>
                                    <p:anim calcmode="lin" valueType="num">
                                      <p:cBhvr additive="base">
                                        <p:cTn id="62" dur="3000"/>
                                        <p:tgtEl>
                                          <p:spTgt spid="17"/>
                                        </p:tgtEl>
                                        <p:attrNameLst>
                                          <p:attrName>ppt_y</p:attrName>
                                        </p:attrNameLst>
                                      </p:cBhvr>
                                      <p:tavLst>
                                        <p:tav tm="0">
                                          <p:val>
                                            <p:strVal val="ppt_y"/>
                                          </p:val>
                                        </p:tav>
                                        <p:tav tm="100000">
                                          <p:val>
                                            <p:strVal val="1+ppt_h/2"/>
                                          </p:val>
                                        </p:tav>
                                      </p:tavLst>
                                    </p:anim>
                                    <p:set>
                                      <p:cBhvr>
                                        <p:cTn id="63" dur="1" fill="hold">
                                          <p:stCondLst>
                                            <p:cond delay="2999"/>
                                          </p:stCondLst>
                                        </p:cTn>
                                        <p:tgtEl>
                                          <p:spTgt spid="17"/>
                                        </p:tgtEl>
                                        <p:attrNameLst>
                                          <p:attrName>style.visibility</p:attrName>
                                        </p:attrNameLst>
                                      </p:cBhvr>
                                      <p:to>
                                        <p:strVal val="hidden"/>
                                      </p:to>
                                    </p:set>
                                  </p:childTnLst>
                                </p:cTn>
                              </p:par>
                              <p:par>
                                <p:cTn id="64" presetID="2" presetClass="exit" presetSubtype="4" fill="hold" nodeType="withEffect">
                                  <p:stCondLst>
                                    <p:cond delay="0"/>
                                  </p:stCondLst>
                                  <p:childTnLst>
                                    <p:anim calcmode="lin" valueType="num">
                                      <p:cBhvr additive="base">
                                        <p:cTn id="65" dur="3000"/>
                                        <p:tgtEl>
                                          <p:spTgt spid="18"/>
                                        </p:tgtEl>
                                        <p:attrNameLst>
                                          <p:attrName>ppt_x</p:attrName>
                                        </p:attrNameLst>
                                      </p:cBhvr>
                                      <p:tavLst>
                                        <p:tav tm="0">
                                          <p:val>
                                            <p:strVal val="ppt_x"/>
                                          </p:val>
                                        </p:tav>
                                        <p:tav tm="100000">
                                          <p:val>
                                            <p:strVal val="ppt_x"/>
                                          </p:val>
                                        </p:tav>
                                      </p:tavLst>
                                    </p:anim>
                                    <p:anim calcmode="lin" valueType="num">
                                      <p:cBhvr additive="base">
                                        <p:cTn id="66" dur="3000"/>
                                        <p:tgtEl>
                                          <p:spTgt spid="18"/>
                                        </p:tgtEl>
                                        <p:attrNameLst>
                                          <p:attrName>ppt_y</p:attrName>
                                        </p:attrNameLst>
                                      </p:cBhvr>
                                      <p:tavLst>
                                        <p:tav tm="0">
                                          <p:val>
                                            <p:strVal val="ppt_y"/>
                                          </p:val>
                                        </p:tav>
                                        <p:tav tm="100000">
                                          <p:val>
                                            <p:strVal val="1+ppt_h/2"/>
                                          </p:val>
                                        </p:tav>
                                      </p:tavLst>
                                    </p:anim>
                                    <p:set>
                                      <p:cBhvr>
                                        <p:cTn id="67" dur="1" fill="hold">
                                          <p:stCondLst>
                                            <p:cond delay="2999"/>
                                          </p:stCondLst>
                                        </p:cTn>
                                        <p:tgtEl>
                                          <p:spTgt spid="18"/>
                                        </p:tgtEl>
                                        <p:attrNameLst>
                                          <p:attrName>style.visibility</p:attrName>
                                        </p:attrNameLst>
                                      </p:cBhvr>
                                      <p:to>
                                        <p:strVal val="hidden"/>
                                      </p:to>
                                    </p:set>
                                  </p:childTnLst>
                                </p:cTn>
                              </p:par>
                              <p:par>
                                <p:cTn id="68" presetID="2" presetClass="exit" presetSubtype="4" fill="hold" nodeType="withEffect">
                                  <p:stCondLst>
                                    <p:cond delay="0"/>
                                  </p:stCondLst>
                                  <p:childTnLst>
                                    <p:anim calcmode="lin" valueType="num">
                                      <p:cBhvr additive="base">
                                        <p:cTn id="69" dur="3000"/>
                                        <p:tgtEl>
                                          <p:spTgt spid="19"/>
                                        </p:tgtEl>
                                        <p:attrNameLst>
                                          <p:attrName>ppt_x</p:attrName>
                                        </p:attrNameLst>
                                      </p:cBhvr>
                                      <p:tavLst>
                                        <p:tav tm="0">
                                          <p:val>
                                            <p:strVal val="ppt_x"/>
                                          </p:val>
                                        </p:tav>
                                        <p:tav tm="100000">
                                          <p:val>
                                            <p:strVal val="ppt_x"/>
                                          </p:val>
                                        </p:tav>
                                      </p:tavLst>
                                    </p:anim>
                                    <p:anim calcmode="lin" valueType="num">
                                      <p:cBhvr additive="base">
                                        <p:cTn id="70" dur="3000"/>
                                        <p:tgtEl>
                                          <p:spTgt spid="19"/>
                                        </p:tgtEl>
                                        <p:attrNameLst>
                                          <p:attrName>ppt_y</p:attrName>
                                        </p:attrNameLst>
                                      </p:cBhvr>
                                      <p:tavLst>
                                        <p:tav tm="0">
                                          <p:val>
                                            <p:strVal val="ppt_y"/>
                                          </p:val>
                                        </p:tav>
                                        <p:tav tm="100000">
                                          <p:val>
                                            <p:strVal val="1+ppt_h/2"/>
                                          </p:val>
                                        </p:tav>
                                      </p:tavLst>
                                    </p:anim>
                                    <p:set>
                                      <p:cBhvr>
                                        <p:cTn id="71" dur="1" fill="hold">
                                          <p:stCondLst>
                                            <p:cond delay="2999"/>
                                          </p:stCondLst>
                                        </p:cTn>
                                        <p:tgtEl>
                                          <p:spTgt spid="19"/>
                                        </p:tgtEl>
                                        <p:attrNameLst>
                                          <p:attrName>style.visibility</p:attrName>
                                        </p:attrNameLst>
                                      </p:cBhvr>
                                      <p:to>
                                        <p:strVal val="hidden"/>
                                      </p:to>
                                    </p:set>
                                  </p:childTnLst>
                                </p:cTn>
                              </p:par>
                              <p:par>
                                <p:cTn id="72" presetID="2" presetClass="exit" presetSubtype="1" fill="hold"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ppt_x"/>
                                          </p:val>
                                        </p:tav>
                                      </p:tavLst>
                                    </p:anim>
                                    <p:anim calcmode="lin" valueType="num">
                                      <p:cBhvr additive="base">
                                        <p:cTn id="74" dur="3000"/>
                                        <p:tgtEl>
                                          <p:spTgt spid="6"/>
                                        </p:tgtEl>
                                        <p:attrNameLst>
                                          <p:attrName>ppt_y</p:attrName>
                                        </p:attrNameLst>
                                      </p:cBhvr>
                                      <p:tavLst>
                                        <p:tav tm="0">
                                          <p:val>
                                            <p:strVal val="ppt_y"/>
                                          </p:val>
                                        </p:tav>
                                        <p:tav tm="100000">
                                          <p:val>
                                            <p:strVal val="0-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1" fill="hold" nodeType="withEffect">
                                  <p:stCondLst>
                                    <p:cond delay="0"/>
                                  </p:stCondLst>
                                  <p:childTnLst>
                                    <p:anim calcmode="lin" valueType="num">
                                      <p:cBhvr additive="base">
                                        <p:cTn id="77" dur="3000"/>
                                        <p:tgtEl>
                                          <p:spTgt spid="20"/>
                                        </p:tgtEl>
                                        <p:attrNameLst>
                                          <p:attrName>ppt_x</p:attrName>
                                        </p:attrNameLst>
                                      </p:cBhvr>
                                      <p:tavLst>
                                        <p:tav tm="0">
                                          <p:val>
                                            <p:strVal val="ppt_x"/>
                                          </p:val>
                                        </p:tav>
                                        <p:tav tm="100000">
                                          <p:val>
                                            <p:strVal val="ppt_x"/>
                                          </p:val>
                                        </p:tav>
                                      </p:tavLst>
                                    </p:anim>
                                    <p:anim calcmode="lin" valueType="num">
                                      <p:cBhvr additive="base">
                                        <p:cTn id="78" dur="3000"/>
                                        <p:tgtEl>
                                          <p:spTgt spid="20"/>
                                        </p:tgtEl>
                                        <p:attrNameLst>
                                          <p:attrName>ppt_y</p:attrName>
                                        </p:attrNameLst>
                                      </p:cBhvr>
                                      <p:tavLst>
                                        <p:tav tm="0">
                                          <p:val>
                                            <p:strVal val="ppt_y"/>
                                          </p:val>
                                        </p:tav>
                                        <p:tav tm="100000">
                                          <p:val>
                                            <p:strVal val="0-ppt_h/2"/>
                                          </p:val>
                                        </p:tav>
                                      </p:tavLst>
                                    </p:anim>
                                    <p:set>
                                      <p:cBhvr>
                                        <p:cTn id="79" dur="1" fill="hold">
                                          <p:stCondLst>
                                            <p:cond delay="2999"/>
                                          </p:stCondLst>
                                        </p:cTn>
                                        <p:tgtEl>
                                          <p:spTgt spid="20"/>
                                        </p:tgtEl>
                                        <p:attrNameLst>
                                          <p:attrName>style.visibility</p:attrName>
                                        </p:attrNameLst>
                                      </p:cBhvr>
                                      <p:to>
                                        <p:strVal val="hidden"/>
                                      </p:to>
                                    </p:set>
                                  </p:childTnLst>
                                </p:cTn>
                              </p:par>
                              <p:par>
                                <p:cTn id="80" presetID="2" presetClass="exit" presetSubtype="1" fill="hold" nodeType="withEffect">
                                  <p:stCondLst>
                                    <p:cond delay="0"/>
                                  </p:stCondLst>
                                  <p:childTnLst>
                                    <p:anim calcmode="lin" valueType="num">
                                      <p:cBhvr additive="base">
                                        <p:cTn id="81" dur="3000"/>
                                        <p:tgtEl>
                                          <p:spTgt spid="21"/>
                                        </p:tgtEl>
                                        <p:attrNameLst>
                                          <p:attrName>ppt_x</p:attrName>
                                        </p:attrNameLst>
                                      </p:cBhvr>
                                      <p:tavLst>
                                        <p:tav tm="0">
                                          <p:val>
                                            <p:strVal val="ppt_x"/>
                                          </p:val>
                                        </p:tav>
                                        <p:tav tm="100000">
                                          <p:val>
                                            <p:strVal val="ppt_x"/>
                                          </p:val>
                                        </p:tav>
                                      </p:tavLst>
                                    </p:anim>
                                    <p:anim calcmode="lin" valueType="num">
                                      <p:cBhvr additive="base">
                                        <p:cTn id="82" dur="3000"/>
                                        <p:tgtEl>
                                          <p:spTgt spid="21"/>
                                        </p:tgtEl>
                                        <p:attrNameLst>
                                          <p:attrName>ppt_y</p:attrName>
                                        </p:attrNameLst>
                                      </p:cBhvr>
                                      <p:tavLst>
                                        <p:tav tm="0">
                                          <p:val>
                                            <p:strVal val="ppt_y"/>
                                          </p:val>
                                        </p:tav>
                                        <p:tav tm="100000">
                                          <p:val>
                                            <p:strVal val="0-ppt_h/2"/>
                                          </p:val>
                                        </p:tav>
                                      </p:tavLst>
                                    </p:anim>
                                    <p:set>
                                      <p:cBhvr>
                                        <p:cTn id="83" dur="1" fill="hold">
                                          <p:stCondLst>
                                            <p:cond delay="2999"/>
                                          </p:stCondLst>
                                        </p:cTn>
                                        <p:tgtEl>
                                          <p:spTgt spid="21"/>
                                        </p:tgtEl>
                                        <p:attrNameLst>
                                          <p:attrName>style.visibility</p:attrName>
                                        </p:attrNameLst>
                                      </p:cBhvr>
                                      <p:to>
                                        <p:strVal val="hidden"/>
                                      </p:to>
                                    </p:set>
                                  </p:childTnLst>
                                </p:cTn>
                              </p:par>
                              <p:par>
                                <p:cTn id="84" presetID="23" presetClass="entr" presetSubtype="272"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 calcmode="lin" valueType="num">
                                      <p:cBhvr>
                                        <p:cTn id="86" dur="3000" fill="hold"/>
                                        <p:tgtEl>
                                          <p:spTgt spid="4"/>
                                        </p:tgtEl>
                                        <p:attrNameLst>
                                          <p:attrName>ppt_w</p:attrName>
                                        </p:attrNameLst>
                                      </p:cBhvr>
                                      <p:tavLst>
                                        <p:tav tm="0">
                                          <p:val>
                                            <p:strVal val="2/3*#ppt_w"/>
                                          </p:val>
                                        </p:tav>
                                        <p:tav tm="100000">
                                          <p:val>
                                            <p:strVal val="#ppt_w"/>
                                          </p:val>
                                        </p:tav>
                                      </p:tavLst>
                                    </p:anim>
                                    <p:anim calcmode="lin" valueType="num">
                                      <p:cBhvr>
                                        <p:cTn id="87" dur="3000" fill="hold"/>
                                        <p:tgtEl>
                                          <p:spTgt spid="4"/>
                                        </p:tgtEl>
                                        <p:attrNameLst>
                                          <p:attrName>ppt_h</p:attrName>
                                        </p:attrNameLst>
                                      </p:cBhvr>
                                      <p:tavLst>
                                        <p:tav tm="0">
                                          <p:val>
                                            <p:strVal val="2/3*#ppt_h"/>
                                          </p:val>
                                        </p:tav>
                                        <p:tav tm="100000">
                                          <p:val>
                                            <p:strVal val="#ppt_h"/>
                                          </p:val>
                                        </p:tav>
                                      </p:tavLst>
                                    </p:anim>
                                  </p:childTnLst>
                                </p:cTn>
                              </p:par>
                              <p:par>
                                <p:cTn id="88" presetID="16" presetClass="entr" presetSubtype="42" fill="hold" nodeType="withEffect">
                                  <p:stCondLst>
                                    <p:cond delay="0"/>
                                  </p:stCondLst>
                                  <p:childTnLst>
                                    <p:set>
                                      <p:cBhvr>
                                        <p:cTn id="89" dur="1" fill="hold">
                                          <p:stCondLst>
                                            <p:cond delay="0"/>
                                          </p:stCondLst>
                                        </p:cTn>
                                        <p:tgtEl>
                                          <p:spTgt spid="4"/>
                                        </p:tgtEl>
                                        <p:attrNameLst>
                                          <p:attrName>style.visibility</p:attrName>
                                        </p:attrNameLst>
                                      </p:cBhvr>
                                      <p:to>
                                        <p:strVal val="visible"/>
                                      </p:to>
                                    </p:set>
                                    <p:animEffect transition="in" filter="barn(outHorizontal)">
                                      <p:cBhvr>
                                        <p:cTn id="90" dur="3000"/>
                                        <p:tgtEl>
                                          <p:spTgt spid="4"/>
                                        </p:tgtEl>
                                      </p:cBhvr>
                                    </p:animEffect>
                                  </p:childTnLst>
                                </p:cTn>
                              </p:par>
                            </p:childTnLst>
                          </p:cTn>
                        </p:par>
                        <p:par>
                          <p:cTn id="91" fill="hold" nodeType="afterGroup">
                            <p:stCondLst>
                              <p:cond delay="6000"/>
                            </p:stCondLst>
                            <p:childTnLst>
                              <p:par>
                                <p:cTn id="92" presetID="23" presetClass="entr" presetSubtype="16" fill="hold" grpId="0" nodeType="afterEffect">
                                  <p:stCondLst>
                                    <p:cond delay="0"/>
                                  </p:stCondLst>
                                  <p:childTnLst>
                                    <p:set>
                                      <p:cBhvr>
                                        <p:cTn id="93" dur="1" fill="hold">
                                          <p:stCondLst>
                                            <p:cond delay="0"/>
                                          </p:stCondLst>
                                        </p:cTn>
                                        <p:tgtEl>
                                          <p:spTgt spid="10"/>
                                        </p:tgtEl>
                                        <p:attrNameLst>
                                          <p:attrName>style.visibility</p:attrName>
                                        </p:attrNameLst>
                                      </p:cBhvr>
                                      <p:to>
                                        <p:strVal val="visible"/>
                                      </p:to>
                                    </p:set>
                                    <p:anim calcmode="lin" valueType="num">
                                      <p:cBhvr>
                                        <p:cTn id="94" dur="2000" fill="hold"/>
                                        <p:tgtEl>
                                          <p:spTgt spid="10"/>
                                        </p:tgtEl>
                                        <p:attrNameLst>
                                          <p:attrName>ppt_w</p:attrName>
                                        </p:attrNameLst>
                                      </p:cBhvr>
                                      <p:tavLst>
                                        <p:tav tm="0">
                                          <p:val>
                                            <p:fltVal val="0"/>
                                          </p:val>
                                        </p:tav>
                                        <p:tav tm="100000">
                                          <p:val>
                                            <p:strVal val="#ppt_w"/>
                                          </p:val>
                                        </p:tav>
                                      </p:tavLst>
                                    </p:anim>
                                    <p:anim calcmode="lin" valueType="num">
                                      <p:cBhvr>
                                        <p:cTn id="95" dur="2000" fill="hold"/>
                                        <p:tgtEl>
                                          <p:spTgt spid="10"/>
                                        </p:tgtEl>
                                        <p:attrNameLst>
                                          <p:attrName>ppt_h</p:attrName>
                                        </p:attrNameLst>
                                      </p:cBhvr>
                                      <p:tavLst>
                                        <p:tav tm="0">
                                          <p:val>
                                            <p:fltVal val="0"/>
                                          </p:val>
                                        </p:tav>
                                        <p:tav tm="100000">
                                          <p:val>
                                            <p:strVal val="#ppt_h"/>
                                          </p:val>
                                        </p:tav>
                                      </p:tavLst>
                                    </p:anim>
                                  </p:childTnLst>
                                </p:cTn>
                              </p:par>
                            </p:childTnLst>
                          </p:cTn>
                        </p:par>
                        <p:par>
                          <p:cTn id="96" fill="hold" nodeType="afterGroup">
                            <p:stCondLst>
                              <p:cond delay="8000"/>
                            </p:stCondLst>
                            <p:childTnLst>
                              <p:par>
                                <p:cTn id="97" presetID="40" presetClass="entr" presetSubtype="0" fill="hold" grpId="0" nodeType="afterEffect">
                                  <p:stCondLst>
                                    <p:cond delay="500"/>
                                  </p:stCondLst>
                                  <p:iterate type="lt">
                                    <p:tmPct val="10000"/>
                                  </p:iterate>
                                  <p:childTnLst>
                                    <p:set>
                                      <p:cBhvr>
                                        <p:cTn id="98" dur="1" fill="hold">
                                          <p:stCondLst>
                                            <p:cond delay="0"/>
                                          </p:stCondLst>
                                        </p:cTn>
                                        <p:tgtEl>
                                          <p:spTgt spid="9"/>
                                        </p:tgtEl>
                                        <p:attrNameLst>
                                          <p:attrName>style.visibility</p:attrName>
                                        </p:attrNameLst>
                                      </p:cBhvr>
                                      <p:to>
                                        <p:strVal val="visible"/>
                                      </p:to>
                                    </p:set>
                                    <p:animEffect transition="in" filter="fade">
                                      <p:cBhvr>
                                        <p:cTn id="99" dur="1000"/>
                                        <p:tgtEl>
                                          <p:spTgt spid="9"/>
                                        </p:tgtEl>
                                      </p:cBhvr>
                                    </p:animEffect>
                                    <p:anim calcmode="lin" valueType="num">
                                      <p:cBhvr>
                                        <p:cTn id="100" dur="1000" fill="hold"/>
                                        <p:tgtEl>
                                          <p:spTgt spid="9"/>
                                        </p:tgtEl>
                                        <p:attrNameLst>
                                          <p:attrName>ppt_x</p:attrName>
                                        </p:attrNameLst>
                                      </p:cBhvr>
                                      <p:tavLst>
                                        <p:tav tm="0">
                                          <p:val>
                                            <p:strVal val="#ppt_x-.1"/>
                                          </p:val>
                                        </p:tav>
                                        <p:tav tm="100000">
                                          <p:val>
                                            <p:strVal val="#ppt_x"/>
                                          </p:val>
                                        </p:tav>
                                      </p:tavLst>
                                    </p:anim>
                                    <p:anim calcmode="lin" valueType="num">
                                      <p:cBhvr>
                                        <p:cTn id="10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4" descr="http://2.bp.blogspot.com/-rFxp4lfpUnc/UYpYnwSDSKI/AAAAAAAAHjU/WqSWetPkD8Q/s1600/TOSCANA+05.jpg"/>
          <p:cNvPicPr>
            <a:picLocks noChangeAspect="1" noChangeArrowheads="1"/>
          </p:cNvPicPr>
          <p:nvPr/>
        </p:nvPicPr>
        <p:blipFill>
          <a:blip r:embed="rId2">
            <a:extLst>
              <a:ext uri="{28A0092B-C50C-407E-A947-70E740481C1C}">
                <a14:useLocalDpi xmlns:a14="http://schemas.microsoft.com/office/drawing/2010/main" val="0"/>
              </a:ext>
            </a:extLst>
          </a:blip>
          <a:srcRect r="50000"/>
          <a:stretch>
            <a:fillRect/>
          </a:stretch>
        </p:blipFill>
        <p:spPr bwMode="auto">
          <a:xfrm>
            <a:off x="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4" descr="http://2.bp.blogspot.com/-rFxp4lfpUnc/UYpYnwSDSKI/AAAAAAAAHjU/WqSWetPkD8Q/s1600/TOSCANA+05.jpg"/>
          <p:cNvPicPr>
            <a:picLocks noChangeAspect="1" noChangeArrowheads="1"/>
          </p:cNvPicPr>
          <p:nvPr/>
        </p:nvPicPr>
        <p:blipFill>
          <a:blip r:embed="rId2">
            <a:extLst>
              <a:ext uri="{28A0092B-C50C-407E-A947-70E740481C1C}">
                <a14:useLocalDpi xmlns:a14="http://schemas.microsoft.com/office/drawing/2010/main" val="0"/>
              </a:ext>
            </a:extLst>
          </a:blip>
          <a:srcRect l="50000"/>
          <a:stretch>
            <a:fillRect/>
          </a:stretch>
        </p:blipFill>
        <p:spPr bwMode="auto">
          <a:xfrm>
            <a:off x="4572000" y="0"/>
            <a:ext cx="4572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23 Capilla Santisima Trinida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uadroTexto"/>
          <p:cNvSpPr txBox="1"/>
          <p:nvPr/>
        </p:nvSpPr>
        <p:spPr>
          <a:xfrm>
            <a:off x="2339975" y="336550"/>
            <a:ext cx="3284538"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ARCHIVO DE INDIAS</a:t>
            </a:r>
          </a:p>
        </p:txBody>
      </p:sp>
      <p:sp>
        <p:nvSpPr>
          <p:cNvPr id="7" name="6 CuadroTexto"/>
          <p:cNvSpPr txBox="1"/>
          <p:nvPr/>
        </p:nvSpPr>
        <p:spPr>
          <a:xfrm>
            <a:off x="395288" y="4370388"/>
            <a:ext cx="85693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Archivo General de Indias es uno de los edificios emblemáticos de Sevilla, recuerdo de su pasado como puerta del comercio con las Indias y hoy referencia absoluta en el estudio de la presencia española en América. Está situado en la Av. De la Constitución, junto a la Catedral y el Alcázar.</a:t>
            </a:r>
          </a:p>
        </p:txBody>
      </p:sp>
    </p:spTree>
  </p:cSld>
  <p:clrMapOvr>
    <a:masterClrMapping/>
  </p:clrMapOvr>
  <mc:AlternateContent xmlns:mc="http://schemas.openxmlformats.org/markup-compatibility/2006">
    <mc:Choice xmlns:p14="http://schemas.microsoft.com/office/powerpoint/2010/main" Requires="p14">
      <p:transition spd="slow" p14:dur="2000" advTm="34000">
        <p14:doors dir="vert"/>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out)">
                                      <p:cBhvr>
                                        <p:cTn id="7" dur="3000"/>
                                        <p:tgtEl>
                                          <p:spTgt spid="6"/>
                                        </p:tgtEl>
                                      </p:cBhvr>
                                    </p:animEffect>
                                  </p:childTnLst>
                                </p:cTn>
                              </p:par>
                              <p:par>
                                <p:cTn id="8" presetID="18"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strips(downRight)">
                                      <p:cBhvr>
                                        <p:cTn id="10" dur="3000"/>
                                        <p:tgtEl>
                                          <p:spTgt spid="9"/>
                                        </p:tgtEl>
                                      </p:cBhvr>
                                    </p:animEffect>
                                  </p:childTnLst>
                                </p:cTn>
                              </p:par>
                              <p:par>
                                <p:cTn id="11" presetID="18" presetClass="entr" presetSubtype="1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strips(downLeft)">
                                      <p:cBhvr>
                                        <p:cTn id="13" dur="3000"/>
                                        <p:tgtEl>
                                          <p:spTgt spid="8"/>
                                        </p:tgtEl>
                                      </p:cBhvr>
                                    </p:animEffect>
                                  </p:childTnLst>
                                </p:cTn>
                              </p:par>
                            </p:childTnLst>
                          </p:cTn>
                        </p:par>
                        <p:par>
                          <p:cTn id="14" fill="hold" nodeType="afterGroup">
                            <p:stCondLst>
                              <p:cond delay="3000"/>
                            </p:stCondLst>
                            <p:childTnLst>
                              <p:par>
                                <p:cTn id="15" presetID="23" presetClass="entr" presetSubtype="16" fill="hold" grpId="0" nodeType="after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2000" fill="hold"/>
                                        <p:tgtEl>
                                          <p:spTgt spid="5"/>
                                        </p:tgtEl>
                                        <p:attrNameLst>
                                          <p:attrName>ppt_w</p:attrName>
                                        </p:attrNameLst>
                                      </p:cBhvr>
                                      <p:tavLst>
                                        <p:tav tm="0">
                                          <p:val>
                                            <p:fltVal val="0"/>
                                          </p:val>
                                        </p:tav>
                                        <p:tav tm="100000">
                                          <p:val>
                                            <p:strVal val="#ppt_w"/>
                                          </p:val>
                                        </p:tav>
                                      </p:tavLst>
                                    </p:anim>
                                    <p:anim calcmode="lin" valueType="num">
                                      <p:cBhvr>
                                        <p:cTn id="18" dur="2000" fill="hold"/>
                                        <p:tgtEl>
                                          <p:spTgt spid="5"/>
                                        </p:tgtEl>
                                        <p:attrNameLst>
                                          <p:attrName>ppt_h</p:attrName>
                                        </p:attrNameLst>
                                      </p:cBhvr>
                                      <p:tavLst>
                                        <p:tav tm="0">
                                          <p:val>
                                            <p:fltVal val="0"/>
                                          </p:val>
                                        </p:tav>
                                        <p:tav tm="100000">
                                          <p:val>
                                            <p:strVal val="#ppt_h"/>
                                          </p:val>
                                        </p:tav>
                                      </p:tavLst>
                                    </p:anim>
                                  </p:childTnLst>
                                </p:cTn>
                              </p:par>
                            </p:childTnLst>
                          </p:cTn>
                        </p:par>
                        <p:par>
                          <p:cTn id="19" fill="hold" nodeType="afterGroup">
                            <p:stCondLst>
                              <p:cond delay="50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14 Título"/>
          <p:cNvSpPr>
            <a:spLocks noGrp="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36867" name="15 Subtítulo"/>
          <p:cNvSpPr>
            <a:spLocks noGrp="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4" name="3 Imagen" descr="941991_623070331039603_869605909_n.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dondear rectángulo de esquina diagonal"/>
          <p:cNvSpPr/>
          <p:nvPr/>
        </p:nvSpPr>
        <p:spPr>
          <a:xfrm>
            <a:off x="7143750" y="357188"/>
            <a:ext cx="928688" cy="4703762"/>
          </a:xfrm>
          <a:prstGeom prst="round2DiagRect">
            <a:avLst>
              <a:gd name="adj1" fmla="val 50000"/>
              <a:gd name="adj2" fmla="val 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dondear rectángulo de esquina diagonal"/>
          <p:cNvSpPr/>
          <p:nvPr/>
        </p:nvSpPr>
        <p:spPr>
          <a:xfrm>
            <a:off x="8143875" y="357188"/>
            <a:ext cx="928688" cy="4703762"/>
          </a:xfrm>
          <a:prstGeom prst="round2DiagRect">
            <a:avLst>
              <a:gd name="adj1" fmla="val 50000"/>
              <a:gd name="adj2" fmla="val 0"/>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dondear rectángulo de esquina diagonal"/>
          <p:cNvSpPr/>
          <p:nvPr/>
        </p:nvSpPr>
        <p:spPr>
          <a:xfrm>
            <a:off x="5143500" y="357188"/>
            <a:ext cx="928688" cy="4703762"/>
          </a:xfrm>
          <a:prstGeom prst="round2DiagRect">
            <a:avLst>
              <a:gd name="adj1" fmla="val 50000"/>
              <a:gd name="adj2" fmla="val 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dondear rectángulo de esquina diagonal"/>
          <p:cNvSpPr/>
          <p:nvPr/>
        </p:nvSpPr>
        <p:spPr>
          <a:xfrm>
            <a:off x="6143625" y="357188"/>
            <a:ext cx="928688" cy="4703762"/>
          </a:xfrm>
          <a:prstGeom prst="round2DiagRect">
            <a:avLst>
              <a:gd name="adj1" fmla="val 50000"/>
              <a:gd name="adj2" fmla="val 0"/>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dondear rectángulo de esquina diagonal"/>
          <p:cNvSpPr/>
          <p:nvPr/>
        </p:nvSpPr>
        <p:spPr>
          <a:xfrm>
            <a:off x="3143250" y="357188"/>
            <a:ext cx="928688" cy="4703762"/>
          </a:xfrm>
          <a:prstGeom prst="round2DiagRect">
            <a:avLst>
              <a:gd name="adj1" fmla="val 50000"/>
              <a:gd name="adj2" fmla="val 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dondear rectángulo de esquina diagonal"/>
          <p:cNvSpPr/>
          <p:nvPr/>
        </p:nvSpPr>
        <p:spPr>
          <a:xfrm>
            <a:off x="4143375" y="357188"/>
            <a:ext cx="928688" cy="4703762"/>
          </a:xfrm>
          <a:prstGeom prst="round2DiagRect">
            <a:avLst>
              <a:gd name="adj1" fmla="val 50000"/>
              <a:gd name="adj2" fmla="val 0"/>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dondear rectángulo de esquina diagonal"/>
          <p:cNvSpPr/>
          <p:nvPr/>
        </p:nvSpPr>
        <p:spPr>
          <a:xfrm>
            <a:off x="1000125" y="357188"/>
            <a:ext cx="995363" cy="4703762"/>
          </a:xfrm>
          <a:prstGeom prst="round2DiagRect">
            <a:avLst>
              <a:gd name="adj1" fmla="val 50000"/>
              <a:gd name="adj2" fmla="val 0"/>
            </a:avLst>
          </a:prstGeom>
          <a:solidFill>
            <a:schemeClr val="accent3">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dondear rectángulo de esquina diagonal"/>
          <p:cNvSpPr/>
          <p:nvPr/>
        </p:nvSpPr>
        <p:spPr>
          <a:xfrm>
            <a:off x="2071688" y="357188"/>
            <a:ext cx="995362" cy="4703762"/>
          </a:xfrm>
          <a:prstGeom prst="round2DiagRect">
            <a:avLst>
              <a:gd name="adj1" fmla="val 50000"/>
              <a:gd name="adj2" fmla="val 0"/>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dondear rectángulo de esquina diagonal"/>
          <p:cNvSpPr/>
          <p:nvPr/>
        </p:nvSpPr>
        <p:spPr>
          <a:xfrm>
            <a:off x="0" y="357188"/>
            <a:ext cx="928688" cy="4703762"/>
          </a:xfrm>
          <a:prstGeom prst="round2DiagRect">
            <a:avLst>
              <a:gd name="adj1" fmla="val 50000"/>
              <a:gd name="adj2" fmla="val 0"/>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CuadroTexto"/>
          <p:cNvSpPr txBox="1"/>
          <p:nvPr/>
        </p:nvSpPr>
        <p:spPr>
          <a:xfrm>
            <a:off x="827584" y="431007"/>
            <a:ext cx="714057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GLORIETA DE LOS MARINEROS VOLUNTARIOS</a:t>
            </a:r>
          </a:p>
        </p:txBody>
      </p:sp>
      <p:sp>
        <p:nvSpPr>
          <p:cNvPr id="15" name="14 CuadroTexto"/>
          <p:cNvSpPr txBox="1"/>
          <p:nvPr/>
        </p:nvSpPr>
        <p:spPr>
          <a:xfrm>
            <a:off x="431006" y="4363244"/>
            <a:ext cx="82819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una glorieta asimétrica que la atraviesa el Paseo de las Delias y desde la que parten la Avenida de María Luisa y el Puente de Los Remedios en dirección al popular barrio. Alberga en su lóbulo menor el Monumento a los Marineros Voluntarios y en el mayor a Juan Sebastián Elcano.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origami"/>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fltVal val="0"/>
                                          </p:val>
                                        </p:tav>
                                        <p:tav tm="100000">
                                          <p:val>
                                            <p:strVal val="#ppt_w"/>
                                          </p:val>
                                        </p:tav>
                                      </p:tavLst>
                                    </p:anim>
                                    <p:anim calcmode="lin" valueType="num">
                                      <p:cBhvr>
                                        <p:cTn id="8" dur="3000" fill="hold"/>
                                        <p:tgtEl>
                                          <p:spTgt spid="5"/>
                                        </p:tgtEl>
                                        <p:attrNameLst>
                                          <p:attrName>ppt_h</p:attrName>
                                        </p:attrNameLst>
                                      </p:cBhvr>
                                      <p:tavLst>
                                        <p:tav tm="0">
                                          <p:val>
                                            <p:fltVal val="0"/>
                                          </p:val>
                                        </p:tav>
                                        <p:tav tm="100000">
                                          <p:val>
                                            <p:strVal val="#ppt_h"/>
                                          </p:val>
                                        </p:tav>
                                      </p:tavLst>
                                    </p:anim>
                                    <p:anim calcmode="lin" valueType="num">
                                      <p:cBhvr>
                                        <p:cTn id="9" dur="3000" fill="hold"/>
                                        <p:tgtEl>
                                          <p:spTgt spid="5"/>
                                        </p:tgtEl>
                                        <p:attrNameLst>
                                          <p:attrName>ppt_x</p:attrName>
                                        </p:attrNameLst>
                                      </p:cBhvr>
                                      <p:tavLst>
                                        <p:tav tm="0" fmla="#ppt_x+(cos(-2*pi*(1-$))*-#ppt_x-sin(-2*pi*(1-$))*(1-#ppt_y))*(1-$)">
                                          <p:val>
                                            <p:fltVal val="0"/>
                                          </p:val>
                                        </p:tav>
                                        <p:tav tm="100000">
                                          <p:val>
                                            <p:fltVal val="1"/>
                                          </p:val>
                                        </p:tav>
                                      </p:tavLst>
                                    </p:anim>
                                    <p:anim calcmode="lin" valueType="num">
                                      <p:cBhvr>
                                        <p:cTn id="10" dur="3000" fill="hold"/>
                                        <p:tgtEl>
                                          <p:spTgt spid="5"/>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ppt_w</p:attrName>
                                        </p:attrNameLst>
                                      </p:cBhvr>
                                      <p:tavLst>
                                        <p:tav tm="0">
                                          <p:val>
                                            <p:fltVal val="0"/>
                                          </p:val>
                                        </p:tav>
                                        <p:tav tm="100000">
                                          <p:val>
                                            <p:strVal val="#ppt_w"/>
                                          </p:val>
                                        </p:tav>
                                      </p:tavLst>
                                    </p:anim>
                                    <p:anim calcmode="lin" valueType="num">
                                      <p:cBhvr>
                                        <p:cTn id="14" dur="3000" fill="hold"/>
                                        <p:tgtEl>
                                          <p:spTgt spid="6"/>
                                        </p:tgtEl>
                                        <p:attrNameLst>
                                          <p:attrName>ppt_h</p:attrName>
                                        </p:attrNameLst>
                                      </p:cBhvr>
                                      <p:tavLst>
                                        <p:tav tm="0">
                                          <p:val>
                                            <p:fltVal val="0"/>
                                          </p:val>
                                        </p:tav>
                                        <p:tav tm="100000">
                                          <p:val>
                                            <p:strVal val="#ppt_h"/>
                                          </p:val>
                                        </p:tav>
                                      </p:tavLst>
                                    </p:anim>
                                    <p:anim calcmode="lin" valueType="num">
                                      <p:cBhvr>
                                        <p:cTn id="15" dur="3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6" dur="3000" fill="hold"/>
                                        <p:tgtEl>
                                          <p:spTgt spid="6"/>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ppt_w</p:attrName>
                                        </p:attrNameLst>
                                      </p:cBhvr>
                                      <p:tavLst>
                                        <p:tav tm="0">
                                          <p:val>
                                            <p:fltVal val="0"/>
                                          </p:val>
                                        </p:tav>
                                        <p:tav tm="100000">
                                          <p:val>
                                            <p:strVal val="#ppt_w"/>
                                          </p:val>
                                        </p:tav>
                                      </p:tavLst>
                                    </p:anim>
                                    <p:anim calcmode="lin" valueType="num">
                                      <p:cBhvr>
                                        <p:cTn id="20" dur="3000" fill="hold"/>
                                        <p:tgtEl>
                                          <p:spTgt spid="7"/>
                                        </p:tgtEl>
                                        <p:attrNameLst>
                                          <p:attrName>ppt_h</p:attrName>
                                        </p:attrNameLst>
                                      </p:cBhvr>
                                      <p:tavLst>
                                        <p:tav tm="0">
                                          <p:val>
                                            <p:fltVal val="0"/>
                                          </p:val>
                                        </p:tav>
                                        <p:tav tm="100000">
                                          <p:val>
                                            <p:strVal val="#ppt_h"/>
                                          </p:val>
                                        </p:tav>
                                      </p:tavLst>
                                    </p:anim>
                                    <p:anim calcmode="lin" valueType="num">
                                      <p:cBhvr>
                                        <p:cTn id="21" dur="3000" fill="hold"/>
                                        <p:tgtEl>
                                          <p:spTgt spid="7"/>
                                        </p:tgtEl>
                                        <p:attrNameLst>
                                          <p:attrName>ppt_x</p:attrName>
                                        </p:attrNameLst>
                                      </p:cBhvr>
                                      <p:tavLst>
                                        <p:tav tm="0" fmla="#ppt_x+(cos(-2*pi*(1-$))*-#ppt_x-sin(-2*pi*(1-$))*(1-#ppt_y))*(1-$)">
                                          <p:val>
                                            <p:fltVal val="0"/>
                                          </p:val>
                                        </p:tav>
                                        <p:tav tm="100000">
                                          <p:val>
                                            <p:fltVal val="1"/>
                                          </p:val>
                                        </p:tav>
                                      </p:tavLst>
                                    </p:anim>
                                    <p:anim calcmode="lin" valueType="num">
                                      <p:cBhvr>
                                        <p:cTn id="22" dur="3000" fill="hold"/>
                                        <p:tgtEl>
                                          <p:spTgt spid="7"/>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p:val>
                                            <p:fltVal val="0"/>
                                          </p:val>
                                        </p:tav>
                                        <p:tav tm="100000">
                                          <p:val>
                                            <p:strVal val="#ppt_w"/>
                                          </p:val>
                                        </p:tav>
                                      </p:tavLst>
                                    </p:anim>
                                    <p:anim calcmode="lin" valueType="num">
                                      <p:cBhvr>
                                        <p:cTn id="26" dur="3000" fill="hold"/>
                                        <p:tgtEl>
                                          <p:spTgt spid="8"/>
                                        </p:tgtEl>
                                        <p:attrNameLst>
                                          <p:attrName>ppt_h</p:attrName>
                                        </p:attrNameLst>
                                      </p:cBhvr>
                                      <p:tavLst>
                                        <p:tav tm="0">
                                          <p:val>
                                            <p:fltVal val="0"/>
                                          </p:val>
                                        </p:tav>
                                        <p:tav tm="100000">
                                          <p:val>
                                            <p:strVal val="#ppt_h"/>
                                          </p:val>
                                        </p:tav>
                                      </p:tavLst>
                                    </p:anim>
                                    <p:anim calcmode="lin" valueType="num">
                                      <p:cBhvr>
                                        <p:cTn id="27" dur="3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8" dur="3000" fill="hold"/>
                                        <p:tgtEl>
                                          <p:spTgt spid="8"/>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ppt_w</p:attrName>
                                        </p:attrNameLst>
                                      </p:cBhvr>
                                      <p:tavLst>
                                        <p:tav tm="0">
                                          <p:val>
                                            <p:fltVal val="0"/>
                                          </p:val>
                                        </p:tav>
                                        <p:tav tm="100000">
                                          <p:val>
                                            <p:strVal val="#ppt_w"/>
                                          </p:val>
                                        </p:tav>
                                      </p:tavLst>
                                    </p:anim>
                                    <p:anim calcmode="lin" valueType="num">
                                      <p:cBhvr>
                                        <p:cTn id="32" dur="3000" fill="hold"/>
                                        <p:tgtEl>
                                          <p:spTgt spid="9"/>
                                        </p:tgtEl>
                                        <p:attrNameLst>
                                          <p:attrName>ppt_h</p:attrName>
                                        </p:attrNameLst>
                                      </p:cBhvr>
                                      <p:tavLst>
                                        <p:tav tm="0">
                                          <p:val>
                                            <p:fltVal val="0"/>
                                          </p:val>
                                        </p:tav>
                                        <p:tav tm="100000">
                                          <p:val>
                                            <p:strVal val="#ppt_h"/>
                                          </p:val>
                                        </p:tav>
                                      </p:tavLst>
                                    </p:anim>
                                    <p:anim calcmode="lin" valueType="num">
                                      <p:cBhvr>
                                        <p:cTn id="33" dur="3000" fill="hold"/>
                                        <p:tgtEl>
                                          <p:spTgt spid="9"/>
                                        </p:tgtEl>
                                        <p:attrNameLst>
                                          <p:attrName>ppt_x</p:attrName>
                                        </p:attrNameLst>
                                      </p:cBhvr>
                                      <p:tavLst>
                                        <p:tav tm="0" fmla="#ppt_x+(cos(-2*pi*(1-$))*-#ppt_x-sin(-2*pi*(1-$))*(1-#ppt_y))*(1-$)">
                                          <p:val>
                                            <p:fltVal val="0"/>
                                          </p:val>
                                        </p:tav>
                                        <p:tav tm="100000">
                                          <p:val>
                                            <p:fltVal val="1"/>
                                          </p:val>
                                        </p:tav>
                                      </p:tavLst>
                                    </p:anim>
                                    <p:anim calcmode="lin" valueType="num">
                                      <p:cBhvr>
                                        <p:cTn id="34" dur="3000" fill="hold"/>
                                        <p:tgtEl>
                                          <p:spTgt spid="9"/>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ppt_w</p:attrName>
                                        </p:attrNameLst>
                                      </p:cBhvr>
                                      <p:tavLst>
                                        <p:tav tm="0">
                                          <p:val>
                                            <p:fltVal val="0"/>
                                          </p:val>
                                        </p:tav>
                                        <p:tav tm="100000">
                                          <p:val>
                                            <p:strVal val="#ppt_w"/>
                                          </p:val>
                                        </p:tav>
                                      </p:tavLst>
                                    </p:anim>
                                    <p:anim calcmode="lin" valueType="num">
                                      <p:cBhvr>
                                        <p:cTn id="38" dur="3000" fill="hold"/>
                                        <p:tgtEl>
                                          <p:spTgt spid="10"/>
                                        </p:tgtEl>
                                        <p:attrNameLst>
                                          <p:attrName>ppt_h</p:attrName>
                                        </p:attrNameLst>
                                      </p:cBhvr>
                                      <p:tavLst>
                                        <p:tav tm="0">
                                          <p:val>
                                            <p:fltVal val="0"/>
                                          </p:val>
                                        </p:tav>
                                        <p:tav tm="100000">
                                          <p:val>
                                            <p:strVal val="#ppt_h"/>
                                          </p:val>
                                        </p:tav>
                                      </p:tavLst>
                                    </p:anim>
                                    <p:anim calcmode="lin" valueType="num">
                                      <p:cBhvr>
                                        <p:cTn id="39" dur="3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3000" fill="hold"/>
                                        <p:tgtEl>
                                          <p:spTgt spid="10"/>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3000" fill="hold"/>
                                        <p:tgtEl>
                                          <p:spTgt spid="11"/>
                                        </p:tgtEl>
                                        <p:attrNameLst>
                                          <p:attrName>ppt_w</p:attrName>
                                        </p:attrNameLst>
                                      </p:cBhvr>
                                      <p:tavLst>
                                        <p:tav tm="0">
                                          <p:val>
                                            <p:fltVal val="0"/>
                                          </p:val>
                                        </p:tav>
                                        <p:tav tm="100000">
                                          <p:val>
                                            <p:strVal val="#ppt_w"/>
                                          </p:val>
                                        </p:tav>
                                      </p:tavLst>
                                    </p:anim>
                                    <p:anim calcmode="lin" valueType="num">
                                      <p:cBhvr>
                                        <p:cTn id="44" dur="3000" fill="hold"/>
                                        <p:tgtEl>
                                          <p:spTgt spid="11"/>
                                        </p:tgtEl>
                                        <p:attrNameLst>
                                          <p:attrName>ppt_h</p:attrName>
                                        </p:attrNameLst>
                                      </p:cBhvr>
                                      <p:tavLst>
                                        <p:tav tm="0">
                                          <p:val>
                                            <p:fltVal val="0"/>
                                          </p:val>
                                        </p:tav>
                                        <p:tav tm="100000">
                                          <p:val>
                                            <p:strVal val="#ppt_h"/>
                                          </p:val>
                                        </p:tav>
                                      </p:tavLst>
                                    </p:anim>
                                    <p:anim calcmode="lin" valueType="num">
                                      <p:cBhvr>
                                        <p:cTn id="45" dur="3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6" dur="3000" fill="hold"/>
                                        <p:tgtEl>
                                          <p:spTgt spid="11"/>
                                        </p:tgtEl>
                                        <p:attrNameLst>
                                          <p:attrName>ppt_y</p:attrName>
                                        </p:attrNameLst>
                                      </p:cBhvr>
                                      <p:tavLst>
                                        <p:tav tm="0" fmla="#ppt_y+(sin(-2*pi*(1-$))*-#ppt_x+cos(-2*pi*(1-$))*(1-#ppt_y))*(1-$)">
                                          <p:val>
                                            <p:fltVal val="0"/>
                                          </p:val>
                                        </p:tav>
                                        <p:tav tm="100000">
                                          <p:val>
                                            <p:fltVal val="1"/>
                                          </p:val>
                                        </p:tav>
                                      </p:tavLst>
                                    </p:anim>
                                  </p:childTnLst>
                                </p:cTn>
                              </p:par>
                              <p:par>
                                <p:cTn id="47" presetID="15" presetClass="entr" presetSubtype="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3000" fill="hold"/>
                                        <p:tgtEl>
                                          <p:spTgt spid="12"/>
                                        </p:tgtEl>
                                        <p:attrNameLst>
                                          <p:attrName>ppt_w</p:attrName>
                                        </p:attrNameLst>
                                      </p:cBhvr>
                                      <p:tavLst>
                                        <p:tav tm="0">
                                          <p:val>
                                            <p:fltVal val="0"/>
                                          </p:val>
                                        </p:tav>
                                        <p:tav tm="100000">
                                          <p:val>
                                            <p:strVal val="#ppt_w"/>
                                          </p:val>
                                        </p:tav>
                                      </p:tavLst>
                                    </p:anim>
                                    <p:anim calcmode="lin" valueType="num">
                                      <p:cBhvr>
                                        <p:cTn id="50" dur="3000" fill="hold"/>
                                        <p:tgtEl>
                                          <p:spTgt spid="12"/>
                                        </p:tgtEl>
                                        <p:attrNameLst>
                                          <p:attrName>ppt_h</p:attrName>
                                        </p:attrNameLst>
                                      </p:cBhvr>
                                      <p:tavLst>
                                        <p:tav tm="0">
                                          <p:val>
                                            <p:fltVal val="0"/>
                                          </p:val>
                                        </p:tav>
                                        <p:tav tm="100000">
                                          <p:val>
                                            <p:strVal val="#ppt_h"/>
                                          </p:val>
                                        </p:tav>
                                      </p:tavLst>
                                    </p:anim>
                                    <p:anim calcmode="lin" valueType="num">
                                      <p:cBhvr>
                                        <p:cTn id="51" dur="3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2" dur="3000" fill="hold"/>
                                        <p:tgtEl>
                                          <p:spTgt spid="12"/>
                                        </p:tgtEl>
                                        <p:attrNameLst>
                                          <p:attrName>ppt_y</p:attrName>
                                        </p:attrNameLst>
                                      </p:cBhvr>
                                      <p:tavLst>
                                        <p:tav tm="0" fmla="#ppt_y+(sin(-2*pi*(1-$))*-#ppt_x+cos(-2*pi*(1-$))*(1-#ppt_y))*(1-$)">
                                          <p:val>
                                            <p:fltVal val="0"/>
                                          </p:val>
                                        </p:tav>
                                        <p:tav tm="100000">
                                          <p:val>
                                            <p:fltVal val="1"/>
                                          </p:val>
                                        </p:tav>
                                      </p:tavLst>
                                    </p:anim>
                                  </p:childTnLst>
                                </p:cTn>
                              </p:par>
                              <p:par>
                                <p:cTn id="53" presetID="15" presetClass="entr" presetSubtype="0" fill="hold"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3000" fill="hold"/>
                                        <p:tgtEl>
                                          <p:spTgt spid="13"/>
                                        </p:tgtEl>
                                        <p:attrNameLst>
                                          <p:attrName>ppt_w</p:attrName>
                                        </p:attrNameLst>
                                      </p:cBhvr>
                                      <p:tavLst>
                                        <p:tav tm="0">
                                          <p:val>
                                            <p:fltVal val="0"/>
                                          </p:val>
                                        </p:tav>
                                        <p:tav tm="100000">
                                          <p:val>
                                            <p:strVal val="#ppt_w"/>
                                          </p:val>
                                        </p:tav>
                                      </p:tavLst>
                                    </p:anim>
                                    <p:anim calcmode="lin" valueType="num">
                                      <p:cBhvr>
                                        <p:cTn id="56" dur="3000" fill="hold"/>
                                        <p:tgtEl>
                                          <p:spTgt spid="13"/>
                                        </p:tgtEl>
                                        <p:attrNameLst>
                                          <p:attrName>ppt_h</p:attrName>
                                        </p:attrNameLst>
                                      </p:cBhvr>
                                      <p:tavLst>
                                        <p:tav tm="0">
                                          <p:val>
                                            <p:fltVal val="0"/>
                                          </p:val>
                                        </p:tav>
                                        <p:tav tm="100000">
                                          <p:val>
                                            <p:strVal val="#ppt_h"/>
                                          </p:val>
                                        </p:tav>
                                      </p:tavLst>
                                    </p:anim>
                                    <p:anim calcmode="lin" valueType="num">
                                      <p:cBhvr>
                                        <p:cTn id="57" dur="3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58" dur="3000" fill="hold"/>
                                        <p:tgtEl>
                                          <p:spTgt spid="13"/>
                                        </p:tgtEl>
                                        <p:attrNameLst>
                                          <p:attrName>ppt_y</p:attrName>
                                        </p:attrNameLst>
                                      </p:cBhvr>
                                      <p:tavLst>
                                        <p:tav tm="0" fmla="#ppt_y+(sin(-2*pi*(1-$))*-#ppt_x+cos(-2*pi*(1-$))*(1-#ppt_y))*(1-$)">
                                          <p:val>
                                            <p:fltVal val="0"/>
                                          </p:val>
                                        </p:tav>
                                        <p:tav tm="100000">
                                          <p:val>
                                            <p:fltVal val="1"/>
                                          </p:val>
                                        </p:tav>
                                      </p:tavLst>
                                    </p:anim>
                                  </p:childTnLst>
                                </p:cTn>
                              </p:par>
                              <p:par>
                                <p:cTn id="59" presetID="35" presetClass="entr" presetSubtype="0" fill="hold" nodeType="withEffect">
                                  <p:stCondLst>
                                    <p:cond delay="0"/>
                                  </p:stCondLst>
                                  <p:childTnLst>
                                    <p:set>
                                      <p:cBhvr>
                                        <p:cTn id="60" dur="1" fill="hold">
                                          <p:stCondLst>
                                            <p:cond delay="0"/>
                                          </p:stCondLst>
                                        </p:cTn>
                                        <p:tgtEl>
                                          <p:spTgt spid="5"/>
                                        </p:tgtEl>
                                        <p:attrNameLst>
                                          <p:attrName>style.visibility</p:attrName>
                                        </p:attrNameLst>
                                      </p:cBhvr>
                                      <p:to>
                                        <p:strVal val="visible"/>
                                      </p:to>
                                    </p:set>
                                    <p:animEffect transition="in" filter="fade">
                                      <p:cBhvr>
                                        <p:cTn id="61" dur="3000"/>
                                        <p:tgtEl>
                                          <p:spTgt spid="5"/>
                                        </p:tgtEl>
                                      </p:cBhvr>
                                    </p:animEffect>
                                    <p:anim calcmode="lin" valueType="num">
                                      <p:cBhvr>
                                        <p:cTn id="62" dur="3000" fill="hold"/>
                                        <p:tgtEl>
                                          <p:spTgt spid="5"/>
                                        </p:tgtEl>
                                        <p:attrNameLst>
                                          <p:attrName>style.rotation</p:attrName>
                                        </p:attrNameLst>
                                      </p:cBhvr>
                                      <p:tavLst>
                                        <p:tav tm="0">
                                          <p:val>
                                            <p:fltVal val="720"/>
                                          </p:val>
                                        </p:tav>
                                        <p:tav tm="100000">
                                          <p:val>
                                            <p:fltVal val="0"/>
                                          </p:val>
                                        </p:tav>
                                      </p:tavLst>
                                    </p:anim>
                                    <p:anim calcmode="lin" valueType="num">
                                      <p:cBhvr>
                                        <p:cTn id="63" dur="3000" fill="hold"/>
                                        <p:tgtEl>
                                          <p:spTgt spid="5"/>
                                        </p:tgtEl>
                                        <p:attrNameLst>
                                          <p:attrName>ppt_h</p:attrName>
                                        </p:attrNameLst>
                                      </p:cBhvr>
                                      <p:tavLst>
                                        <p:tav tm="0">
                                          <p:val>
                                            <p:fltVal val="0"/>
                                          </p:val>
                                        </p:tav>
                                        <p:tav tm="100000">
                                          <p:val>
                                            <p:strVal val="#ppt_h"/>
                                          </p:val>
                                        </p:tav>
                                      </p:tavLst>
                                    </p:anim>
                                    <p:anim calcmode="lin" valueType="num">
                                      <p:cBhvr>
                                        <p:cTn id="64" dur="3000" fill="hold"/>
                                        <p:tgtEl>
                                          <p:spTgt spid="5"/>
                                        </p:tgtEl>
                                        <p:attrNameLst>
                                          <p:attrName>ppt_w</p:attrName>
                                        </p:attrNameLst>
                                      </p:cBhvr>
                                      <p:tavLst>
                                        <p:tav tm="0">
                                          <p:val>
                                            <p:fltVal val="0"/>
                                          </p:val>
                                        </p:tav>
                                        <p:tav tm="100000">
                                          <p:val>
                                            <p:strVal val="#ppt_w"/>
                                          </p:val>
                                        </p:tav>
                                      </p:tavLst>
                                    </p:anim>
                                  </p:childTnLst>
                                </p:cTn>
                              </p:par>
                              <p:par>
                                <p:cTn id="65" presetID="35" presetClass="entr" presetSubtype="0"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fade">
                                      <p:cBhvr>
                                        <p:cTn id="67" dur="3000"/>
                                        <p:tgtEl>
                                          <p:spTgt spid="6"/>
                                        </p:tgtEl>
                                      </p:cBhvr>
                                    </p:animEffect>
                                    <p:anim calcmode="lin" valueType="num">
                                      <p:cBhvr>
                                        <p:cTn id="68" dur="3000" fill="hold"/>
                                        <p:tgtEl>
                                          <p:spTgt spid="6"/>
                                        </p:tgtEl>
                                        <p:attrNameLst>
                                          <p:attrName>style.rotation</p:attrName>
                                        </p:attrNameLst>
                                      </p:cBhvr>
                                      <p:tavLst>
                                        <p:tav tm="0">
                                          <p:val>
                                            <p:fltVal val="720"/>
                                          </p:val>
                                        </p:tav>
                                        <p:tav tm="100000">
                                          <p:val>
                                            <p:fltVal val="0"/>
                                          </p:val>
                                        </p:tav>
                                      </p:tavLst>
                                    </p:anim>
                                    <p:anim calcmode="lin" valueType="num">
                                      <p:cBhvr>
                                        <p:cTn id="69" dur="3000" fill="hold"/>
                                        <p:tgtEl>
                                          <p:spTgt spid="6"/>
                                        </p:tgtEl>
                                        <p:attrNameLst>
                                          <p:attrName>ppt_h</p:attrName>
                                        </p:attrNameLst>
                                      </p:cBhvr>
                                      <p:tavLst>
                                        <p:tav tm="0">
                                          <p:val>
                                            <p:fltVal val="0"/>
                                          </p:val>
                                        </p:tav>
                                        <p:tav tm="100000">
                                          <p:val>
                                            <p:strVal val="#ppt_h"/>
                                          </p:val>
                                        </p:tav>
                                      </p:tavLst>
                                    </p:anim>
                                    <p:anim calcmode="lin" valueType="num">
                                      <p:cBhvr>
                                        <p:cTn id="70" dur="3000" fill="hold"/>
                                        <p:tgtEl>
                                          <p:spTgt spid="6"/>
                                        </p:tgtEl>
                                        <p:attrNameLst>
                                          <p:attrName>ppt_w</p:attrName>
                                        </p:attrNameLst>
                                      </p:cBhvr>
                                      <p:tavLst>
                                        <p:tav tm="0">
                                          <p:val>
                                            <p:fltVal val="0"/>
                                          </p:val>
                                        </p:tav>
                                        <p:tav tm="100000">
                                          <p:val>
                                            <p:strVal val="#ppt_w"/>
                                          </p:val>
                                        </p:tav>
                                      </p:tavLst>
                                    </p:anim>
                                  </p:childTnLst>
                                </p:cTn>
                              </p:par>
                              <p:par>
                                <p:cTn id="71" presetID="35" presetClass="entr" presetSubtype="0" fill="hold" nodeType="withEffect">
                                  <p:stCondLst>
                                    <p:cond delay="0"/>
                                  </p:stCondLst>
                                  <p:childTnLst>
                                    <p:set>
                                      <p:cBhvr>
                                        <p:cTn id="72" dur="1" fill="hold">
                                          <p:stCondLst>
                                            <p:cond delay="0"/>
                                          </p:stCondLst>
                                        </p:cTn>
                                        <p:tgtEl>
                                          <p:spTgt spid="7"/>
                                        </p:tgtEl>
                                        <p:attrNameLst>
                                          <p:attrName>style.visibility</p:attrName>
                                        </p:attrNameLst>
                                      </p:cBhvr>
                                      <p:to>
                                        <p:strVal val="visible"/>
                                      </p:to>
                                    </p:set>
                                    <p:animEffect transition="in" filter="fade">
                                      <p:cBhvr>
                                        <p:cTn id="73" dur="3000"/>
                                        <p:tgtEl>
                                          <p:spTgt spid="7"/>
                                        </p:tgtEl>
                                      </p:cBhvr>
                                    </p:animEffect>
                                    <p:anim calcmode="lin" valueType="num">
                                      <p:cBhvr>
                                        <p:cTn id="74" dur="3000" fill="hold"/>
                                        <p:tgtEl>
                                          <p:spTgt spid="7"/>
                                        </p:tgtEl>
                                        <p:attrNameLst>
                                          <p:attrName>style.rotation</p:attrName>
                                        </p:attrNameLst>
                                      </p:cBhvr>
                                      <p:tavLst>
                                        <p:tav tm="0">
                                          <p:val>
                                            <p:fltVal val="720"/>
                                          </p:val>
                                        </p:tav>
                                        <p:tav tm="100000">
                                          <p:val>
                                            <p:fltVal val="0"/>
                                          </p:val>
                                        </p:tav>
                                      </p:tavLst>
                                    </p:anim>
                                    <p:anim calcmode="lin" valueType="num">
                                      <p:cBhvr>
                                        <p:cTn id="75" dur="3000" fill="hold"/>
                                        <p:tgtEl>
                                          <p:spTgt spid="7"/>
                                        </p:tgtEl>
                                        <p:attrNameLst>
                                          <p:attrName>ppt_h</p:attrName>
                                        </p:attrNameLst>
                                      </p:cBhvr>
                                      <p:tavLst>
                                        <p:tav tm="0">
                                          <p:val>
                                            <p:fltVal val="0"/>
                                          </p:val>
                                        </p:tav>
                                        <p:tav tm="100000">
                                          <p:val>
                                            <p:strVal val="#ppt_h"/>
                                          </p:val>
                                        </p:tav>
                                      </p:tavLst>
                                    </p:anim>
                                    <p:anim calcmode="lin" valueType="num">
                                      <p:cBhvr>
                                        <p:cTn id="76" dur="3000" fill="hold"/>
                                        <p:tgtEl>
                                          <p:spTgt spid="7"/>
                                        </p:tgtEl>
                                        <p:attrNameLst>
                                          <p:attrName>ppt_w</p:attrName>
                                        </p:attrNameLst>
                                      </p:cBhvr>
                                      <p:tavLst>
                                        <p:tav tm="0">
                                          <p:val>
                                            <p:fltVal val="0"/>
                                          </p:val>
                                        </p:tav>
                                        <p:tav tm="100000">
                                          <p:val>
                                            <p:strVal val="#ppt_w"/>
                                          </p:val>
                                        </p:tav>
                                      </p:tavLst>
                                    </p:anim>
                                  </p:childTnLst>
                                </p:cTn>
                              </p:par>
                              <p:par>
                                <p:cTn id="77" presetID="35" presetClass="entr" presetSubtype="0" fill="hold" nodeType="withEffect">
                                  <p:stCondLst>
                                    <p:cond delay="0"/>
                                  </p:stCondLst>
                                  <p:childTnLst>
                                    <p:set>
                                      <p:cBhvr>
                                        <p:cTn id="78" dur="1" fill="hold">
                                          <p:stCondLst>
                                            <p:cond delay="0"/>
                                          </p:stCondLst>
                                        </p:cTn>
                                        <p:tgtEl>
                                          <p:spTgt spid="8"/>
                                        </p:tgtEl>
                                        <p:attrNameLst>
                                          <p:attrName>style.visibility</p:attrName>
                                        </p:attrNameLst>
                                      </p:cBhvr>
                                      <p:to>
                                        <p:strVal val="visible"/>
                                      </p:to>
                                    </p:set>
                                    <p:animEffect transition="in" filter="fade">
                                      <p:cBhvr>
                                        <p:cTn id="79" dur="3000"/>
                                        <p:tgtEl>
                                          <p:spTgt spid="8"/>
                                        </p:tgtEl>
                                      </p:cBhvr>
                                    </p:animEffect>
                                    <p:anim calcmode="lin" valueType="num">
                                      <p:cBhvr>
                                        <p:cTn id="80" dur="3000" fill="hold"/>
                                        <p:tgtEl>
                                          <p:spTgt spid="8"/>
                                        </p:tgtEl>
                                        <p:attrNameLst>
                                          <p:attrName>style.rotation</p:attrName>
                                        </p:attrNameLst>
                                      </p:cBhvr>
                                      <p:tavLst>
                                        <p:tav tm="0">
                                          <p:val>
                                            <p:fltVal val="720"/>
                                          </p:val>
                                        </p:tav>
                                        <p:tav tm="100000">
                                          <p:val>
                                            <p:fltVal val="0"/>
                                          </p:val>
                                        </p:tav>
                                      </p:tavLst>
                                    </p:anim>
                                    <p:anim calcmode="lin" valueType="num">
                                      <p:cBhvr>
                                        <p:cTn id="81" dur="3000" fill="hold"/>
                                        <p:tgtEl>
                                          <p:spTgt spid="8"/>
                                        </p:tgtEl>
                                        <p:attrNameLst>
                                          <p:attrName>ppt_h</p:attrName>
                                        </p:attrNameLst>
                                      </p:cBhvr>
                                      <p:tavLst>
                                        <p:tav tm="0">
                                          <p:val>
                                            <p:fltVal val="0"/>
                                          </p:val>
                                        </p:tav>
                                        <p:tav tm="100000">
                                          <p:val>
                                            <p:strVal val="#ppt_h"/>
                                          </p:val>
                                        </p:tav>
                                      </p:tavLst>
                                    </p:anim>
                                    <p:anim calcmode="lin" valueType="num">
                                      <p:cBhvr>
                                        <p:cTn id="82" dur="3000" fill="hold"/>
                                        <p:tgtEl>
                                          <p:spTgt spid="8"/>
                                        </p:tgtEl>
                                        <p:attrNameLst>
                                          <p:attrName>ppt_w</p:attrName>
                                        </p:attrNameLst>
                                      </p:cBhvr>
                                      <p:tavLst>
                                        <p:tav tm="0">
                                          <p:val>
                                            <p:fltVal val="0"/>
                                          </p:val>
                                        </p:tav>
                                        <p:tav tm="100000">
                                          <p:val>
                                            <p:strVal val="#ppt_w"/>
                                          </p:val>
                                        </p:tav>
                                      </p:tavLst>
                                    </p:anim>
                                  </p:childTnLst>
                                </p:cTn>
                              </p:par>
                              <p:par>
                                <p:cTn id="83" presetID="35" presetClass="entr" presetSubtype="0" fill="hold" nodeType="withEffect">
                                  <p:stCondLst>
                                    <p:cond delay="0"/>
                                  </p:stCondLst>
                                  <p:childTnLst>
                                    <p:set>
                                      <p:cBhvr>
                                        <p:cTn id="84" dur="1" fill="hold">
                                          <p:stCondLst>
                                            <p:cond delay="0"/>
                                          </p:stCondLst>
                                        </p:cTn>
                                        <p:tgtEl>
                                          <p:spTgt spid="9"/>
                                        </p:tgtEl>
                                        <p:attrNameLst>
                                          <p:attrName>style.visibility</p:attrName>
                                        </p:attrNameLst>
                                      </p:cBhvr>
                                      <p:to>
                                        <p:strVal val="visible"/>
                                      </p:to>
                                    </p:set>
                                    <p:animEffect transition="in" filter="fade">
                                      <p:cBhvr>
                                        <p:cTn id="85" dur="3000"/>
                                        <p:tgtEl>
                                          <p:spTgt spid="9"/>
                                        </p:tgtEl>
                                      </p:cBhvr>
                                    </p:animEffect>
                                    <p:anim calcmode="lin" valueType="num">
                                      <p:cBhvr>
                                        <p:cTn id="86" dur="3000" fill="hold"/>
                                        <p:tgtEl>
                                          <p:spTgt spid="9"/>
                                        </p:tgtEl>
                                        <p:attrNameLst>
                                          <p:attrName>style.rotation</p:attrName>
                                        </p:attrNameLst>
                                      </p:cBhvr>
                                      <p:tavLst>
                                        <p:tav tm="0">
                                          <p:val>
                                            <p:fltVal val="720"/>
                                          </p:val>
                                        </p:tav>
                                        <p:tav tm="100000">
                                          <p:val>
                                            <p:fltVal val="0"/>
                                          </p:val>
                                        </p:tav>
                                      </p:tavLst>
                                    </p:anim>
                                    <p:anim calcmode="lin" valueType="num">
                                      <p:cBhvr>
                                        <p:cTn id="87" dur="3000" fill="hold"/>
                                        <p:tgtEl>
                                          <p:spTgt spid="9"/>
                                        </p:tgtEl>
                                        <p:attrNameLst>
                                          <p:attrName>ppt_h</p:attrName>
                                        </p:attrNameLst>
                                      </p:cBhvr>
                                      <p:tavLst>
                                        <p:tav tm="0">
                                          <p:val>
                                            <p:fltVal val="0"/>
                                          </p:val>
                                        </p:tav>
                                        <p:tav tm="100000">
                                          <p:val>
                                            <p:strVal val="#ppt_h"/>
                                          </p:val>
                                        </p:tav>
                                      </p:tavLst>
                                    </p:anim>
                                    <p:anim calcmode="lin" valueType="num">
                                      <p:cBhvr>
                                        <p:cTn id="88" dur="3000" fill="hold"/>
                                        <p:tgtEl>
                                          <p:spTgt spid="9"/>
                                        </p:tgtEl>
                                        <p:attrNameLst>
                                          <p:attrName>ppt_w</p:attrName>
                                        </p:attrNameLst>
                                      </p:cBhvr>
                                      <p:tavLst>
                                        <p:tav tm="0">
                                          <p:val>
                                            <p:fltVal val="0"/>
                                          </p:val>
                                        </p:tav>
                                        <p:tav tm="100000">
                                          <p:val>
                                            <p:strVal val="#ppt_w"/>
                                          </p:val>
                                        </p:tav>
                                      </p:tavLst>
                                    </p:anim>
                                  </p:childTnLst>
                                </p:cTn>
                              </p:par>
                              <p:par>
                                <p:cTn id="89" presetID="35" presetClass="entr" presetSubtype="0" fill="hold" nodeType="withEffect">
                                  <p:stCondLst>
                                    <p:cond delay="0"/>
                                  </p:stCondLst>
                                  <p:childTnLst>
                                    <p:set>
                                      <p:cBhvr>
                                        <p:cTn id="90" dur="1" fill="hold">
                                          <p:stCondLst>
                                            <p:cond delay="0"/>
                                          </p:stCondLst>
                                        </p:cTn>
                                        <p:tgtEl>
                                          <p:spTgt spid="10"/>
                                        </p:tgtEl>
                                        <p:attrNameLst>
                                          <p:attrName>style.visibility</p:attrName>
                                        </p:attrNameLst>
                                      </p:cBhvr>
                                      <p:to>
                                        <p:strVal val="visible"/>
                                      </p:to>
                                    </p:set>
                                    <p:animEffect transition="in" filter="fade">
                                      <p:cBhvr>
                                        <p:cTn id="91" dur="3000"/>
                                        <p:tgtEl>
                                          <p:spTgt spid="10"/>
                                        </p:tgtEl>
                                      </p:cBhvr>
                                    </p:animEffect>
                                    <p:anim calcmode="lin" valueType="num">
                                      <p:cBhvr>
                                        <p:cTn id="92" dur="3000" fill="hold"/>
                                        <p:tgtEl>
                                          <p:spTgt spid="10"/>
                                        </p:tgtEl>
                                        <p:attrNameLst>
                                          <p:attrName>style.rotation</p:attrName>
                                        </p:attrNameLst>
                                      </p:cBhvr>
                                      <p:tavLst>
                                        <p:tav tm="0">
                                          <p:val>
                                            <p:fltVal val="720"/>
                                          </p:val>
                                        </p:tav>
                                        <p:tav tm="100000">
                                          <p:val>
                                            <p:fltVal val="0"/>
                                          </p:val>
                                        </p:tav>
                                      </p:tavLst>
                                    </p:anim>
                                    <p:anim calcmode="lin" valueType="num">
                                      <p:cBhvr>
                                        <p:cTn id="93" dur="3000" fill="hold"/>
                                        <p:tgtEl>
                                          <p:spTgt spid="10"/>
                                        </p:tgtEl>
                                        <p:attrNameLst>
                                          <p:attrName>ppt_h</p:attrName>
                                        </p:attrNameLst>
                                      </p:cBhvr>
                                      <p:tavLst>
                                        <p:tav tm="0">
                                          <p:val>
                                            <p:fltVal val="0"/>
                                          </p:val>
                                        </p:tav>
                                        <p:tav tm="100000">
                                          <p:val>
                                            <p:strVal val="#ppt_h"/>
                                          </p:val>
                                        </p:tav>
                                      </p:tavLst>
                                    </p:anim>
                                    <p:anim calcmode="lin" valueType="num">
                                      <p:cBhvr>
                                        <p:cTn id="94" dur="3000" fill="hold"/>
                                        <p:tgtEl>
                                          <p:spTgt spid="10"/>
                                        </p:tgtEl>
                                        <p:attrNameLst>
                                          <p:attrName>ppt_w</p:attrName>
                                        </p:attrNameLst>
                                      </p:cBhvr>
                                      <p:tavLst>
                                        <p:tav tm="0">
                                          <p:val>
                                            <p:fltVal val="0"/>
                                          </p:val>
                                        </p:tav>
                                        <p:tav tm="100000">
                                          <p:val>
                                            <p:strVal val="#ppt_w"/>
                                          </p:val>
                                        </p:tav>
                                      </p:tavLst>
                                    </p:anim>
                                  </p:childTnLst>
                                </p:cTn>
                              </p:par>
                              <p:par>
                                <p:cTn id="95" presetID="35" presetClass="entr" presetSubtype="0"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fade">
                                      <p:cBhvr>
                                        <p:cTn id="97" dur="3000"/>
                                        <p:tgtEl>
                                          <p:spTgt spid="11"/>
                                        </p:tgtEl>
                                      </p:cBhvr>
                                    </p:animEffect>
                                    <p:anim calcmode="lin" valueType="num">
                                      <p:cBhvr>
                                        <p:cTn id="98" dur="3000" fill="hold"/>
                                        <p:tgtEl>
                                          <p:spTgt spid="11"/>
                                        </p:tgtEl>
                                        <p:attrNameLst>
                                          <p:attrName>style.rotation</p:attrName>
                                        </p:attrNameLst>
                                      </p:cBhvr>
                                      <p:tavLst>
                                        <p:tav tm="0">
                                          <p:val>
                                            <p:fltVal val="720"/>
                                          </p:val>
                                        </p:tav>
                                        <p:tav tm="100000">
                                          <p:val>
                                            <p:fltVal val="0"/>
                                          </p:val>
                                        </p:tav>
                                      </p:tavLst>
                                    </p:anim>
                                    <p:anim calcmode="lin" valueType="num">
                                      <p:cBhvr>
                                        <p:cTn id="99" dur="3000" fill="hold"/>
                                        <p:tgtEl>
                                          <p:spTgt spid="11"/>
                                        </p:tgtEl>
                                        <p:attrNameLst>
                                          <p:attrName>ppt_h</p:attrName>
                                        </p:attrNameLst>
                                      </p:cBhvr>
                                      <p:tavLst>
                                        <p:tav tm="0">
                                          <p:val>
                                            <p:fltVal val="0"/>
                                          </p:val>
                                        </p:tav>
                                        <p:tav tm="100000">
                                          <p:val>
                                            <p:strVal val="#ppt_h"/>
                                          </p:val>
                                        </p:tav>
                                      </p:tavLst>
                                    </p:anim>
                                    <p:anim calcmode="lin" valueType="num">
                                      <p:cBhvr>
                                        <p:cTn id="100" dur="3000" fill="hold"/>
                                        <p:tgtEl>
                                          <p:spTgt spid="11"/>
                                        </p:tgtEl>
                                        <p:attrNameLst>
                                          <p:attrName>ppt_w</p:attrName>
                                        </p:attrNameLst>
                                      </p:cBhvr>
                                      <p:tavLst>
                                        <p:tav tm="0">
                                          <p:val>
                                            <p:fltVal val="0"/>
                                          </p:val>
                                        </p:tav>
                                        <p:tav tm="100000">
                                          <p:val>
                                            <p:strVal val="#ppt_w"/>
                                          </p:val>
                                        </p:tav>
                                      </p:tavLst>
                                    </p:anim>
                                  </p:childTnLst>
                                </p:cTn>
                              </p:par>
                              <p:par>
                                <p:cTn id="101" presetID="35" presetClass="entr" presetSubtype="0" fill="hold" nodeType="withEffect">
                                  <p:stCondLst>
                                    <p:cond delay="0"/>
                                  </p:stCondLst>
                                  <p:childTnLst>
                                    <p:set>
                                      <p:cBhvr>
                                        <p:cTn id="102" dur="1" fill="hold">
                                          <p:stCondLst>
                                            <p:cond delay="0"/>
                                          </p:stCondLst>
                                        </p:cTn>
                                        <p:tgtEl>
                                          <p:spTgt spid="12"/>
                                        </p:tgtEl>
                                        <p:attrNameLst>
                                          <p:attrName>style.visibility</p:attrName>
                                        </p:attrNameLst>
                                      </p:cBhvr>
                                      <p:to>
                                        <p:strVal val="visible"/>
                                      </p:to>
                                    </p:set>
                                    <p:animEffect transition="in" filter="fade">
                                      <p:cBhvr>
                                        <p:cTn id="103" dur="3000"/>
                                        <p:tgtEl>
                                          <p:spTgt spid="12"/>
                                        </p:tgtEl>
                                      </p:cBhvr>
                                    </p:animEffect>
                                    <p:anim calcmode="lin" valueType="num">
                                      <p:cBhvr>
                                        <p:cTn id="104" dur="3000" fill="hold"/>
                                        <p:tgtEl>
                                          <p:spTgt spid="12"/>
                                        </p:tgtEl>
                                        <p:attrNameLst>
                                          <p:attrName>style.rotation</p:attrName>
                                        </p:attrNameLst>
                                      </p:cBhvr>
                                      <p:tavLst>
                                        <p:tav tm="0">
                                          <p:val>
                                            <p:fltVal val="720"/>
                                          </p:val>
                                        </p:tav>
                                        <p:tav tm="100000">
                                          <p:val>
                                            <p:fltVal val="0"/>
                                          </p:val>
                                        </p:tav>
                                      </p:tavLst>
                                    </p:anim>
                                    <p:anim calcmode="lin" valueType="num">
                                      <p:cBhvr>
                                        <p:cTn id="105" dur="3000" fill="hold"/>
                                        <p:tgtEl>
                                          <p:spTgt spid="12"/>
                                        </p:tgtEl>
                                        <p:attrNameLst>
                                          <p:attrName>ppt_h</p:attrName>
                                        </p:attrNameLst>
                                      </p:cBhvr>
                                      <p:tavLst>
                                        <p:tav tm="0">
                                          <p:val>
                                            <p:fltVal val="0"/>
                                          </p:val>
                                        </p:tav>
                                        <p:tav tm="100000">
                                          <p:val>
                                            <p:strVal val="#ppt_h"/>
                                          </p:val>
                                        </p:tav>
                                      </p:tavLst>
                                    </p:anim>
                                    <p:anim calcmode="lin" valueType="num">
                                      <p:cBhvr>
                                        <p:cTn id="106" dur="3000" fill="hold"/>
                                        <p:tgtEl>
                                          <p:spTgt spid="12"/>
                                        </p:tgtEl>
                                        <p:attrNameLst>
                                          <p:attrName>ppt_w</p:attrName>
                                        </p:attrNameLst>
                                      </p:cBhvr>
                                      <p:tavLst>
                                        <p:tav tm="0">
                                          <p:val>
                                            <p:fltVal val="0"/>
                                          </p:val>
                                        </p:tav>
                                        <p:tav tm="100000">
                                          <p:val>
                                            <p:strVal val="#ppt_w"/>
                                          </p:val>
                                        </p:tav>
                                      </p:tavLst>
                                    </p:anim>
                                  </p:childTnLst>
                                </p:cTn>
                              </p:par>
                              <p:par>
                                <p:cTn id="107" presetID="35" presetClass="entr" presetSubtype="0" fill="hold" nodeType="withEffect">
                                  <p:stCondLst>
                                    <p:cond delay="0"/>
                                  </p:stCondLst>
                                  <p:childTnLst>
                                    <p:set>
                                      <p:cBhvr>
                                        <p:cTn id="108" dur="1" fill="hold">
                                          <p:stCondLst>
                                            <p:cond delay="0"/>
                                          </p:stCondLst>
                                        </p:cTn>
                                        <p:tgtEl>
                                          <p:spTgt spid="13"/>
                                        </p:tgtEl>
                                        <p:attrNameLst>
                                          <p:attrName>style.visibility</p:attrName>
                                        </p:attrNameLst>
                                      </p:cBhvr>
                                      <p:to>
                                        <p:strVal val="visible"/>
                                      </p:to>
                                    </p:set>
                                    <p:animEffect transition="in" filter="fade">
                                      <p:cBhvr>
                                        <p:cTn id="109" dur="3000"/>
                                        <p:tgtEl>
                                          <p:spTgt spid="13"/>
                                        </p:tgtEl>
                                      </p:cBhvr>
                                    </p:animEffect>
                                    <p:anim calcmode="lin" valueType="num">
                                      <p:cBhvr>
                                        <p:cTn id="110" dur="3000" fill="hold"/>
                                        <p:tgtEl>
                                          <p:spTgt spid="13"/>
                                        </p:tgtEl>
                                        <p:attrNameLst>
                                          <p:attrName>style.rotation</p:attrName>
                                        </p:attrNameLst>
                                      </p:cBhvr>
                                      <p:tavLst>
                                        <p:tav tm="0">
                                          <p:val>
                                            <p:fltVal val="720"/>
                                          </p:val>
                                        </p:tav>
                                        <p:tav tm="100000">
                                          <p:val>
                                            <p:fltVal val="0"/>
                                          </p:val>
                                        </p:tav>
                                      </p:tavLst>
                                    </p:anim>
                                    <p:anim calcmode="lin" valueType="num">
                                      <p:cBhvr>
                                        <p:cTn id="111" dur="3000" fill="hold"/>
                                        <p:tgtEl>
                                          <p:spTgt spid="13"/>
                                        </p:tgtEl>
                                        <p:attrNameLst>
                                          <p:attrName>ppt_h</p:attrName>
                                        </p:attrNameLst>
                                      </p:cBhvr>
                                      <p:tavLst>
                                        <p:tav tm="0">
                                          <p:val>
                                            <p:fltVal val="0"/>
                                          </p:val>
                                        </p:tav>
                                        <p:tav tm="100000">
                                          <p:val>
                                            <p:strVal val="#ppt_h"/>
                                          </p:val>
                                        </p:tav>
                                      </p:tavLst>
                                    </p:anim>
                                    <p:anim calcmode="lin" valueType="num">
                                      <p:cBhvr>
                                        <p:cTn id="112" dur="3000" fill="hold"/>
                                        <p:tgtEl>
                                          <p:spTgt spid="13"/>
                                        </p:tgtEl>
                                        <p:attrNameLst>
                                          <p:attrName>ppt_w</p:attrName>
                                        </p:attrNameLst>
                                      </p:cBhvr>
                                      <p:tavLst>
                                        <p:tav tm="0">
                                          <p:val>
                                            <p:fltVal val="0"/>
                                          </p:val>
                                        </p:tav>
                                        <p:tav tm="100000">
                                          <p:val>
                                            <p:strVal val="#ppt_w"/>
                                          </p:val>
                                        </p:tav>
                                      </p:tavLst>
                                    </p:anim>
                                  </p:childTnLst>
                                </p:cTn>
                              </p:par>
                            </p:childTnLst>
                          </p:cTn>
                        </p:par>
                        <p:par>
                          <p:cTn id="113" fill="hold" nodeType="afterGroup">
                            <p:stCondLst>
                              <p:cond delay="3000"/>
                            </p:stCondLst>
                            <p:childTnLst>
                              <p:par>
                                <p:cTn id="114" presetID="2" presetClass="exit" presetSubtype="8"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ppt_y"/>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0-ppt_w/2"/>
                                          </p:val>
                                        </p:tav>
                                      </p:tavLst>
                                    </p:anim>
                                    <p:anim calcmode="lin" valueType="num">
                                      <p:cBhvr additive="base">
                                        <p:cTn id="124" dur="3000"/>
                                        <p:tgtEl>
                                          <p:spTgt spid="7"/>
                                        </p:tgtEl>
                                        <p:attrNameLst>
                                          <p:attrName>ppt_y</p:attrName>
                                        </p:attrNameLst>
                                      </p:cBhvr>
                                      <p:tavLst>
                                        <p:tav tm="0">
                                          <p:val>
                                            <p:strVal val="ppt_y"/>
                                          </p:val>
                                        </p:tav>
                                        <p:tav tm="100000">
                                          <p:val>
                                            <p:strVal val="ppt_y"/>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0-ppt_w/2"/>
                                          </p:val>
                                        </p:tav>
                                      </p:tavLst>
                                    </p:anim>
                                    <p:anim calcmode="lin" valueType="num">
                                      <p:cBhvr additive="base">
                                        <p:cTn id="128" dur="3000"/>
                                        <p:tgtEl>
                                          <p:spTgt spid="8"/>
                                        </p:tgtEl>
                                        <p:attrNameLst>
                                          <p:attrName>ppt_y</p:attrName>
                                        </p:attrNameLst>
                                      </p:cBhvr>
                                      <p:tavLst>
                                        <p:tav tm="0">
                                          <p:val>
                                            <p:strVal val="ppt_y"/>
                                          </p:val>
                                        </p:tav>
                                        <p:tav tm="100000">
                                          <p:val>
                                            <p:strVal val="ppt_y"/>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9"/>
                                        </p:tgtEl>
                                        <p:attrNameLst>
                                          <p:attrName>ppt_x</p:attrName>
                                        </p:attrNameLst>
                                      </p:cBhvr>
                                      <p:tavLst>
                                        <p:tav tm="0">
                                          <p:val>
                                            <p:strVal val="ppt_x"/>
                                          </p:val>
                                        </p:tav>
                                        <p:tav tm="100000">
                                          <p:val>
                                            <p:strVal val="0-ppt_w/2"/>
                                          </p:val>
                                        </p:tav>
                                      </p:tavLst>
                                    </p:anim>
                                    <p:anim calcmode="lin" valueType="num">
                                      <p:cBhvr additive="base">
                                        <p:cTn id="132" dur="3000"/>
                                        <p:tgtEl>
                                          <p:spTgt spid="9"/>
                                        </p:tgtEl>
                                        <p:attrNameLst>
                                          <p:attrName>ppt_y</p:attrName>
                                        </p:attrNameLst>
                                      </p:cBhvr>
                                      <p:tavLst>
                                        <p:tav tm="0">
                                          <p:val>
                                            <p:strVal val="ppt_y"/>
                                          </p:val>
                                        </p:tav>
                                        <p:tav tm="100000">
                                          <p:val>
                                            <p:strVal val="ppt_y"/>
                                          </p:val>
                                        </p:tav>
                                      </p:tavLst>
                                    </p:anim>
                                    <p:set>
                                      <p:cBhvr>
                                        <p:cTn id="133" dur="1" fill="hold">
                                          <p:stCondLst>
                                            <p:cond delay="2999"/>
                                          </p:stCondLst>
                                        </p:cTn>
                                        <p:tgtEl>
                                          <p:spTgt spid="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0"/>
                                        </p:tgtEl>
                                        <p:attrNameLst>
                                          <p:attrName>ppt_x</p:attrName>
                                        </p:attrNameLst>
                                      </p:cBhvr>
                                      <p:tavLst>
                                        <p:tav tm="0">
                                          <p:val>
                                            <p:strVal val="ppt_x"/>
                                          </p:val>
                                        </p:tav>
                                        <p:tav tm="100000">
                                          <p:val>
                                            <p:strVal val="0-ppt_w/2"/>
                                          </p:val>
                                        </p:tav>
                                      </p:tavLst>
                                    </p:anim>
                                    <p:anim calcmode="lin" valueType="num">
                                      <p:cBhvr additive="base">
                                        <p:cTn id="136" dur="3000"/>
                                        <p:tgtEl>
                                          <p:spTgt spid="10"/>
                                        </p:tgtEl>
                                        <p:attrNameLst>
                                          <p:attrName>ppt_y</p:attrName>
                                        </p:attrNameLst>
                                      </p:cBhvr>
                                      <p:tavLst>
                                        <p:tav tm="0">
                                          <p:val>
                                            <p:strVal val="ppt_y"/>
                                          </p:val>
                                        </p:tav>
                                        <p:tav tm="100000">
                                          <p:val>
                                            <p:strVal val="ppt_y"/>
                                          </p:val>
                                        </p:tav>
                                      </p:tavLst>
                                    </p:anim>
                                    <p:set>
                                      <p:cBhvr>
                                        <p:cTn id="137" dur="1" fill="hold">
                                          <p:stCondLst>
                                            <p:cond delay="2999"/>
                                          </p:stCondLst>
                                        </p:cTn>
                                        <p:tgtEl>
                                          <p:spTgt spid="10"/>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1"/>
                                        </p:tgtEl>
                                        <p:attrNameLst>
                                          <p:attrName>ppt_x</p:attrName>
                                        </p:attrNameLst>
                                      </p:cBhvr>
                                      <p:tavLst>
                                        <p:tav tm="0">
                                          <p:val>
                                            <p:strVal val="ppt_x"/>
                                          </p:val>
                                        </p:tav>
                                        <p:tav tm="100000">
                                          <p:val>
                                            <p:strVal val="0-ppt_w/2"/>
                                          </p:val>
                                        </p:tav>
                                      </p:tavLst>
                                    </p:anim>
                                    <p:anim calcmode="lin" valueType="num">
                                      <p:cBhvr additive="base">
                                        <p:cTn id="140" dur="3000"/>
                                        <p:tgtEl>
                                          <p:spTgt spid="11"/>
                                        </p:tgtEl>
                                        <p:attrNameLst>
                                          <p:attrName>ppt_y</p:attrName>
                                        </p:attrNameLst>
                                      </p:cBhvr>
                                      <p:tavLst>
                                        <p:tav tm="0">
                                          <p:val>
                                            <p:strVal val="ppt_y"/>
                                          </p:val>
                                        </p:tav>
                                        <p:tav tm="100000">
                                          <p:val>
                                            <p:strVal val="ppt_y"/>
                                          </p:val>
                                        </p:tav>
                                      </p:tavLst>
                                    </p:anim>
                                    <p:set>
                                      <p:cBhvr>
                                        <p:cTn id="141" dur="1" fill="hold">
                                          <p:stCondLst>
                                            <p:cond delay="2999"/>
                                          </p:stCondLst>
                                        </p:cTn>
                                        <p:tgtEl>
                                          <p:spTgt spid="11"/>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2"/>
                                        </p:tgtEl>
                                        <p:attrNameLst>
                                          <p:attrName>ppt_x</p:attrName>
                                        </p:attrNameLst>
                                      </p:cBhvr>
                                      <p:tavLst>
                                        <p:tav tm="0">
                                          <p:val>
                                            <p:strVal val="ppt_x"/>
                                          </p:val>
                                        </p:tav>
                                        <p:tav tm="100000">
                                          <p:val>
                                            <p:strVal val="0-ppt_w/2"/>
                                          </p:val>
                                        </p:tav>
                                      </p:tavLst>
                                    </p:anim>
                                    <p:anim calcmode="lin" valueType="num">
                                      <p:cBhvr additive="base">
                                        <p:cTn id="148" dur="3000"/>
                                        <p:tgtEl>
                                          <p:spTgt spid="12"/>
                                        </p:tgtEl>
                                        <p:attrNameLst>
                                          <p:attrName>ppt_y</p:attrName>
                                        </p:attrNameLst>
                                      </p:cBhvr>
                                      <p:tavLst>
                                        <p:tav tm="0">
                                          <p:val>
                                            <p:strVal val="ppt_y"/>
                                          </p:val>
                                        </p:tav>
                                        <p:tav tm="100000">
                                          <p:val>
                                            <p:strVal val="ppt_y"/>
                                          </p:val>
                                        </p:tav>
                                      </p:tavLst>
                                    </p:anim>
                                    <p:set>
                                      <p:cBhvr>
                                        <p:cTn id="149" dur="1" fill="hold">
                                          <p:stCondLst>
                                            <p:cond delay="2999"/>
                                          </p:stCondLst>
                                        </p:cTn>
                                        <p:tgtEl>
                                          <p:spTgt spid="12"/>
                                        </p:tgtEl>
                                        <p:attrNameLst>
                                          <p:attrName>style.visibility</p:attrName>
                                        </p:attrNameLst>
                                      </p:cBhvr>
                                      <p:to>
                                        <p:strVal val="hidden"/>
                                      </p:to>
                                    </p:set>
                                  </p:childTnLst>
                                </p:cTn>
                              </p:par>
                              <p:par>
                                <p:cTn id="150" presetID="2" presetClass="entr" presetSubtype="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additive="base">
                                        <p:cTn id="152" dur="3000" fill="hold"/>
                                        <p:tgtEl>
                                          <p:spTgt spid="4"/>
                                        </p:tgtEl>
                                        <p:attrNameLst>
                                          <p:attrName>ppt_x</p:attrName>
                                        </p:attrNameLst>
                                      </p:cBhvr>
                                      <p:tavLst>
                                        <p:tav tm="0">
                                          <p:val>
                                            <p:strVal val="1+#ppt_w/2"/>
                                          </p:val>
                                        </p:tav>
                                        <p:tav tm="100000">
                                          <p:val>
                                            <p:strVal val="#ppt_x"/>
                                          </p:val>
                                        </p:tav>
                                      </p:tavLst>
                                    </p:anim>
                                    <p:anim calcmode="lin" valueType="num">
                                      <p:cBhvr additive="base">
                                        <p:cTn id="153" dur="3000" fill="hold"/>
                                        <p:tgtEl>
                                          <p:spTgt spid="4"/>
                                        </p:tgtEl>
                                        <p:attrNameLst>
                                          <p:attrName>ppt_y</p:attrName>
                                        </p:attrNameLst>
                                      </p:cBhvr>
                                      <p:tavLst>
                                        <p:tav tm="0">
                                          <p:val>
                                            <p:strVal val="#ppt_y"/>
                                          </p:val>
                                        </p:tav>
                                        <p:tav tm="100000">
                                          <p:val>
                                            <p:strVal val="#ppt_y"/>
                                          </p:val>
                                        </p:tav>
                                      </p:tavLst>
                                    </p:anim>
                                  </p:childTnLst>
                                </p:cTn>
                              </p:par>
                              <p:par>
                                <p:cTn id="154" presetID="3" presetClass="entr" presetSubtype="10"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linds(horizontal)">
                                      <p:cBhvr>
                                        <p:cTn id="156" dur="3000"/>
                                        <p:tgtEl>
                                          <p:spTgt spid="4"/>
                                        </p:tgtEl>
                                      </p:cBhvr>
                                    </p:animEffect>
                                  </p:childTnLst>
                                </p:cTn>
                              </p:par>
                            </p:childTnLst>
                          </p:cTn>
                        </p:par>
                        <p:par>
                          <p:cTn id="157" fill="hold" nodeType="afterGroup">
                            <p:stCondLst>
                              <p:cond delay="6000"/>
                            </p:stCondLst>
                            <p:childTnLst>
                              <p:par>
                                <p:cTn id="158" presetID="23" presetClass="entr" presetSubtype="16" fill="hold" grpId="0" nodeType="afterEffect">
                                  <p:stCondLst>
                                    <p:cond delay="0"/>
                                  </p:stCondLst>
                                  <p:childTnLst>
                                    <p:set>
                                      <p:cBhvr>
                                        <p:cTn id="159" dur="1" fill="hold">
                                          <p:stCondLst>
                                            <p:cond delay="0"/>
                                          </p:stCondLst>
                                        </p:cTn>
                                        <p:tgtEl>
                                          <p:spTgt spid="14"/>
                                        </p:tgtEl>
                                        <p:attrNameLst>
                                          <p:attrName>style.visibility</p:attrName>
                                        </p:attrNameLst>
                                      </p:cBhvr>
                                      <p:to>
                                        <p:strVal val="visible"/>
                                      </p:to>
                                    </p:set>
                                    <p:anim calcmode="lin" valueType="num">
                                      <p:cBhvr>
                                        <p:cTn id="160" dur="2000" fill="hold"/>
                                        <p:tgtEl>
                                          <p:spTgt spid="14"/>
                                        </p:tgtEl>
                                        <p:attrNameLst>
                                          <p:attrName>ppt_w</p:attrName>
                                        </p:attrNameLst>
                                      </p:cBhvr>
                                      <p:tavLst>
                                        <p:tav tm="0">
                                          <p:val>
                                            <p:fltVal val="0"/>
                                          </p:val>
                                        </p:tav>
                                        <p:tav tm="100000">
                                          <p:val>
                                            <p:strVal val="#ppt_w"/>
                                          </p:val>
                                        </p:tav>
                                      </p:tavLst>
                                    </p:anim>
                                    <p:anim calcmode="lin" valueType="num">
                                      <p:cBhvr>
                                        <p:cTn id="161" dur="2000" fill="hold"/>
                                        <p:tgtEl>
                                          <p:spTgt spid="14"/>
                                        </p:tgtEl>
                                        <p:attrNameLst>
                                          <p:attrName>ppt_h</p:attrName>
                                        </p:attrNameLst>
                                      </p:cBhvr>
                                      <p:tavLst>
                                        <p:tav tm="0">
                                          <p:val>
                                            <p:fltVal val="0"/>
                                          </p:val>
                                        </p:tav>
                                        <p:tav tm="100000">
                                          <p:val>
                                            <p:strVal val="#ppt_h"/>
                                          </p:val>
                                        </p:tav>
                                      </p:tavLst>
                                    </p:anim>
                                  </p:childTnLst>
                                </p:cTn>
                              </p:par>
                            </p:childTnLst>
                          </p:cTn>
                        </p:par>
                        <p:par>
                          <p:cTn id="162" fill="hold" nodeType="afterGroup">
                            <p:stCondLst>
                              <p:cond delay="8000"/>
                            </p:stCondLst>
                            <p:childTnLst>
                              <p:par>
                                <p:cTn id="163" presetID="40" presetClass="entr" presetSubtype="0" fill="hold" grpId="0" nodeType="afterEffect">
                                  <p:stCondLst>
                                    <p:cond delay="1000"/>
                                  </p:stCondLst>
                                  <p:iterate type="lt">
                                    <p:tmPct val="10000"/>
                                  </p:iterate>
                                  <p:childTnLst>
                                    <p:set>
                                      <p:cBhvr>
                                        <p:cTn id="164" dur="1" fill="hold">
                                          <p:stCondLst>
                                            <p:cond delay="0"/>
                                          </p:stCondLst>
                                        </p:cTn>
                                        <p:tgtEl>
                                          <p:spTgt spid="15"/>
                                        </p:tgtEl>
                                        <p:attrNameLst>
                                          <p:attrName>style.visibility</p:attrName>
                                        </p:attrNameLst>
                                      </p:cBhvr>
                                      <p:to>
                                        <p:strVal val="visible"/>
                                      </p:to>
                                    </p:set>
                                    <p:animEffect transition="in" filter="fade">
                                      <p:cBhvr>
                                        <p:cTn id="165" dur="1000"/>
                                        <p:tgtEl>
                                          <p:spTgt spid="15"/>
                                        </p:tgtEl>
                                      </p:cBhvr>
                                    </p:animEffect>
                                    <p:anim calcmode="lin" valueType="num">
                                      <p:cBhvr>
                                        <p:cTn id="166" dur="1000" fill="hold"/>
                                        <p:tgtEl>
                                          <p:spTgt spid="15"/>
                                        </p:tgtEl>
                                        <p:attrNameLst>
                                          <p:attrName>ppt_x</p:attrName>
                                        </p:attrNameLst>
                                      </p:cBhvr>
                                      <p:tavLst>
                                        <p:tav tm="0">
                                          <p:val>
                                            <p:strVal val="#ppt_x-.1"/>
                                          </p:val>
                                        </p:tav>
                                        <p:tav tm="100000">
                                          <p:val>
                                            <p:strVal val="#ppt_x"/>
                                          </p:val>
                                        </p:tav>
                                      </p:tavLst>
                                    </p:anim>
                                    <p:anim calcmode="lin" valueType="num">
                                      <p:cBhvr>
                                        <p:cTn id="167"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548765516_cde08f8cab_b.jpg-cassig-franc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Pentágono"/>
          <p:cNvSpPr/>
          <p:nvPr/>
        </p:nvSpPr>
        <p:spPr>
          <a:xfrm>
            <a:off x="6786578"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Pentágono"/>
          <p:cNvSpPr/>
          <p:nvPr/>
        </p:nvSpPr>
        <p:spPr>
          <a:xfrm>
            <a:off x="5857884"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Pentágono"/>
          <p:cNvSpPr/>
          <p:nvPr/>
        </p:nvSpPr>
        <p:spPr>
          <a:xfrm>
            <a:off x="4929190" y="1369208"/>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Pentágono"/>
          <p:cNvSpPr/>
          <p:nvPr/>
        </p:nvSpPr>
        <p:spPr>
          <a:xfrm>
            <a:off x="3929058"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Pentágono"/>
          <p:cNvSpPr/>
          <p:nvPr/>
        </p:nvSpPr>
        <p:spPr>
          <a:xfrm>
            <a:off x="3071802" y="1369208"/>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Pentágono"/>
          <p:cNvSpPr/>
          <p:nvPr/>
        </p:nvSpPr>
        <p:spPr>
          <a:xfrm>
            <a:off x="2143108"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Pentágono"/>
          <p:cNvSpPr/>
          <p:nvPr/>
        </p:nvSpPr>
        <p:spPr>
          <a:xfrm>
            <a:off x="1000100"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Pentágono"/>
          <p:cNvSpPr/>
          <p:nvPr/>
        </p:nvSpPr>
        <p:spPr>
          <a:xfrm>
            <a:off x="0" y="1428746"/>
            <a:ext cx="2357422" cy="2500330"/>
          </a:xfrm>
          <a:prstGeom prst="homePlate">
            <a:avLst>
              <a:gd name="adj" fmla="val 100000"/>
            </a:avLst>
          </a:prstGeom>
          <a:gradFill flip="none" rotWithShape="1">
            <a:gsLst>
              <a:gs pos="65000">
                <a:srgbClr val="8488C4">
                  <a:alpha val="50000"/>
                </a:srgbClr>
              </a:gs>
              <a:gs pos="53000">
                <a:srgbClr val="D4DEFF"/>
              </a:gs>
              <a:gs pos="83000">
                <a:srgbClr val="D4DEFF"/>
              </a:gs>
              <a:gs pos="100000">
                <a:srgbClr val="96AB94"/>
              </a:gs>
            </a:gsLst>
            <a:path path="shape">
              <a:fillToRect l="50000" t="50000" r="50000" b="50000"/>
            </a:path>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CuadroTexto"/>
          <p:cNvSpPr txBox="1"/>
          <p:nvPr/>
        </p:nvSpPr>
        <p:spPr>
          <a:xfrm>
            <a:off x="900113" y="4370388"/>
            <a:ext cx="784860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Proyectado por el arquitecto José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Espiau</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y Muñoz para la importante Compañía de seguros La Adriática, constituye un bello ejemplo de arquitectura ecléctica, donde se combinan elementos de ascendencia islámica con otros de estilo plateresco.</a:t>
            </a:r>
          </a:p>
        </p:txBody>
      </p:sp>
      <p:sp>
        <p:nvSpPr>
          <p:cNvPr id="15" name="14 CuadroTexto"/>
          <p:cNvSpPr txBox="1"/>
          <p:nvPr/>
        </p:nvSpPr>
        <p:spPr>
          <a:xfrm>
            <a:off x="1042988" y="409575"/>
            <a:ext cx="2795587"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EDIFICIO FILELLA</a:t>
            </a:r>
          </a:p>
        </p:txBody>
      </p:sp>
    </p:spTree>
  </p:cSld>
  <p:clrMapOvr>
    <a:masterClrMapping/>
  </p:clrMapOvr>
  <mc:AlternateContent xmlns:mc="http://schemas.openxmlformats.org/markup-compatibility/2006">
    <mc:Choice xmlns:p14="http://schemas.microsoft.com/office/powerpoint/2010/main" Requires="p14">
      <p:transition spd="slow" p14:dur="2500" advTm="35000">
        <p14:vortex dir="r"/>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anim calcmode="lin" valueType="num">
                                      <p:cBhvr>
                                        <p:cTn id="8" dur="3000" fill="hold"/>
                                        <p:tgtEl>
                                          <p:spTgt spid="5"/>
                                        </p:tgtEl>
                                        <p:attrNameLst>
                                          <p:attrName>style.rotation</p:attrName>
                                        </p:attrNameLst>
                                      </p:cBhvr>
                                      <p:tavLst>
                                        <p:tav tm="0">
                                          <p:val>
                                            <p:fltVal val="720"/>
                                          </p:val>
                                        </p:tav>
                                        <p:tav tm="100000">
                                          <p:val>
                                            <p:fltVal val="0"/>
                                          </p:val>
                                        </p:tav>
                                      </p:tavLst>
                                    </p:anim>
                                    <p:anim calcmode="lin" valueType="num">
                                      <p:cBhvr>
                                        <p:cTn id="9" dur="3000" fill="hold"/>
                                        <p:tgtEl>
                                          <p:spTgt spid="5"/>
                                        </p:tgtEl>
                                        <p:attrNameLst>
                                          <p:attrName>ppt_h</p:attrName>
                                        </p:attrNameLst>
                                      </p:cBhvr>
                                      <p:tavLst>
                                        <p:tav tm="0">
                                          <p:val>
                                            <p:fltVal val="0"/>
                                          </p:val>
                                        </p:tav>
                                        <p:tav tm="100000">
                                          <p:val>
                                            <p:strVal val="#ppt_h"/>
                                          </p:val>
                                        </p:tav>
                                      </p:tavLst>
                                    </p:anim>
                                    <p:anim calcmode="lin" valueType="num">
                                      <p:cBhvr>
                                        <p:cTn id="10" dur="3000" fill="hold"/>
                                        <p:tgtEl>
                                          <p:spTgt spid="5"/>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3000"/>
                                        <p:tgtEl>
                                          <p:spTgt spid="7"/>
                                        </p:tgtEl>
                                      </p:cBhvr>
                                    </p:animEffect>
                                    <p:anim calcmode="lin" valueType="num">
                                      <p:cBhvr>
                                        <p:cTn id="14" dur="3000" fill="hold"/>
                                        <p:tgtEl>
                                          <p:spTgt spid="7"/>
                                        </p:tgtEl>
                                        <p:attrNameLst>
                                          <p:attrName>style.rotation</p:attrName>
                                        </p:attrNameLst>
                                      </p:cBhvr>
                                      <p:tavLst>
                                        <p:tav tm="0">
                                          <p:val>
                                            <p:fltVal val="720"/>
                                          </p:val>
                                        </p:tav>
                                        <p:tav tm="100000">
                                          <p:val>
                                            <p:fltVal val="0"/>
                                          </p:val>
                                        </p:tav>
                                      </p:tavLst>
                                    </p:anim>
                                    <p:anim calcmode="lin" valueType="num">
                                      <p:cBhvr>
                                        <p:cTn id="15" dur="3000" fill="hold"/>
                                        <p:tgtEl>
                                          <p:spTgt spid="7"/>
                                        </p:tgtEl>
                                        <p:attrNameLst>
                                          <p:attrName>ppt_h</p:attrName>
                                        </p:attrNameLst>
                                      </p:cBhvr>
                                      <p:tavLst>
                                        <p:tav tm="0">
                                          <p:val>
                                            <p:fltVal val="0"/>
                                          </p:val>
                                        </p:tav>
                                        <p:tav tm="100000">
                                          <p:val>
                                            <p:strVal val="#ppt_h"/>
                                          </p:val>
                                        </p:tav>
                                      </p:tavLst>
                                    </p:anim>
                                    <p:anim calcmode="lin" valueType="num">
                                      <p:cBhvr>
                                        <p:cTn id="16" dur="3000" fill="hold"/>
                                        <p:tgtEl>
                                          <p:spTgt spid="7"/>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3000"/>
                                        <p:tgtEl>
                                          <p:spTgt spid="8"/>
                                        </p:tgtEl>
                                      </p:cBhvr>
                                    </p:animEffect>
                                    <p:anim calcmode="lin" valueType="num">
                                      <p:cBhvr>
                                        <p:cTn id="20" dur="3000" fill="hold"/>
                                        <p:tgtEl>
                                          <p:spTgt spid="8"/>
                                        </p:tgtEl>
                                        <p:attrNameLst>
                                          <p:attrName>style.rotation</p:attrName>
                                        </p:attrNameLst>
                                      </p:cBhvr>
                                      <p:tavLst>
                                        <p:tav tm="0">
                                          <p:val>
                                            <p:fltVal val="720"/>
                                          </p:val>
                                        </p:tav>
                                        <p:tav tm="100000">
                                          <p:val>
                                            <p:fltVal val="0"/>
                                          </p:val>
                                        </p:tav>
                                      </p:tavLst>
                                    </p:anim>
                                    <p:anim calcmode="lin" valueType="num">
                                      <p:cBhvr>
                                        <p:cTn id="21" dur="3000" fill="hold"/>
                                        <p:tgtEl>
                                          <p:spTgt spid="8"/>
                                        </p:tgtEl>
                                        <p:attrNameLst>
                                          <p:attrName>ppt_h</p:attrName>
                                        </p:attrNameLst>
                                      </p:cBhvr>
                                      <p:tavLst>
                                        <p:tav tm="0">
                                          <p:val>
                                            <p:fltVal val="0"/>
                                          </p:val>
                                        </p:tav>
                                        <p:tav tm="100000">
                                          <p:val>
                                            <p:strVal val="#ppt_h"/>
                                          </p:val>
                                        </p:tav>
                                      </p:tavLst>
                                    </p:anim>
                                    <p:anim calcmode="lin" valueType="num">
                                      <p:cBhvr>
                                        <p:cTn id="22" dur="3000" fill="hold"/>
                                        <p:tgtEl>
                                          <p:spTgt spid="8"/>
                                        </p:tgtEl>
                                        <p:attrNameLst>
                                          <p:attrName>ppt_w</p:attrName>
                                        </p:attrNameLst>
                                      </p:cBhvr>
                                      <p:tavLst>
                                        <p:tav tm="0">
                                          <p:val>
                                            <p:fltVal val="0"/>
                                          </p:val>
                                        </p:tav>
                                        <p:tav tm="100000">
                                          <p:val>
                                            <p:strVal val="#ppt_w"/>
                                          </p:val>
                                        </p:tav>
                                      </p:tavLst>
                                    </p:anim>
                                  </p:childTnLst>
                                </p:cTn>
                              </p:par>
                              <p:par>
                                <p:cTn id="23" presetID="35" presetClass="entr" presetSubtype="0"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fade">
                                      <p:cBhvr>
                                        <p:cTn id="25" dur="3000"/>
                                        <p:tgtEl>
                                          <p:spTgt spid="9"/>
                                        </p:tgtEl>
                                      </p:cBhvr>
                                    </p:animEffect>
                                    <p:anim calcmode="lin" valueType="num">
                                      <p:cBhvr>
                                        <p:cTn id="26" dur="3000" fill="hold"/>
                                        <p:tgtEl>
                                          <p:spTgt spid="9"/>
                                        </p:tgtEl>
                                        <p:attrNameLst>
                                          <p:attrName>style.rotation</p:attrName>
                                        </p:attrNameLst>
                                      </p:cBhvr>
                                      <p:tavLst>
                                        <p:tav tm="0">
                                          <p:val>
                                            <p:fltVal val="720"/>
                                          </p:val>
                                        </p:tav>
                                        <p:tav tm="100000">
                                          <p:val>
                                            <p:fltVal val="0"/>
                                          </p:val>
                                        </p:tav>
                                      </p:tavLst>
                                    </p:anim>
                                    <p:anim calcmode="lin" valueType="num">
                                      <p:cBhvr>
                                        <p:cTn id="27" dur="3000" fill="hold"/>
                                        <p:tgtEl>
                                          <p:spTgt spid="9"/>
                                        </p:tgtEl>
                                        <p:attrNameLst>
                                          <p:attrName>ppt_h</p:attrName>
                                        </p:attrNameLst>
                                      </p:cBhvr>
                                      <p:tavLst>
                                        <p:tav tm="0">
                                          <p:val>
                                            <p:fltVal val="0"/>
                                          </p:val>
                                        </p:tav>
                                        <p:tav tm="100000">
                                          <p:val>
                                            <p:strVal val="#ppt_h"/>
                                          </p:val>
                                        </p:tav>
                                      </p:tavLst>
                                    </p:anim>
                                    <p:anim calcmode="lin" valueType="num">
                                      <p:cBhvr>
                                        <p:cTn id="28" dur="3000" fill="hold"/>
                                        <p:tgtEl>
                                          <p:spTgt spid="9"/>
                                        </p:tgtEl>
                                        <p:attrNameLst>
                                          <p:attrName>ppt_w</p:attrName>
                                        </p:attrNameLst>
                                      </p:cBhvr>
                                      <p:tavLst>
                                        <p:tav tm="0">
                                          <p:val>
                                            <p:fltVal val="0"/>
                                          </p:val>
                                        </p:tav>
                                        <p:tav tm="100000">
                                          <p:val>
                                            <p:strVal val="#ppt_w"/>
                                          </p:val>
                                        </p:tav>
                                      </p:tavLst>
                                    </p:anim>
                                  </p:childTnLst>
                                </p:cTn>
                              </p:par>
                              <p:par>
                                <p:cTn id="29" presetID="35"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3000"/>
                                        <p:tgtEl>
                                          <p:spTgt spid="10"/>
                                        </p:tgtEl>
                                      </p:cBhvr>
                                    </p:animEffect>
                                    <p:anim calcmode="lin" valueType="num">
                                      <p:cBhvr>
                                        <p:cTn id="32" dur="3000" fill="hold"/>
                                        <p:tgtEl>
                                          <p:spTgt spid="10"/>
                                        </p:tgtEl>
                                        <p:attrNameLst>
                                          <p:attrName>style.rotation</p:attrName>
                                        </p:attrNameLst>
                                      </p:cBhvr>
                                      <p:tavLst>
                                        <p:tav tm="0">
                                          <p:val>
                                            <p:fltVal val="720"/>
                                          </p:val>
                                        </p:tav>
                                        <p:tav tm="100000">
                                          <p:val>
                                            <p:fltVal val="0"/>
                                          </p:val>
                                        </p:tav>
                                      </p:tavLst>
                                    </p:anim>
                                    <p:anim calcmode="lin" valueType="num">
                                      <p:cBhvr>
                                        <p:cTn id="33" dur="3000" fill="hold"/>
                                        <p:tgtEl>
                                          <p:spTgt spid="10"/>
                                        </p:tgtEl>
                                        <p:attrNameLst>
                                          <p:attrName>ppt_h</p:attrName>
                                        </p:attrNameLst>
                                      </p:cBhvr>
                                      <p:tavLst>
                                        <p:tav tm="0">
                                          <p:val>
                                            <p:fltVal val="0"/>
                                          </p:val>
                                        </p:tav>
                                        <p:tav tm="100000">
                                          <p:val>
                                            <p:strVal val="#ppt_h"/>
                                          </p:val>
                                        </p:tav>
                                      </p:tavLst>
                                    </p:anim>
                                    <p:anim calcmode="lin" valueType="num">
                                      <p:cBhvr>
                                        <p:cTn id="34" dur="3000" fill="hold"/>
                                        <p:tgtEl>
                                          <p:spTgt spid="10"/>
                                        </p:tgtEl>
                                        <p:attrNameLst>
                                          <p:attrName>ppt_w</p:attrName>
                                        </p:attrNameLst>
                                      </p:cBhvr>
                                      <p:tavLst>
                                        <p:tav tm="0">
                                          <p:val>
                                            <p:fltVal val="0"/>
                                          </p:val>
                                        </p:tav>
                                        <p:tav tm="100000">
                                          <p:val>
                                            <p:strVal val="#ppt_w"/>
                                          </p:val>
                                        </p:tav>
                                      </p:tavLst>
                                    </p:anim>
                                  </p:childTnLst>
                                </p:cTn>
                              </p:par>
                              <p:par>
                                <p:cTn id="35" presetID="35" presetClass="entr" presetSubtype="0"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3000"/>
                                        <p:tgtEl>
                                          <p:spTgt spid="11"/>
                                        </p:tgtEl>
                                      </p:cBhvr>
                                    </p:animEffect>
                                    <p:anim calcmode="lin" valueType="num">
                                      <p:cBhvr>
                                        <p:cTn id="38" dur="3000" fill="hold"/>
                                        <p:tgtEl>
                                          <p:spTgt spid="11"/>
                                        </p:tgtEl>
                                        <p:attrNameLst>
                                          <p:attrName>style.rotation</p:attrName>
                                        </p:attrNameLst>
                                      </p:cBhvr>
                                      <p:tavLst>
                                        <p:tav tm="0">
                                          <p:val>
                                            <p:fltVal val="720"/>
                                          </p:val>
                                        </p:tav>
                                        <p:tav tm="100000">
                                          <p:val>
                                            <p:fltVal val="0"/>
                                          </p:val>
                                        </p:tav>
                                      </p:tavLst>
                                    </p:anim>
                                    <p:anim calcmode="lin" valueType="num">
                                      <p:cBhvr>
                                        <p:cTn id="39" dur="3000" fill="hold"/>
                                        <p:tgtEl>
                                          <p:spTgt spid="11"/>
                                        </p:tgtEl>
                                        <p:attrNameLst>
                                          <p:attrName>ppt_h</p:attrName>
                                        </p:attrNameLst>
                                      </p:cBhvr>
                                      <p:tavLst>
                                        <p:tav tm="0">
                                          <p:val>
                                            <p:fltVal val="0"/>
                                          </p:val>
                                        </p:tav>
                                        <p:tav tm="100000">
                                          <p:val>
                                            <p:strVal val="#ppt_h"/>
                                          </p:val>
                                        </p:tav>
                                      </p:tavLst>
                                    </p:anim>
                                    <p:anim calcmode="lin" valueType="num">
                                      <p:cBhvr>
                                        <p:cTn id="40" dur="3000" fill="hold"/>
                                        <p:tgtEl>
                                          <p:spTgt spid="11"/>
                                        </p:tgtEl>
                                        <p:attrNameLst>
                                          <p:attrName>ppt_w</p:attrName>
                                        </p:attrNameLst>
                                      </p:cBhvr>
                                      <p:tavLst>
                                        <p:tav tm="0">
                                          <p:val>
                                            <p:fltVal val="0"/>
                                          </p:val>
                                        </p:tav>
                                        <p:tav tm="100000">
                                          <p:val>
                                            <p:strVal val="#ppt_w"/>
                                          </p:val>
                                        </p:tav>
                                      </p:tavLst>
                                    </p:anim>
                                  </p:childTnLst>
                                </p:cTn>
                              </p:par>
                              <p:par>
                                <p:cTn id="41" presetID="35" presetClass="entr" presetSubtype="0"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3000"/>
                                        <p:tgtEl>
                                          <p:spTgt spid="12"/>
                                        </p:tgtEl>
                                      </p:cBhvr>
                                    </p:animEffect>
                                    <p:anim calcmode="lin" valueType="num">
                                      <p:cBhvr>
                                        <p:cTn id="44" dur="3000" fill="hold"/>
                                        <p:tgtEl>
                                          <p:spTgt spid="12"/>
                                        </p:tgtEl>
                                        <p:attrNameLst>
                                          <p:attrName>style.rotation</p:attrName>
                                        </p:attrNameLst>
                                      </p:cBhvr>
                                      <p:tavLst>
                                        <p:tav tm="0">
                                          <p:val>
                                            <p:fltVal val="720"/>
                                          </p:val>
                                        </p:tav>
                                        <p:tav tm="100000">
                                          <p:val>
                                            <p:fltVal val="0"/>
                                          </p:val>
                                        </p:tav>
                                      </p:tavLst>
                                    </p:anim>
                                    <p:anim calcmode="lin" valueType="num">
                                      <p:cBhvr>
                                        <p:cTn id="45" dur="3000" fill="hold"/>
                                        <p:tgtEl>
                                          <p:spTgt spid="12"/>
                                        </p:tgtEl>
                                        <p:attrNameLst>
                                          <p:attrName>ppt_h</p:attrName>
                                        </p:attrNameLst>
                                      </p:cBhvr>
                                      <p:tavLst>
                                        <p:tav tm="0">
                                          <p:val>
                                            <p:fltVal val="0"/>
                                          </p:val>
                                        </p:tav>
                                        <p:tav tm="100000">
                                          <p:val>
                                            <p:strVal val="#ppt_h"/>
                                          </p:val>
                                        </p:tav>
                                      </p:tavLst>
                                    </p:anim>
                                    <p:anim calcmode="lin" valueType="num">
                                      <p:cBhvr>
                                        <p:cTn id="46" dur="3000" fill="hold"/>
                                        <p:tgtEl>
                                          <p:spTgt spid="12"/>
                                        </p:tgtEl>
                                        <p:attrNameLst>
                                          <p:attrName>ppt_w</p:attrName>
                                        </p:attrNameLst>
                                      </p:cBhvr>
                                      <p:tavLst>
                                        <p:tav tm="0">
                                          <p:val>
                                            <p:fltVal val="0"/>
                                          </p:val>
                                        </p:tav>
                                        <p:tav tm="100000">
                                          <p:val>
                                            <p:strVal val="#ppt_w"/>
                                          </p:val>
                                        </p:tav>
                                      </p:tavLst>
                                    </p:anim>
                                  </p:childTnLst>
                                </p:cTn>
                              </p:par>
                              <p:par>
                                <p:cTn id="47" presetID="35" presetClass="entr" presetSubtype="0" fill="hold"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3000"/>
                                        <p:tgtEl>
                                          <p:spTgt spid="13"/>
                                        </p:tgtEl>
                                      </p:cBhvr>
                                    </p:animEffect>
                                    <p:anim calcmode="lin" valueType="num">
                                      <p:cBhvr>
                                        <p:cTn id="50" dur="3000" fill="hold"/>
                                        <p:tgtEl>
                                          <p:spTgt spid="13"/>
                                        </p:tgtEl>
                                        <p:attrNameLst>
                                          <p:attrName>style.rotation</p:attrName>
                                        </p:attrNameLst>
                                      </p:cBhvr>
                                      <p:tavLst>
                                        <p:tav tm="0">
                                          <p:val>
                                            <p:fltVal val="720"/>
                                          </p:val>
                                        </p:tav>
                                        <p:tav tm="100000">
                                          <p:val>
                                            <p:fltVal val="0"/>
                                          </p:val>
                                        </p:tav>
                                      </p:tavLst>
                                    </p:anim>
                                    <p:anim calcmode="lin" valueType="num">
                                      <p:cBhvr>
                                        <p:cTn id="51" dur="3000" fill="hold"/>
                                        <p:tgtEl>
                                          <p:spTgt spid="13"/>
                                        </p:tgtEl>
                                        <p:attrNameLst>
                                          <p:attrName>ppt_h</p:attrName>
                                        </p:attrNameLst>
                                      </p:cBhvr>
                                      <p:tavLst>
                                        <p:tav tm="0">
                                          <p:val>
                                            <p:fltVal val="0"/>
                                          </p:val>
                                        </p:tav>
                                        <p:tav tm="100000">
                                          <p:val>
                                            <p:strVal val="#ppt_h"/>
                                          </p:val>
                                        </p:tav>
                                      </p:tavLst>
                                    </p:anim>
                                    <p:anim calcmode="lin" valueType="num">
                                      <p:cBhvr>
                                        <p:cTn id="52" dur="3000" fill="hold"/>
                                        <p:tgtEl>
                                          <p:spTgt spid="13"/>
                                        </p:tgtEl>
                                        <p:attrNameLst>
                                          <p:attrName>ppt_w</p:attrName>
                                        </p:attrNameLst>
                                      </p:cBhvr>
                                      <p:tavLst>
                                        <p:tav tm="0">
                                          <p:val>
                                            <p:fltVal val="0"/>
                                          </p:val>
                                        </p:tav>
                                        <p:tav tm="100000">
                                          <p:val>
                                            <p:strVal val="#ppt_w"/>
                                          </p:val>
                                        </p:tav>
                                      </p:tavLst>
                                    </p:anim>
                                  </p:childTnLst>
                                </p:cTn>
                              </p:par>
                              <p:par>
                                <p:cTn id="53" presetID="48" presetClass="entr" presetSubtype="0" accel="5000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57" dur="3000" fill="hold"/>
                                        <p:tgtEl>
                                          <p:spTgt spid="5"/>
                                        </p:tgtEl>
                                        <p:attrNameLst>
                                          <p:attrName>ppt_y</p:attrName>
                                        </p:attrNameLst>
                                      </p:cBhvr>
                                      <p:tavLst>
                                        <p:tav tm="0">
                                          <p:val>
                                            <p:strVal val="#ppt_y"/>
                                          </p:val>
                                        </p:tav>
                                        <p:tav tm="100000">
                                          <p:val>
                                            <p:strVal val="#ppt_y"/>
                                          </p:val>
                                        </p:tav>
                                      </p:tavLst>
                                    </p:anim>
                                    <p:animEffect transition="in" filter="fade">
                                      <p:cBhvr>
                                        <p:cTn id="58" dur="3000"/>
                                        <p:tgtEl>
                                          <p:spTgt spid="5"/>
                                        </p:tgtEl>
                                      </p:cBhvr>
                                    </p:animEffect>
                                  </p:childTnLst>
                                </p:cTn>
                              </p:par>
                              <p:par>
                                <p:cTn id="59" presetID="48" presetClass="entr" presetSubtype="0" accel="5000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 calcmode="lin" valueType="num">
                                      <p:cBhvr>
                                        <p:cTn id="61"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2"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63" dur="3000" fill="hold"/>
                                        <p:tgtEl>
                                          <p:spTgt spid="7"/>
                                        </p:tgtEl>
                                        <p:attrNameLst>
                                          <p:attrName>ppt_y</p:attrName>
                                        </p:attrNameLst>
                                      </p:cBhvr>
                                      <p:tavLst>
                                        <p:tav tm="0">
                                          <p:val>
                                            <p:strVal val="#ppt_y"/>
                                          </p:val>
                                        </p:tav>
                                        <p:tav tm="100000">
                                          <p:val>
                                            <p:strVal val="#ppt_y"/>
                                          </p:val>
                                        </p:tav>
                                      </p:tavLst>
                                    </p:anim>
                                    <p:animEffect transition="in" filter="fade">
                                      <p:cBhvr>
                                        <p:cTn id="64" dur="3000"/>
                                        <p:tgtEl>
                                          <p:spTgt spid="7"/>
                                        </p:tgtEl>
                                      </p:cBhvr>
                                    </p:animEffect>
                                  </p:childTnLst>
                                </p:cTn>
                              </p:par>
                              <p:par>
                                <p:cTn id="65" presetID="48" presetClass="entr" presetSubtype="0" accel="50000" fill="hold"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p:cTn id="67"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68"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69" dur="3000" fill="hold"/>
                                        <p:tgtEl>
                                          <p:spTgt spid="8"/>
                                        </p:tgtEl>
                                        <p:attrNameLst>
                                          <p:attrName>ppt_y</p:attrName>
                                        </p:attrNameLst>
                                      </p:cBhvr>
                                      <p:tavLst>
                                        <p:tav tm="0">
                                          <p:val>
                                            <p:strVal val="#ppt_y"/>
                                          </p:val>
                                        </p:tav>
                                        <p:tav tm="100000">
                                          <p:val>
                                            <p:strVal val="#ppt_y"/>
                                          </p:val>
                                        </p:tav>
                                      </p:tavLst>
                                    </p:anim>
                                    <p:animEffect transition="in" filter="fade">
                                      <p:cBhvr>
                                        <p:cTn id="70" dur="3000"/>
                                        <p:tgtEl>
                                          <p:spTgt spid="8"/>
                                        </p:tgtEl>
                                      </p:cBhvr>
                                    </p:animEffect>
                                  </p:childTnLst>
                                </p:cTn>
                              </p:par>
                              <p:par>
                                <p:cTn id="71" presetID="48" presetClass="entr" presetSubtype="0" accel="50000"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p:cTn id="73"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74"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75" dur="3000" fill="hold"/>
                                        <p:tgtEl>
                                          <p:spTgt spid="9"/>
                                        </p:tgtEl>
                                        <p:attrNameLst>
                                          <p:attrName>ppt_y</p:attrName>
                                        </p:attrNameLst>
                                      </p:cBhvr>
                                      <p:tavLst>
                                        <p:tav tm="0">
                                          <p:val>
                                            <p:strVal val="#ppt_y"/>
                                          </p:val>
                                        </p:tav>
                                        <p:tav tm="100000">
                                          <p:val>
                                            <p:strVal val="#ppt_y"/>
                                          </p:val>
                                        </p:tav>
                                      </p:tavLst>
                                    </p:anim>
                                    <p:animEffect transition="in" filter="fade">
                                      <p:cBhvr>
                                        <p:cTn id="76" dur="3000"/>
                                        <p:tgtEl>
                                          <p:spTgt spid="9"/>
                                        </p:tgtEl>
                                      </p:cBhvr>
                                    </p:animEffect>
                                  </p:childTnLst>
                                </p:cTn>
                              </p:par>
                              <p:par>
                                <p:cTn id="77" presetID="48" presetClass="entr" presetSubtype="0" accel="50000" fill="hold" nodeType="withEffect">
                                  <p:stCondLst>
                                    <p:cond delay="0"/>
                                  </p:stCondLst>
                                  <p:childTnLst>
                                    <p:set>
                                      <p:cBhvr>
                                        <p:cTn id="78" dur="1" fill="hold">
                                          <p:stCondLst>
                                            <p:cond delay="0"/>
                                          </p:stCondLst>
                                        </p:cTn>
                                        <p:tgtEl>
                                          <p:spTgt spid="10"/>
                                        </p:tgtEl>
                                        <p:attrNameLst>
                                          <p:attrName>style.visibility</p:attrName>
                                        </p:attrNameLst>
                                      </p:cBhvr>
                                      <p:to>
                                        <p:strVal val="visible"/>
                                      </p:to>
                                    </p:set>
                                    <p:anim calcmode="lin" valueType="num">
                                      <p:cBhvr>
                                        <p:cTn id="79"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0"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81" dur="3000" fill="hold"/>
                                        <p:tgtEl>
                                          <p:spTgt spid="10"/>
                                        </p:tgtEl>
                                        <p:attrNameLst>
                                          <p:attrName>ppt_y</p:attrName>
                                        </p:attrNameLst>
                                      </p:cBhvr>
                                      <p:tavLst>
                                        <p:tav tm="0">
                                          <p:val>
                                            <p:strVal val="#ppt_y"/>
                                          </p:val>
                                        </p:tav>
                                        <p:tav tm="100000">
                                          <p:val>
                                            <p:strVal val="#ppt_y"/>
                                          </p:val>
                                        </p:tav>
                                      </p:tavLst>
                                    </p:anim>
                                    <p:animEffect transition="in" filter="fade">
                                      <p:cBhvr>
                                        <p:cTn id="82" dur="3000"/>
                                        <p:tgtEl>
                                          <p:spTgt spid="10"/>
                                        </p:tgtEl>
                                      </p:cBhvr>
                                    </p:animEffect>
                                  </p:childTnLst>
                                </p:cTn>
                              </p:par>
                              <p:par>
                                <p:cTn id="83" presetID="48" presetClass="entr" presetSubtype="0" accel="50000" fill="hold"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p:cTn id="85" dur="3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6" dur="3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87" dur="3000" fill="hold"/>
                                        <p:tgtEl>
                                          <p:spTgt spid="11"/>
                                        </p:tgtEl>
                                        <p:attrNameLst>
                                          <p:attrName>ppt_y</p:attrName>
                                        </p:attrNameLst>
                                      </p:cBhvr>
                                      <p:tavLst>
                                        <p:tav tm="0">
                                          <p:val>
                                            <p:strVal val="#ppt_y"/>
                                          </p:val>
                                        </p:tav>
                                        <p:tav tm="100000">
                                          <p:val>
                                            <p:strVal val="#ppt_y"/>
                                          </p:val>
                                        </p:tav>
                                      </p:tavLst>
                                    </p:anim>
                                    <p:animEffect transition="in" filter="fade">
                                      <p:cBhvr>
                                        <p:cTn id="88" dur="3000"/>
                                        <p:tgtEl>
                                          <p:spTgt spid="11"/>
                                        </p:tgtEl>
                                      </p:cBhvr>
                                    </p:animEffect>
                                  </p:childTnLst>
                                </p:cTn>
                              </p:par>
                              <p:par>
                                <p:cTn id="89" presetID="48" presetClass="entr" presetSubtype="0" accel="50000" fill="hold" nodeType="withEffect">
                                  <p:stCondLst>
                                    <p:cond delay="0"/>
                                  </p:stCondLst>
                                  <p:childTnLst>
                                    <p:set>
                                      <p:cBhvr>
                                        <p:cTn id="90" dur="1" fill="hold">
                                          <p:stCondLst>
                                            <p:cond delay="0"/>
                                          </p:stCondLst>
                                        </p:cTn>
                                        <p:tgtEl>
                                          <p:spTgt spid="12"/>
                                        </p:tgtEl>
                                        <p:attrNameLst>
                                          <p:attrName>style.visibility</p:attrName>
                                        </p:attrNameLst>
                                      </p:cBhvr>
                                      <p:to>
                                        <p:strVal val="visible"/>
                                      </p:to>
                                    </p:set>
                                    <p:anim calcmode="lin" valueType="num">
                                      <p:cBhvr>
                                        <p:cTn id="91" dur="3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2" dur="3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93" dur="3000" fill="hold"/>
                                        <p:tgtEl>
                                          <p:spTgt spid="12"/>
                                        </p:tgtEl>
                                        <p:attrNameLst>
                                          <p:attrName>ppt_y</p:attrName>
                                        </p:attrNameLst>
                                      </p:cBhvr>
                                      <p:tavLst>
                                        <p:tav tm="0">
                                          <p:val>
                                            <p:strVal val="#ppt_y"/>
                                          </p:val>
                                        </p:tav>
                                        <p:tav tm="100000">
                                          <p:val>
                                            <p:strVal val="#ppt_y"/>
                                          </p:val>
                                        </p:tav>
                                      </p:tavLst>
                                    </p:anim>
                                    <p:animEffect transition="in" filter="fade">
                                      <p:cBhvr>
                                        <p:cTn id="94" dur="3000"/>
                                        <p:tgtEl>
                                          <p:spTgt spid="12"/>
                                        </p:tgtEl>
                                      </p:cBhvr>
                                    </p:animEffect>
                                  </p:childTnLst>
                                </p:cTn>
                              </p:par>
                              <p:par>
                                <p:cTn id="95" presetID="48" presetClass="entr" presetSubtype="0" accel="50000" fill="hold"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3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98" dur="3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99" dur="3000" fill="hold"/>
                                        <p:tgtEl>
                                          <p:spTgt spid="13"/>
                                        </p:tgtEl>
                                        <p:attrNameLst>
                                          <p:attrName>ppt_y</p:attrName>
                                        </p:attrNameLst>
                                      </p:cBhvr>
                                      <p:tavLst>
                                        <p:tav tm="0">
                                          <p:val>
                                            <p:strVal val="#ppt_y"/>
                                          </p:val>
                                        </p:tav>
                                        <p:tav tm="100000">
                                          <p:val>
                                            <p:strVal val="#ppt_y"/>
                                          </p:val>
                                        </p:tav>
                                      </p:tavLst>
                                    </p:anim>
                                    <p:animEffect transition="in" filter="fade">
                                      <p:cBhvr>
                                        <p:cTn id="100" dur="3000"/>
                                        <p:tgtEl>
                                          <p:spTgt spid="13"/>
                                        </p:tgtEl>
                                      </p:cBhvr>
                                    </p:animEffect>
                                  </p:childTnLst>
                                </p:cTn>
                              </p:par>
                            </p:childTnLst>
                          </p:cTn>
                        </p:par>
                        <p:par>
                          <p:cTn id="101" fill="hold" nodeType="afterGroup">
                            <p:stCondLst>
                              <p:cond delay="3000"/>
                            </p:stCondLst>
                            <p:childTnLst>
                              <p:par>
                                <p:cTn id="102" presetID="2" presetClass="exit" presetSubtype="8" fill="hold" nodeType="afterEffect">
                                  <p:stCondLst>
                                    <p:cond delay="0"/>
                                  </p:stCondLst>
                                  <p:childTnLst>
                                    <p:anim calcmode="lin" valueType="num">
                                      <p:cBhvr additive="base">
                                        <p:cTn id="103" dur="3000"/>
                                        <p:tgtEl>
                                          <p:spTgt spid="5"/>
                                        </p:tgtEl>
                                        <p:attrNameLst>
                                          <p:attrName>ppt_x</p:attrName>
                                        </p:attrNameLst>
                                      </p:cBhvr>
                                      <p:tavLst>
                                        <p:tav tm="0">
                                          <p:val>
                                            <p:strVal val="ppt_x"/>
                                          </p:val>
                                        </p:tav>
                                        <p:tav tm="100000">
                                          <p:val>
                                            <p:strVal val="0-ppt_w/2"/>
                                          </p:val>
                                        </p:tav>
                                      </p:tavLst>
                                    </p:anim>
                                    <p:anim calcmode="lin" valueType="num">
                                      <p:cBhvr additive="base">
                                        <p:cTn id="104" dur="3000"/>
                                        <p:tgtEl>
                                          <p:spTgt spid="5"/>
                                        </p:tgtEl>
                                        <p:attrNameLst>
                                          <p:attrName>ppt_y</p:attrName>
                                        </p:attrNameLst>
                                      </p:cBhvr>
                                      <p:tavLst>
                                        <p:tav tm="0">
                                          <p:val>
                                            <p:strVal val="ppt_y"/>
                                          </p:val>
                                        </p:tav>
                                        <p:tav tm="100000">
                                          <p:val>
                                            <p:strVal val="ppt_y"/>
                                          </p:val>
                                        </p:tav>
                                      </p:tavLst>
                                    </p:anim>
                                    <p:set>
                                      <p:cBhvr>
                                        <p:cTn id="105" dur="1" fill="hold">
                                          <p:stCondLst>
                                            <p:cond delay="2999"/>
                                          </p:stCondLst>
                                        </p:cTn>
                                        <p:tgtEl>
                                          <p:spTgt spid="5"/>
                                        </p:tgtEl>
                                        <p:attrNameLst>
                                          <p:attrName>style.visibility</p:attrName>
                                        </p:attrNameLst>
                                      </p:cBhvr>
                                      <p:to>
                                        <p:strVal val="hidden"/>
                                      </p:to>
                                    </p:set>
                                  </p:childTnLst>
                                </p:cTn>
                              </p:par>
                              <p:par>
                                <p:cTn id="106" presetID="2" presetClass="exit" presetSubtype="8" fill="hold" nodeType="withEffect">
                                  <p:stCondLst>
                                    <p:cond delay="0"/>
                                  </p:stCondLst>
                                  <p:childTnLst>
                                    <p:anim calcmode="lin" valueType="num">
                                      <p:cBhvr additive="base">
                                        <p:cTn id="107" dur="3000"/>
                                        <p:tgtEl>
                                          <p:spTgt spid="7"/>
                                        </p:tgtEl>
                                        <p:attrNameLst>
                                          <p:attrName>ppt_x</p:attrName>
                                        </p:attrNameLst>
                                      </p:cBhvr>
                                      <p:tavLst>
                                        <p:tav tm="0">
                                          <p:val>
                                            <p:strVal val="ppt_x"/>
                                          </p:val>
                                        </p:tav>
                                        <p:tav tm="100000">
                                          <p:val>
                                            <p:strVal val="0-ppt_w/2"/>
                                          </p:val>
                                        </p:tav>
                                      </p:tavLst>
                                    </p:anim>
                                    <p:anim calcmode="lin" valueType="num">
                                      <p:cBhvr additive="base">
                                        <p:cTn id="108" dur="3000"/>
                                        <p:tgtEl>
                                          <p:spTgt spid="7"/>
                                        </p:tgtEl>
                                        <p:attrNameLst>
                                          <p:attrName>ppt_y</p:attrName>
                                        </p:attrNameLst>
                                      </p:cBhvr>
                                      <p:tavLst>
                                        <p:tav tm="0">
                                          <p:val>
                                            <p:strVal val="ppt_y"/>
                                          </p:val>
                                        </p:tav>
                                        <p:tav tm="100000">
                                          <p:val>
                                            <p:strVal val="ppt_y"/>
                                          </p:val>
                                        </p:tav>
                                      </p:tavLst>
                                    </p:anim>
                                    <p:set>
                                      <p:cBhvr>
                                        <p:cTn id="109" dur="1" fill="hold">
                                          <p:stCondLst>
                                            <p:cond delay="2999"/>
                                          </p:stCondLst>
                                        </p:cTn>
                                        <p:tgtEl>
                                          <p:spTgt spid="7"/>
                                        </p:tgtEl>
                                        <p:attrNameLst>
                                          <p:attrName>style.visibility</p:attrName>
                                        </p:attrNameLst>
                                      </p:cBhvr>
                                      <p:to>
                                        <p:strVal val="hidden"/>
                                      </p:to>
                                    </p:set>
                                  </p:childTnLst>
                                </p:cTn>
                              </p:par>
                              <p:par>
                                <p:cTn id="110" presetID="2" presetClass="exit" presetSubtype="8" fill="hold" nodeType="withEffect">
                                  <p:stCondLst>
                                    <p:cond delay="0"/>
                                  </p:stCondLst>
                                  <p:childTnLst>
                                    <p:anim calcmode="lin" valueType="num">
                                      <p:cBhvr additive="base">
                                        <p:cTn id="111" dur="3000"/>
                                        <p:tgtEl>
                                          <p:spTgt spid="8"/>
                                        </p:tgtEl>
                                        <p:attrNameLst>
                                          <p:attrName>ppt_x</p:attrName>
                                        </p:attrNameLst>
                                      </p:cBhvr>
                                      <p:tavLst>
                                        <p:tav tm="0">
                                          <p:val>
                                            <p:strVal val="ppt_x"/>
                                          </p:val>
                                        </p:tav>
                                        <p:tav tm="100000">
                                          <p:val>
                                            <p:strVal val="0-ppt_w/2"/>
                                          </p:val>
                                        </p:tav>
                                      </p:tavLst>
                                    </p:anim>
                                    <p:anim calcmode="lin" valueType="num">
                                      <p:cBhvr additive="base">
                                        <p:cTn id="112" dur="3000"/>
                                        <p:tgtEl>
                                          <p:spTgt spid="8"/>
                                        </p:tgtEl>
                                        <p:attrNameLst>
                                          <p:attrName>ppt_y</p:attrName>
                                        </p:attrNameLst>
                                      </p:cBhvr>
                                      <p:tavLst>
                                        <p:tav tm="0">
                                          <p:val>
                                            <p:strVal val="ppt_y"/>
                                          </p:val>
                                        </p:tav>
                                        <p:tav tm="100000">
                                          <p:val>
                                            <p:strVal val="ppt_y"/>
                                          </p:val>
                                        </p:tav>
                                      </p:tavLst>
                                    </p:anim>
                                    <p:set>
                                      <p:cBhvr>
                                        <p:cTn id="113" dur="1" fill="hold">
                                          <p:stCondLst>
                                            <p:cond delay="2999"/>
                                          </p:stCondLst>
                                        </p:cTn>
                                        <p:tgtEl>
                                          <p:spTgt spid="8"/>
                                        </p:tgtEl>
                                        <p:attrNameLst>
                                          <p:attrName>style.visibility</p:attrName>
                                        </p:attrNameLst>
                                      </p:cBhvr>
                                      <p:to>
                                        <p:strVal val="hidden"/>
                                      </p:to>
                                    </p:set>
                                  </p:childTnLst>
                                </p:cTn>
                              </p:par>
                              <p:par>
                                <p:cTn id="114" presetID="2" presetClass="exit" presetSubtype="8" fill="hold" nodeType="withEffect">
                                  <p:stCondLst>
                                    <p:cond delay="0"/>
                                  </p:stCondLst>
                                  <p:childTnLst>
                                    <p:anim calcmode="lin" valueType="num">
                                      <p:cBhvr additive="base">
                                        <p:cTn id="115" dur="3000"/>
                                        <p:tgtEl>
                                          <p:spTgt spid="9"/>
                                        </p:tgtEl>
                                        <p:attrNameLst>
                                          <p:attrName>ppt_x</p:attrName>
                                        </p:attrNameLst>
                                      </p:cBhvr>
                                      <p:tavLst>
                                        <p:tav tm="0">
                                          <p:val>
                                            <p:strVal val="ppt_x"/>
                                          </p:val>
                                        </p:tav>
                                        <p:tav tm="100000">
                                          <p:val>
                                            <p:strVal val="0-ppt_w/2"/>
                                          </p:val>
                                        </p:tav>
                                      </p:tavLst>
                                    </p:anim>
                                    <p:anim calcmode="lin" valueType="num">
                                      <p:cBhvr additive="base">
                                        <p:cTn id="116" dur="3000"/>
                                        <p:tgtEl>
                                          <p:spTgt spid="9"/>
                                        </p:tgtEl>
                                        <p:attrNameLst>
                                          <p:attrName>ppt_y</p:attrName>
                                        </p:attrNameLst>
                                      </p:cBhvr>
                                      <p:tavLst>
                                        <p:tav tm="0">
                                          <p:val>
                                            <p:strVal val="ppt_y"/>
                                          </p:val>
                                        </p:tav>
                                        <p:tav tm="100000">
                                          <p:val>
                                            <p:strVal val="ppt_y"/>
                                          </p:val>
                                        </p:tav>
                                      </p:tavLst>
                                    </p:anim>
                                    <p:set>
                                      <p:cBhvr>
                                        <p:cTn id="117" dur="1" fill="hold">
                                          <p:stCondLst>
                                            <p:cond delay="2999"/>
                                          </p:stCondLst>
                                        </p:cTn>
                                        <p:tgtEl>
                                          <p:spTgt spid="9"/>
                                        </p:tgtEl>
                                        <p:attrNameLst>
                                          <p:attrName>style.visibility</p:attrName>
                                        </p:attrNameLst>
                                      </p:cBhvr>
                                      <p:to>
                                        <p:strVal val="hidden"/>
                                      </p:to>
                                    </p:set>
                                  </p:childTnLst>
                                </p:cTn>
                              </p:par>
                              <p:par>
                                <p:cTn id="118" presetID="2" presetClass="exit" presetSubtype="8" fill="hold" nodeType="withEffect">
                                  <p:stCondLst>
                                    <p:cond delay="0"/>
                                  </p:stCondLst>
                                  <p:childTnLst>
                                    <p:anim calcmode="lin" valueType="num">
                                      <p:cBhvr additive="base">
                                        <p:cTn id="119" dur="3000"/>
                                        <p:tgtEl>
                                          <p:spTgt spid="10"/>
                                        </p:tgtEl>
                                        <p:attrNameLst>
                                          <p:attrName>ppt_x</p:attrName>
                                        </p:attrNameLst>
                                      </p:cBhvr>
                                      <p:tavLst>
                                        <p:tav tm="0">
                                          <p:val>
                                            <p:strVal val="ppt_x"/>
                                          </p:val>
                                        </p:tav>
                                        <p:tav tm="100000">
                                          <p:val>
                                            <p:strVal val="0-ppt_w/2"/>
                                          </p:val>
                                        </p:tav>
                                      </p:tavLst>
                                    </p:anim>
                                    <p:anim calcmode="lin" valueType="num">
                                      <p:cBhvr additive="base">
                                        <p:cTn id="120" dur="3000"/>
                                        <p:tgtEl>
                                          <p:spTgt spid="10"/>
                                        </p:tgtEl>
                                        <p:attrNameLst>
                                          <p:attrName>ppt_y</p:attrName>
                                        </p:attrNameLst>
                                      </p:cBhvr>
                                      <p:tavLst>
                                        <p:tav tm="0">
                                          <p:val>
                                            <p:strVal val="ppt_y"/>
                                          </p:val>
                                        </p:tav>
                                        <p:tav tm="100000">
                                          <p:val>
                                            <p:strVal val="ppt_y"/>
                                          </p:val>
                                        </p:tav>
                                      </p:tavLst>
                                    </p:anim>
                                    <p:set>
                                      <p:cBhvr>
                                        <p:cTn id="121" dur="1" fill="hold">
                                          <p:stCondLst>
                                            <p:cond delay="2999"/>
                                          </p:stCondLst>
                                        </p:cTn>
                                        <p:tgtEl>
                                          <p:spTgt spid="10"/>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0-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12"/>
                                        </p:tgtEl>
                                        <p:attrNameLst>
                                          <p:attrName>ppt_x</p:attrName>
                                        </p:attrNameLst>
                                      </p:cBhvr>
                                      <p:tavLst>
                                        <p:tav tm="0">
                                          <p:val>
                                            <p:strVal val="ppt_x"/>
                                          </p:val>
                                        </p:tav>
                                        <p:tav tm="100000">
                                          <p:val>
                                            <p:strVal val="0-ppt_w/2"/>
                                          </p:val>
                                        </p:tav>
                                      </p:tavLst>
                                    </p:anim>
                                    <p:anim calcmode="lin" valueType="num">
                                      <p:cBhvr additive="base">
                                        <p:cTn id="128" dur="3000"/>
                                        <p:tgtEl>
                                          <p:spTgt spid="12"/>
                                        </p:tgtEl>
                                        <p:attrNameLst>
                                          <p:attrName>ppt_y</p:attrName>
                                        </p:attrNameLst>
                                      </p:cBhvr>
                                      <p:tavLst>
                                        <p:tav tm="0">
                                          <p:val>
                                            <p:strVal val="ppt_y"/>
                                          </p:val>
                                        </p:tav>
                                        <p:tav tm="100000">
                                          <p:val>
                                            <p:strVal val="ppt_y"/>
                                          </p:val>
                                        </p:tav>
                                      </p:tavLst>
                                    </p:anim>
                                    <p:set>
                                      <p:cBhvr>
                                        <p:cTn id="129" dur="1" fill="hold">
                                          <p:stCondLst>
                                            <p:cond delay="2999"/>
                                          </p:stCondLst>
                                        </p:cTn>
                                        <p:tgtEl>
                                          <p:spTgt spid="12"/>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ntr" presetSubtype="2" fill="hold" nodeType="withEffect">
                                  <p:stCondLst>
                                    <p:cond delay="0"/>
                                  </p:stCondLst>
                                  <p:childTnLst>
                                    <p:set>
                                      <p:cBhvr>
                                        <p:cTn id="135" dur="1" fill="hold">
                                          <p:stCondLst>
                                            <p:cond delay="0"/>
                                          </p:stCondLst>
                                        </p:cTn>
                                        <p:tgtEl>
                                          <p:spTgt spid="4"/>
                                        </p:tgtEl>
                                        <p:attrNameLst>
                                          <p:attrName>style.visibility</p:attrName>
                                        </p:attrNameLst>
                                      </p:cBhvr>
                                      <p:to>
                                        <p:strVal val="visible"/>
                                      </p:to>
                                    </p:set>
                                    <p:anim calcmode="lin" valueType="num">
                                      <p:cBhvr additive="base">
                                        <p:cTn id="136" dur="3000" fill="hold"/>
                                        <p:tgtEl>
                                          <p:spTgt spid="4"/>
                                        </p:tgtEl>
                                        <p:attrNameLst>
                                          <p:attrName>ppt_x</p:attrName>
                                        </p:attrNameLst>
                                      </p:cBhvr>
                                      <p:tavLst>
                                        <p:tav tm="0">
                                          <p:val>
                                            <p:strVal val="1+#ppt_w/2"/>
                                          </p:val>
                                        </p:tav>
                                        <p:tav tm="100000">
                                          <p:val>
                                            <p:strVal val="#ppt_x"/>
                                          </p:val>
                                        </p:tav>
                                      </p:tavLst>
                                    </p:anim>
                                    <p:anim calcmode="lin" valueType="num">
                                      <p:cBhvr additive="base">
                                        <p:cTn id="137" dur="3000" fill="hold"/>
                                        <p:tgtEl>
                                          <p:spTgt spid="4"/>
                                        </p:tgtEl>
                                        <p:attrNameLst>
                                          <p:attrName>ppt_y</p:attrName>
                                        </p:attrNameLst>
                                      </p:cBhvr>
                                      <p:tavLst>
                                        <p:tav tm="0">
                                          <p:val>
                                            <p:strVal val="#ppt_y"/>
                                          </p:val>
                                        </p:tav>
                                        <p:tav tm="100000">
                                          <p:val>
                                            <p:strVal val="#ppt_y"/>
                                          </p:val>
                                        </p:tav>
                                      </p:tavLst>
                                    </p:anim>
                                  </p:childTnLst>
                                </p:cTn>
                              </p:par>
                              <p:par>
                                <p:cTn id="138" presetID="16" presetClass="entr" presetSubtype="4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Effect transition="in" filter="barn(outHorizontal)">
                                      <p:cBhvr>
                                        <p:cTn id="140" dur="3000"/>
                                        <p:tgtEl>
                                          <p:spTgt spid="4"/>
                                        </p:tgtEl>
                                      </p:cBhvr>
                                    </p:animEffect>
                                  </p:childTnLst>
                                </p:cTn>
                              </p:par>
                            </p:childTnLst>
                          </p:cTn>
                        </p:par>
                        <p:par>
                          <p:cTn id="141" fill="hold" nodeType="afterGroup">
                            <p:stCondLst>
                              <p:cond delay="6000"/>
                            </p:stCondLst>
                            <p:childTnLst>
                              <p:par>
                                <p:cTn id="142" presetID="23" presetClass="entr" presetSubtype="16" fill="hold" grpId="0" nodeType="afterEffect">
                                  <p:stCondLst>
                                    <p:cond delay="0"/>
                                  </p:stCondLst>
                                  <p:childTnLst>
                                    <p:set>
                                      <p:cBhvr>
                                        <p:cTn id="143" dur="1" fill="hold">
                                          <p:stCondLst>
                                            <p:cond delay="0"/>
                                          </p:stCondLst>
                                        </p:cTn>
                                        <p:tgtEl>
                                          <p:spTgt spid="15"/>
                                        </p:tgtEl>
                                        <p:attrNameLst>
                                          <p:attrName>style.visibility</p:attrName>
                                        </p:attrNameLst>
                                      </p:cBhvr>
                                      <p:to>
                                        <p:strVal val="visible"/>
                                      </p:to>
                                    </p:set>
                                    <p:anim calcmode="lin" valueType="num">
                                      <p:cBhvr>
                                        <p:cTn id="144" dur="2000" fill="hold"/>
                                        <p:tgtEl>
                                          <p:spTgt spid="15"/>
                                        </p:tgtEl>
                                        <p:attrNameLst>
                                          <p:attrName>ppt_w</p:attrName>
                                        </p:attrNameLst>
                                      </p:cBhvr>
                                      <p:tavLst>
                                        <p:tav tm="0">
                                          <p:val>
                                            <p:fltVal val="0"/>
                                          </p:val>
                                        </p:tav>
                                        <p:tav tm="100000">
                                          <p:val>
                                            <p:strVal val="#ppt_w"/>
                                          </p:val>
                                        </p:tav>
                                      </p:tavLst>
                                    </p:anim>
                                    <p:anim calcmode="lin" valueType="num">
                                      <p:cBhvr>
                                        <p:cTn id="145" dur="2000" fill="hold"/>
                                        <p:tgtEl>
                                          <p:spTgt spid="15"/>
                                        </p:tgtEl>
                                        <p:attrNameLst>
                                          <p:attrName>ppt_h</p:attrName>
                                        </p:attrNameLst>
                                      </p:cBhvr>
                                      <p:tavLst>
                                        <p:tav tm="0">
                                          <p:val>
                                            <p:fltVal val="0"/>
                                          </p:val>
                                        </p:tav>
                                        <p:tav tm="100000">
                                          <p:val>
                                            <p:strVal val="#ppt_h"/>
                                          </p:val>
                                        </p:tav>
                                      </p:tavLst>
                                    </p:anim>
                                  </p:childTnLst>
                                </p:cTn>
                              </p:par>
                            </p:childTnLst>
                          </p:cTn>
                        </p:par>
                        <p:par>
                          <p:cTn id="146" fill="hold" nodeType="afterGroup">
                            <p:stCondLst>
                              <p:cond delay="8000"/>
                            </p:stCondLst>
                            <p:childTnLst>
                              <p:par>
                                <p:cTn id="147" presetID="40" presetClass="entr" presetSubtype="0" fill="hold" grpId="0" nodeType="afterEffect">
                                  <p:stCondLst>
                                    <p:cond delay="500"/>
                                  </p:stCondLst>
                                  <p:iterate type="lt">
                                    <p:tmPct val="10000"/>
                                  </p:iterate>
                                  <p:childTnLst>
                                    <p:set>
                                      <p:cBhvr>
                                        <p:cTn id="148" dur="1" fill="hold">
                                          <p:stCondLst>
                                            <p:cond delay="0"/>
                                          </p:stCondLst>
                                        </p:cTn>
                                        <p:tgtEl>
                                          <p:spTgt spid="14"/>
                                        </p:tgtEl>
                                        <p:attrNameLst>
                                          <p:attrName>style.visibility</p:attrName>
                                        </p:attrNameLst>
                                      </p:cBhvr>
                                      <p:to>
                                        <p:strVal val="visible"/>
                                      </p:to>
                                    </p:set>
                                    <p:animEffect transition="in" filter="fade">
                                      <p:cBhvr>
                                        <p:cTn id="149" dur="1000"/>
                                        <p:tgtEl>
                                          <p:spTgt spid="14"/>
                                        </p:tgtEl>
                                      </p:cBhvr>
                                    </p:animEffect>
                                    <p:anim calcmode="lin" valueType="num">
                                      <p:cBhvr>
                                        <p:cTn id="150" dur="1000" fill="hold"/>
                                        <p:tgtEl>
                                          <p:spTgt spid="14"/>
                                        </p:tgtEl>
                                        <p:attrNameLst>
                                          <p:attrName>ppt_x</p:attrName>
                                        </p:attrNameLst>
                                      </p:cBhvr>
                                      <p:tavLst>
                                        <p:tav tm="0">
                                          <p:val>
                                            <p:strVal val="#ppt_x-.1"/>
                                          </p:val>
                                        </p:tav>
                                        <p:tav tm="100000">
                                          <p:val>
                                            <p:strVal val="#ppt_x"/>
                                          </p:val>
                                        </p:tav>
                                      </p:tavLst>
                                    </p:anim>
                                    <p:anim calcmode="lin" valueType="num">
                                      <p:cBhvr>
                                        <p:cTn id="151"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kaka_Falls_Big_Island_Hawaii_Wallpaper.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8 Ordenar"/>
          <p:cNvSpPr/>
          <p:nvPr/>
        </p:nvSpPr>
        <p:spPr>
          <a:xfrm>
            <a:off x="1428750" y="0"/>
            <a:ext cx="2928938" cy="5715000"/>
          </a:xfrm>
          <a:prstGeom prst="flowChartSort">
            <a:avLst/>
          </a:prstGeom>
          <a:gradFill flip="none" rotWithShape="1">
            <a:gsLst>
              <a:gs pos="50000">
                <a:srgbClr val="D6B19C">
                  <a:alpha val="6000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Ordenar"/>
          <p:cNvSpPr/>
          <p:nvPr/>
        </p:nvSpPr>
        <p:spPr>
          <a:xfrm>
            <a:off x="4786320" y="0"/>
            <a:ext cx="2928937" cy="5715000"/>
          </a:xfrm>
          <a:prstGeom prst="flowChartSort">
            <a:avLst/>
          </a:prstGeom>
          <a:gradFill>
            <a:gsLst>
              <a:gs pos="50000">
                <a:srgbClr val="D6B19C">
                  <a:alpha val="60000"/>
                </a:srgbClr>
              </a:gs>
              <a:gs pos="30000">
                <a:srgbClr val="D49E6C"/>
              </a:gs>
              <a:gs pos="70000">
                <a:srgbClr val="A65528"/>
              </a:gs>
              <a:gs pos="100000">
                <a:srgbClr val="663012"/>
              </a:gs>
            </a:gsLst>
            <a:lin ang="10800000" scaled="0"/>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Ordenar"/>
          <p:cNvSpPr/>
          <p:nvPr/>
        </p:nvSpPr>
        <p:spPr>
          <a:xfrm rot="10800000">
            <a:off x="1428750" y="773908"/>
            <a:ext cx="2928938" cy="4107656"/>
          </a:xfrm>
          <a:prstGeom prst="flowChartSort">
            <a:avLst/>
          </a:prstGeom>
          <a:gradFill flip="none" rotWithShape="1">
            <a:gsLst>
              <a:gs pos="50000">
                <a:srgbClr val="D6B19C">
                  <a:alpha val="6000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Ordenar"/>
          <p:cNvSpPr/>
          <p:nvPr/>
        </p:nvSpPr>
        <p:spPr>
          <a:xfrm rot="10800000">
            <a:off x="4786320" y="773908"/>
            <a:ext cx="2928937" cy="4107656"/>
          </a:xfrm>
          <a:prstGeom prst="flowChartSort">
            <a:avLst/>
          </a:prstGeom>
          <a:gradFill flip="none" rotWithShape="1">
            <a:gsLst>
              <a:gs pos="50000">
                <a:srgbClr val="D6B19C">
                  <a:alpha val="6000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Ordenar"/>
          <p:cNvSpPr/>
          <p:nvPr/>
        </p:nvSpPr>
        <p:spPr>
          <a:xfrm rot="10800000">
            <a:off x="1428750" y="1250158"/>
            <a:ext cx="2928938" cy="3095626"/>
          </a:xfrm>
          <a:prstGeom prst="flowChartSort">
            <a:avLst/>
          </a:prstGeom>
          <a:gradFill flip="none" rotWithShape="1">
            <a:gsLst>
              <a:gs pos="50000">
                <a:srgbClr val="D6B19C">
                  <a:alpha val="6000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20" name="19 Ordenar"/>
          <p:cNvSpPr/>
          <p:nvPr/>
        </p:nvSpPr>
        <p:spPr>
          <a:xfrm rot="10800000">
            <a:off x="4787900" y="1236928"/>
            <a:ext cx="2928938" cy="3095626"/>
          </a:xfrm>
          <a:prstGeom prst="flowChartSort">
            <a:avLst/>
          </a:prstGeom>
          <a:gradFill flip="none" rotWithShape="1">
            <a:gsLst>
              <a:gs pos="50000">
                <a:srgbClr val="D6B19C">
                  <a:alpha val="60000"/>
                </a:srgbClr>
              </a:gs>
              <a:gs pos="30000">
                <a:srgbClr val="D49E6C"/>
              </a:gs>
              <a:gs pos="70000">
                <a:srgbClr val="A65528"/>
              </a:gs>
              <a:gs pos="100000">
                <a:srgbClr val="663012"/>
              </a:gs>
            </a:gsLst>
            <a:lin ang="108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uadroTexto"/>
          <p:cNvSpPr txBox="1"/>
          <p:nvPr/>
        </p:nvSpPr>
        <p:spPr>
          <a:xfrm>
            <a:off x="179388" y="336550"/>
            <a:ext cx="4383087"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ANTIGUO TEATRO COLISEO</a:t>
            </a:r>
          </a:p>
        </p:txBody>
      </p:sp>
      <p:sp>
        <p:nvSpPr>
          <p:cNvPr id="12" name="11 CuadroTexto"/>
          <p:cNvSpPr txBox="1"/>
          <p:nvPr/>
        </p:nvSpPr>
        <p:spPr>
          <a:xfrm>
            <a:off x="395288" y="4586288"/>
            <a:ext cx="8353425" cy="922337"/>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antiguo Teatro Coliseo, en la Avenida de la Constitución de Sevilla. Te atrapa al caminar por la calle. Imponente, señorial y desconocido para muchos.</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2000">
        <p15:prstTrans prst="drape"/>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iterate type="lt">
                                    <p:tmPct val="0"/>
                                  </p:iterate>
                                  <p:childTnLst>
                                    <p:set>
                                      <p:cBhvr>
                                        <p:cTn id="6" dur="1" fill="hold">
                                          <p:stCondLst>
                                            <p:cond delay="0"/>
                                          </p:stCondLst>
                                        </p:cTn>
                                        <p:tgtEl>
                                          <p:spTgt spid="9"/>
                                        </p:tgtEl>
                                        <p:attrNameLst>
                                          <p:attrName>style.visibility</p:attrName>
                                        </p:attrNameLst>
                                      </p:cBhvr>
                                      <p:to>
                                        <p:strVal val="visible"/>
                                      </p:to>
                                    </p:set>
                                    <p:animEffect transition="in" filter="barn(inHorizontal)">
                                      <p:cBhvr>
                                        <p:cTn id="7" dur="3000"/>
                                        <p:tgtEl>
                                          <p:spTgt spid="9"/>
                                        </p:tgtEl>
                                      </p:cBhvr>
                                    </p:animEffect>
                                  </p:childTnLst>
                                </p:cTn>
                              </p:par>
                              <p:par>
                                <p:cTn id="8" presetID="16" presetClass="entr" presetSubtype="2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Horizontal)">
                                      <p:cBhvr>
                                        <p:cTn id="10" dur="3000"/>
                                        <p:tgtEl>
                                          <p:spTgt spid="10"/>
                                        </p:tgtEl>
                                      </p:cBhvr>
                                    </p:animEffect>
                                  </p:childTnLst>
                                </p:cTn>
                              </p:par>
                              <p:par>
                                <p:cTn id="11" presetID="49" presetClass="entr" presetSubtype="0" decel="100000" fill="hold" nodeType="withEffect">
                                  <p:stCondLst>
                                    <p:cond delay="0"/>
                                  </p:stCondLst>
                                  <p:iterate type="lt">
                                    <p:tmPct val="0"/>
                                  </p:iterate>
                                  <p:childTnLst>
                                    <p:set>
                                      <p:cBhvr>
                                        <p:cTn id="12" dur="1" fill="hold">
                                          <p:stCondLst>
                                            <p:cond delay="0"/>
                                          </p:stCondLst>
                                        </p:cTn>
                                        <p:tgtEl>
                                          <p:spTgt spid="9"/>
                                        </p:tgtEl>
                                        <p:attrNameLst>
                                          <p:attrName>style.visibility</p:attrName>
                                        </p:attrNameLst>
                                      </p:cBhvr>
                                      <p:to>
                                        <p:strVal val="visible"/>
                                      </p:to>
                                    </p:set>
                                    <p:anim calcmode="lin" valueType="num">
                                      <p:cBhvr>
                                        <p:cTn id="13" dur="3000" fill="hold"/>
                                        <p:tgtEl>
                                          <p:spTgt spid="9"/>
                                        </p:tgtEl>
                                        <p:attrNameLst>
                                          <p:attrName>ppt_w</p:attrName>
                                        </p:attrNameLst>
                                      </p:cBhvr>
                                      <p:tavLst>
                                        <p:tav tm="0">
                                          <p:val>
                                            <p:fltVal val="0"/>
                                          </p:val>
                                        </p:tav>
                                        <p:tav tm="100000">
                                          <p:val>
                                            <p:strVal val="#ppt_w"/>
                                          </p:val>
                                        </p:tav>
                                      </p:tavLst>
                                    </p:anim>
                                    <p:anim calcmode="lin" valueType="num">
                                      <p:cBhvr>
                                        <p:cTn id="14" dur="3000" fill="hold"/>
                                        <p:tgtEl>
                                          <p:spTgt spid="9"/>
                                        </p:tgtEl>
                                        <p:attrNameLst>
                                          <p:attrName>ppt_h</p:attrName>
                                        </p:attrNameLst>
                                      </p:cBhvr>
                                      <p:tavLst>
                                        <p:tav tm="0">
                                          <p:val>
                                            <p:fltVal val="0"/>
                                          </p:val>
                                        </p:tav>
                                        <p:tav tm="100000">
                                          <p:val>
                                            <p:strVal val="#ppt_h"/>
                                          </p:val>
                                        </p:tav>
                                      </p:tavLst>
                                    </p:anim>
                                    <p:anim calcmode="lin" valueType="num">
                                      <p:cBhvr>
                                        <p:cTn id="15" dur="3000" fill="hold"/>
                                        <p:tgtEl>
                                          <p:spTgt spid="9"/>
                                        </p:tgtEl>
                                        <p:attrNameLst>
                                          <p:attrName>style.rotation</p:attrName>
                                        </p:attrNameLst>
                                      </p:cBhvr>
                                      <p:tavLst>
                                        <p:tav tm="0">
                                          <p:val>
                                            <p:fltVal val="360"/>
                                          </p:val>
                                        </p:tav>
                                        <p:tav tm="100000">
                                          <p:val>
                                            <p:fltVal val="0"/>
                                          </p:val>
                                        </p:tav>
                                      </p:tavLst>
                                    </p:anim>
                                    <p:animEffect transition="in" filter="fade">
                                      <p:cBhvr>
                                        <p:cTn id="16" dur="3000"/>
                                        <p:tgtEl>
                                          <p:spTgt spid="9"/>
                                        </p:tgtEl>
                                      </p:cBhvr>
                                    </p:animEffect>
                                  </p:childTnLst>
                                </p:cTn>
                              </p:par>
                              <p:par>
                                <p:cTn id="17" presetID="49" presetClass="entr" presetSubtype="0" decel="10000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ppt_w</p:attrName>
                                        </p:attrNameLst>
                                      </p:cBhvr>
                                      <p:tavLst>
                                        <p:tav tm="0">
                                          <p:val>
                                            <p:fltVal val="0"/>
                                          </p:val>
                                        </p:tav>
                                        <p:tav tm="100000">
                                          <p:val>
                                            <p:strVal val="#ppt_w"/>
                                          </p:val>
                                        </p:tav>
                                      </p:tavLst>
                                    </p:anim>
                                    <p:anim calcmode="lin" valueType="num">
                                      <p:cBhvr>
                                        <p:cTn id="20" dur="3000" fill="hold"/>
                                        <p:tgtEl>
                                          <p:spTgt spid="10"/>
                                        </p:tgtEl>
                                        <p:attrNameLst>
                                          <p:attrName>ppt_h</p:attrName>
                                        </p:attrNameLst>
                                      </p:cBhvr>
                                      <p:tavLst>
                                        <p:tav tm="0">
                                          <p:val>
                                            <p:fltVal val="0"/>
                                          </p:val>
                                        </p:tav>
                                        <p:tav tm="100000">
                                          <p:val>
                                            <p:strVal val="#ppt_h"/>
                                          </p:val>
                                        </p:tav>
                                      </p:tavLst>
                                    </p:anim>
                                    <p:anim calcmode="lin" valueType="num">
                                      <p:cBhvr>
                                        <p:cTn id="21" dur="3000" fill="hold"/>
                                        <p:tgtEl>
                                          <p:spTgt spid="10"/>
                                        </p:tgtEl>
                                        <p:attrNameLst>
                                          <p:attrName>style.rotation</p:attrName>
                                        </p:attrNameLst>
                                      </p:cBhvr>
                                      <p:tavLst>
                                        <p:tav tm="0">
                                          <p:val>
                                            <p:fltVal val="360"/>
                                          </p:val>
                                        </p:tav>
                                        <p:tav tm="100000">
                                          <p:val>
                                            <p:fltVal val="0"/>
                                          </p:val>
                                        </p:tav>
                                      </p:tavLst>
                                    </p:anim>
                                    <p:animEffect transition="in" filter="fade">
                                      <p:cBhvr>
                                        <p:cTn id="22" dur="3000"/>
                                        <p:tgtEl>
                                          <p:spTgt spid="10"/>
                                        </p:tgtEl>
                                      </p:cBhvr>
                                    </p:animEffect>
                                  </p:childTnLst>
                                </p:cTn>
                              </p:par>
                              <p:par>
                                <p:cTn id="23" presetID="16" presetClass="entr" presetSubtype="26" fill="hold" nodeType="withEffect">
                                  <p:stCondLst>
                                    <p:cond delay="500"/>
                                  </p:stCondLst>
                                  <p:iterate type="lt">
                                    <p:tmPct val="0"/>
                                  </p:iterate>
                                  <p:childTnLst>
                                    <p:set>
                                      <p:cBhvr>
                                        <p:cTn id="24" dur="1" fill="hold">
                                          <p:stCondLst>
                                            <p:cond delay="0"/>
                                          </p:stCondLst>
                                        </p:cTn>
                                        <p:tgtEl>
                                          <p:spTgt spid="15"/>
                                        </p:tgtEl>
                                        <p:attrNameLst>
                                          <p:attrName>style.visibility</p:attrName>
                                        </p:attrNameLst>
                                      </p:cBhvr>
                                      <p:to>
                                        <p:strVal val="visible"/>
                                      </p:to>
                                    </p:set>
                                    <p:animEffect transition="in" filter="barn(inHorizontal)">
                                      <p:cBhvr>
                                        <p:cTn id="25" dur="3000"/>
                                        <p:tgtEl>
                                          <p:spTgt spid="15"/>
                                        </p:tgtEl>
                                      </p:cBhvr>
                                    </p:animEffect>
                                  </p:childTnLst>
                                </p:cTn>
                              </p:par>
                              <p:par>
                                <p:cTn id="26" presetID="49" presetClass="entr" presetSubtype="0" decel="100000" fill="hold" nodeType="withEffect">
                                  <p:stCondLst>
                                    <p:cond delay="500"/>
                                  </p:stCondLst>
                                  <p:iterate type="lt">
                                    <p:tmPct val="0"/>
                                  </p:iterate>
                                  <p:childTnLst>
                                    <p:set>
                                      <p:cBhvr>
                                        <p:cTn id="27" dur="1" fill="hold">
                                          <p:stCondLst>
                                            <p:cond delay="0"/>
                                          </p:stCondLst>
                                        </p:cTn>
                                        <p:tgtEl>
                                          <p:spTgt spid="15"/>
                                        </p:tgtEl>
                                        <p:attrNameLst>
                                          <p:attrName>style.visibility</p:attrName>
                                        </p:attrNameLst>
                                      </p:cBhvr>
                                      <p:to>
                                        <p:strVal val="visible"/>
                                      </p:to>
                                    </p:set>
                                    <p:anim calcmode="lin" valueType="num">
                                      <p:cBhvr>
                                        <p:cTn id="28" dur="3000" fill="hold"/>
                                        <p:tgtEl>
                                          <p:spTgt spid="15"/>
                                        </p:tgtEl>
                                        <p:attrNameLst>
                                          <p:attrName>ppt_w</p:attrName>
                                        </p:attrNameLst>
                                      </p:cBhvr>
                                      <p:tavLst>
                                        <p:tav tm="0">
                                          <p:val>
                                            <p:fltVal val="0"/>
                                          </p:val>
                                        </p:tav>
                                        <p:tav tm="100000">
                                          <p:val>
                                            <p:strVal val="#ppt_w"/>
                                          </p:val>
                                        </p:tav>
                                      </p:tavLst>
                                    </p:anim>
                                    <p:anim calcmode="lin" valueType="num">
                                      <p:cBhvr>
                                        <p:cTn id="29" dur="3000" fill="hold"/>
                                        <p:tgtEl>
                                          <p:spTgt spid="15"/>
                                        </p:tgtEl>
                                        <p:attrNameLst>
                                          <p:attrName>ppt_h</p:attrName>
                                        </p:attrNameLst>
                                      </p:cBhvr>
                                      <p:tavLst>
                                        <p:tav tm="0">
                                          <p:val>
                                            <p:fltVal val="0"/>
                                          </p:val>
                                        </p:tav>
                                        <p:tav tm="100000">
                                          <p:val>
                                            <p:strVal val="#ppt_h"/>
                                          </p:val>
                                        </p:tav>
                                      </p:tavLst>
                                    </p:anim>
                                    <p:anim calcmode="lin" valueType="num">
                                      <p:cBhvr>
                                        <p:cTn id="30" dur="3000" fill="hold"/>
                                        <p:tgtEl>
                                          <p:spTgt spid="15"/>
                                        </p:tgtEl>
                                        <p:attrNameLst>
                                          <p:attrName>style.rotation</p:attrName>
                                        </p:attrNameLst>
                                      </p:cBhvr>
                                      <p:tavLst>
                                        <p:tav tm="0">
                                          <p:val>
                                            <p:fltVal val="360"/>
                                          </p:val>
                                        </p:tav>
                                        <p:tav tm="100000">
                                          <p:val>
                                            <p:fltVal val="0"/>
                                          </p:val>
                                        </p:tav>
                                      </p:tavLst>
                                    </p:anim>
                                    <p:animEffect transition="in" filter="fade">
                                      <p:cBhvr>
                                        <p:cTn id="31" dur="3000"/>
                                        <p:tgtEl>
                                          <p:spTgt spid="15"/>
                                        </p:tgtEl>
                                      </p:cBhvr>
                                    </p:animEffect>
                                  </p:childTnLst>
                                </p:cTn>
                              </p:par>
                              <p:par>
                                <p:cTn id="32" presetID="16" presetClass="entr" presetSubtype="26" fill="hold" nodeType="withEffect">
                                  <p:stCondLst>
                                    <p:cond delay="500"/>
                                  </p:stCondLst>
                                  <p:iterate type="lt">
                                    <p:tmPct val="0"/>
                                  </p:iterate>
                                  <p:childTnLst>
                                    <p:set>
                                      <p:cBhvr>
                                        <p:cTn id="33" dur="1" fill="hold">
                                          <p:stCondLst>
                                            <p:cond delay="0"/>
                                          </p:stCondLst>
                                        </p:cTn>
                                        <p:tgtEl>
                                          <p:spTgt spid="17"/>
                                        </p:tgtEl>
                                        <p:attrNameLst>
                                          <p:attrName>style.visibility</p:attrName>
                                        </p:attrNameLst>
                                      </p:cBhvr>
                                      <p:to>
                                        <p:strVal val="visible"/>
                                      </p:to>
                                    </p:set>
                                    <p:animEffect transition="in" filter="barn(inHorizontal)">
                                      <p:cBhvr>
                                        <p:cTn id="34" dur="3000"/>
                                        <p:tgtEl>
                                          <p:spTgt spid="17"/>
                                        </p:tgtEl>
                                      </p:cBhvr>
                                    </p:animEffect>
                                  </p:childTnLst>
                                </p:cTn>
                              </p:par>
                              <p:par>
                                <p:cTn id="35" presetID="49" presetClass="entr" presetSubtype="0" decel="100000" fill="hold" nodeType="withEffect">
                                  <p:stCondLst>
                                    <p:cond delay="500"/>
                                  </p:stCondLst>
                                  <p:iterate type="lt">
                                    <p:tmPct val="0"/>
                                  </p:iterate>
                                  <p:childTnLst>
                                    <p:set>
                                      <p:cBhvr>
                                        <p:cTn id="36" dur="1" fill="hold">
                                          <p:stCondLst>
                                            <p:cond delay="0"/>
                                          </p:stCondLst>
                                        </p:cTn>
                                        <p:tgtEl>
                                          <p:spTgt spid="17"/>
                                        </p:tgtEl>
                                        <p:attrNameLst>
                                          <p:attrName>style.visibility</p:attrName>
                                        </p:attrNameLst>
                                      </p:cBhvr>
                                      <p:to>
                                        <p:strVal val="visible"/>
                                      </p:to>
                                    </p:set>
                                    <p:anim calcmode="lin" valueType="num">
                                      <p:cBhvr>
                                        <p:cTn id="37" dur="3000" fill="hold"/>
                                        <p:tgtEl>
                                          <p:spTgt spid="17"/>
                                        </p:tgtEl>
                                        <p:attrNameLst>
                                          <p:attrName>ppt_w</p:attrName>
                                        </p:attrNameLst>
                                      </p:cBhvr>
                                      <p:tavLst>
                                        <p:tav tm="0">
                                          <p:val>
                                            <p:fltVal val="0"/>
                                          </p:val>
                                        </p:tav>
                                        <p:tav tm="100000">
                                          <p:val>
                                            <p:strVal val="#ppt_w"/>
                                          </p:val>
                                        </p:tav>
                                      </p:tavLst>
                                    </p:anim>
                                    <p:anim calcmode="lin" valueType="num">
                                      <p:cBhvr>
                                        <p:cTn id="38" dur="3000" fill="hold"/>
                                        <p:tgtEl>
                                          <p:spTgt spid="17"/>
                                        </p:tgtEl>
                                        <p:attrNameLst>
                                          <p:attrName>ppt_h</p:attrName>
                                        </p:attrNameLst>
                                      </p:cBhvr>
                                      <p:tavLst>
                                        <p:tav tm="0">
                                          <p:val>
                                            <p:fltVal val="0"/>
                                          </p:val>
                                        </p:tav>
                                        <p:tav tm="100000">
                                          <p:val>
                                            <p:strVal val="#ppt_h"/>
                                          </p:val>
                                        </p:tav>
                                      </p:tavLst>
                                    </p:anim>
                                    <p:anim calcmode="lin" valueType="num">
                                      <p:cBhvr>
                                        <p:cTn id="39" dur="3000" fill="hold"/>
                                        <p:tgtEl>
                                          <p:spTgt spid="17"/>
                                        </p:tgtEl>
                                        <p:attrNameLst>
                                          <p:attrName>style.rotation</p:attrName>
                                        </p:attrNameLst>
                                      </p:cBhvr>
                                      <p:tavLst>
                                        <p:tav tm="0">
                                          <p:val>
                                            <p:fltVal val="360"/>
                                          </p:val>
                                        </p:tav>
                                        <p:tav tm="100000">
                                          <p:val>
                                            <p:fltVal val="0"/>
                                          </p:val>
                                        </p:tav>
                                      </p:tavLst>
                                    </p:anim>
                                    <p:animEffect transition="in" filter="fade">
                                      <p:cBhvr>
                                        <p:cTn id="40" dur="3000"/>
                                        <p:tgtEl>
                                          <p:spTgt spid="17"/>
                                        </p:tgtEl>
                                      </p:cBhvr>
                                    </p:animEffect>
                                  </p:childTnLst>
                                </p:cTn>
                              </p:par>
                              <p:par>
                                <p:cTn id="41" presetID="16" presetClass="entr" presetSubtype="26" fill="hold" nodeType="withEffect">
                                  <p:stCondLst>
                                    <p:cond delay="1000"/>
                                  </p:stCondLst>
                                  <p:iterate type="lt">
                                    <p:tmPct val="0"/>
                                  </p:iterate>
                                  <p:childTnLst>
                                    <p:set>
                                      <p:cBhvr>
                                        <p:cTn id="42" dur="1" fill="hold">
                                          <p:stCondLst>
                                            <p:cond delay="0"/>
                                          </p:stCondLst>
                                        </p:cTn>
                                        <p:tgtEl>
                                          <p:spTgt spid="18"/>
                                        </p:tgtEl>
                                        <p:attrNameLst>
                                          <p:attrName>style.visibility</p:attrName>
                                        </p:attrNameLst>
                                      </p:cBhvr>
                                      <p:to>
                                        <p:strVal val="visible"/>
                                      </p:to>
                                    </p:set>
                                    <p:animEffect transition="in" filter="barn(inHorizontal)">
                                      <p:cBhvr>
                                        <p:cTn id="43" dur="3000"/>
                                        <p:tgtEl>
                                          <p:spTgt spid="18"/>
                                        </p:tgtEl>
                                      </p:cBhvr>
                                    </p:animEffect>
                                  </p:childTnLst>
                                </p:cTn>
                              </p:par>
                              <p:par>
                                <p:cTn id="44" presetID="49" presetClass="entr" presetSubtype="0" decel="100000" fill="hold" nodeType="withEffect">
                                  <p:stCondLst>
                                    <p:cond delay="1000"/>
                                  </p:stCondLst>
                                  <p:iterate type="lt">
                                    <p:tmPct val="0"/>
                                  </p:iterate>
                                  <p:childTnLst>
                                    <p:set>
                                      <p:cBhvr>
                                        <p:cTn id="45" dur="1" fill="hold">
                                          <p:stCondLst>
                                            <p:cond delay="0"/>
                                          </p:stCondLst>
                                        </p:cTn>
                                        <p:tgtEl>
                                          <p:spTgt spid="18"/>
                                        </p:tgtEl>
                                        <p:attrNameLst>
                                          <p:attrName>style.visibility</p:attrName>
                                        </p:attrNameLst>
                                      </p:cBhvr>
                                      <p:to>
                                        <p:strVal val="visible"/>
                                      </p:to>
                                    </p:set>
                                    <p:anim calcmode="lin" valueType="num">
                                      <p:cBhvr>
                                        <p:cTn id="46" dur="3000" fill="hold"/>
                                        <p:tgtEl>
                                          <p:spTgt spid="18"/>
                                        </p:tgtEl>
                                        <p:attrNameLst>
                                          <p:attrName>ppt_w</p:attrName>
                                        </p:attrNameLst>
                                      </p:cBhvr>
                                      <p:tavLst>
                                        <p:tav tm="0">
                                          <p:val>
                                            <p:fltVal val="0"/>
                                          </p:val>
                                        </p:tav>
                                        <p:tav tm="100000">
                                          <p:val>
                                            <p:strVal val="#ppt_w"/>
                                          </p:val>
                                        </p:tav>
                                      </p:tavLst>
                                    </p:anim>
                                    <p:anim calcmode="lin" valueType="num">
                                      <p:cBhvr>
                                        <p:cTn id="47" dur="3000" fill="hold"/>
                                        <p:tgtEl>
                                          <p:spTgt spid="18"/>
                                        </p:tgtEl>
                                        <p:attrNameLst>
                                          <p:attrName>ppt_h</p:attrName>
                                        </p:attrNameLst>
                                      </p:cBhvr>
                                      <p:tavLst>
                                        <p:tav tm="0">
                                          <p:val>
                                            <p:fltVal val="0"/>
                                          </p:val>
                                        </p:tav>
                                        <p:tav tm="100000">
                                          <p:val>
                                            <p:strVal val="#ppt_h"/>
                                          </p:val>
                                        </p:tav>
                                      </p:tavLst>
                                    </p:anim>
                                    <p:anim calcmode="lin" valueType="num">
                                      <p:cBhvr>
                                        <p:cTn id="48" dur="3000" fill="hold"/>
                                        <p:tgtEl>
                                          <p:spTgt spid="18"/>
                                        </p:tgtEl>
                                        <p:attrNameLst>
                                          <p:attrName>style.rotation</p:attrName>
                                        </p:attrNameLst>
                                      </p:cBhvr>
                                      <p:tavLst>
                                        <p:tav tm="0">
                                          <p:val>
                                            <p:fltVal val="360"/>
                                          </p:val>
                                        </p:tav>
                                        <p:tav tm="100000">
                                          <p:val>
                                            <p:fltVal val="0"/>
                                          </p:val>
                                        </p:tav>
                                      </p:tavLst>
                                    </p:anim>
                                    <p:animEffect transition="in" filter="fade">
                                      <p:cBhvr>
                                        <p:cTn id="49" dur="3000"/>
                                        <p:tgtEl>
                                          <p:spTgt spid="18"/>
                                        </p:tgtEl>
                                      </p:cBhvr>
                                    </p:animEffect>
                                  </p:childTnLst>
                                </p:cTn>
                              </p:par>
                              <p:par>
                                <p:cTn id="50" presetID="16" presetClass="entr" presetSubtype="26" fill="hold" nodeType="withEffect">
                                  <p:stCondLst>
                                    <p:cond delay="1000"/>
                                  </p:stCondLst>
                                  <p:iterate type="lt">
                                    <p:tmPct val="0"/>
                                  </p:iterate>
                                  <p:childTnLst>
                                    <p:set>
                                      <p:cBhvr>
                                        <p:cTn id="51" dur="1" fill="hold">
                                          <p:stCondLst>
                                            <p:cond delay="0"/>
                                          </p:stCondLst>
                                        </p:cTn>
                                        <p:tgtEl>
                                          <p:spTgt spid="20"/>
                                        </p:tgtEl>
                                        <p:attrNameLst>
                                          <p:attrName>style.visibility</p:attrName>
                                        </p:attrNameLst>
                                      </p:cBhvr>
                                      <p:to>
                                        <p:strVal val="visible"/>
                                      </p:to>
                                    </p:set>
                                    <p:animEffect transition="in" filter="barn(inHorizontal)">
                                      <p:cBhvr>
                                        <p:cTn id="52" dur="3000"/>
                                        <p:tgtEl>
                                          <p:spTgt spid="20"/>
                                        </p:tgtEl>
                                      </p:cBhvr>
                                    </p:animEffect>
                                  </p:childTnLst>
                                </p:cTn>
                              </p:par>
                              <p:par>
                                <p:cTn id="53" presetID="49" presetClass="entr" presetSubtype="0" decel="100000" fill="hold" nodeType="withEffect">
                                  <p:stCondLst>
                                    <p:cond delay="1000"/>
                                  </p:stCondLst>
                                  <p:iterate type="lt">
                                    <p:tmPct val="0"/>
                                  </p:iterate>
                                  <p:childTnLst>
                                    <p:set>
                                      <p:cBhvr>
                                        <p:cTn id="54" dur="1" fill="hold">
                                          <p:stCondLst>
                                            <p:cond delay="0"/>
                                          </p:stCondLst>
                                        </p:cTn>
                                        <p:tgtEl>
                                          <p:spTgt spid="20"/>
                                        </p:tgtEl>
                                        <p:attrNameLst>
                                          <p:attrName>style.visibility</p:attrName>
                                        </p:attrNameLst>
                                      </p:cBhvr>
                                      <p:to>
                                        <p:strVal val="visible"/>
                                      </p:to>
                                    </p:set>
                                    <p:anim calcmode="lin" valueType="num">
                                      <p:cBhvr>
                                        <p:cTn id="55" dur="3000" fill="hold"/>
                                        <p:tgtEl>
                                          <p:spTgt spid="20"/>
                                        </p:tgtEl>
                                        <p:attrNameLst>
                                          <p:attrName>ppt_w</p:attrName>
                                        </p:attrNameLst>
                                      </p:cBhvr>
                                      <p:tavLst>
                                        <p:tav tm="0">
                                          <p:val>
                                            <p:fltVal val="0"/>
                                          </p:val>
                                        </p:tav>
                                        <p:tav tm="100000">
                                          <p:val>
                                            <p:strVal val="#ppt_w"/>
                                          </p:val>
                                        </p:tav>
                                      </p:tavLst>
                                    </p:anim>
                                    <p:anim calcmode="lin" valueType="num">
                                      <p:cBhvr>
                                        <p:cTn id="56" dur="3000" fill="hold"/>
                                        <p:tgtEl>
                                          <p:spTgt spid="20"/>
                                        </p:tgtEl>
                                        <p:attrNameLst>
                                          <p:attrName>ppt_h</p:attrName>
                                        </p:attrNameLst>
                                      </p:cBhvr>
                                      <p:tavLst>
                                        <p:tav tm="0">
                                          <p:val>
                                            <p:fltVal val="0"/>
                                          </p:val>
                                        </p:tav>
                                        <p:tav tm="100000">
                                          <p:val>
                                            <p:strVal val="#ppt_h"/>
                                          </p:val>
                                        </p:tav>
                                      </p:tavLst>
                                    </p:anim>
                                    <p:anim calcmode="lin" valueType="num">
                                      <p:cBhvr>
                                        <p:cTn id="57" dur="3000" fill="hold"/>
                                        <p:tgtEl>
                                          <p:spTgt spid="20"/>
                                        </p:tgtEl>
                                        <p:attrNameLst>
                                          <p:attrName>style.rotation</p:attrName>
                                        </p:attrNameLst>
                                      </p:cBhvr>
                                      <p:tavLst>
                                        <p:tav tm="0">
                                          <p:val>
                                            <p:fltVal val="360"/>
                                          </p:val>
                                        </p:tav>
                                        <p:tav tm="100000">
                                          <p:val>
                                            <p:fltVal val="0"/>
                                          </p:val>
                                        </p:tav>
                                      </p:tavLst>
                                    </p:anim>
                                    <p:animEffect transition="in" filter="fade">
                                      <p:cBhvr>
                                        <p:cTn id="58" dur="3000"/>
                                        <p:tgtEl>
                                          <p:spTgt spid="20"/>
                                        </p:tgtEl>
                                      </p:cBhvr>
                                    </p:animEffect>
                                  </p:childTnLst>
                                </p:cTn>
                              </p:par>
                            </p:childTnLst>
                          </p:cTn>
                        </p:par>
                        <p:par>
                          <p:cTn id="59" fill="hold" nodeType="afterGroup">
                            <p:stCondLst>
                              <p:cond delay="4000"/>
                            </p:stCondLst>
                            <p:childTnLst>
                              <p:par>
                                <p:cTn id="60" presetID="17" presetClass="exit" presetSubtype="8" fill="hold" nodeType="afterEffect">
                                  <p:stCondLst>
                                    <p:cond delay="0"/>
                                  </p:stCondLst>
                                  <p:iterate type="lt">
                                    <p:tmPct val="0"/>
                                  </p:iterate>
                                  <p:childTnLst>
                                    <p:anim calcmode="lin" valueType="num">
                                      <p:cBhvr>
                                        <p:cTn id="61" dur="3000"/>
                                        <p:tgtEl>
                                          <p:spTgt spid="9"/>
                                        </p:tgtEl>
                                        <p:attrNameLst>
                                          <p:attrName>ppt_x</p:attrName>
                                        </p:attrNameLst>
                                      </p:cBhvr>
                                      <p:tavLst>
                                        <p:tav tm="0">
                                          <p:val>
                                            <p:strVal val="ppt_x"/>
                                          </p:val>
                                        </p:tav>
                                        <p:tav tm="100000">
                                          <p:val>
                                            <p:strVal val="ppt_x-ppt_w/2"/>
                                          </p:val>
                                        </p:tav>
                                      </p:tavLst>
                                    </p:anim>
                                    <p:anim calcmode="lin" valueType="num">
                                      <p:cBhvr>
                                        <p:cTn id="62" dur="3000"/>
                                        <p:tgtEl>
                                          <p:spTgt spid="9"/>
                                        </p:tgtEl>
                                        <p:attrNameLst>
                                          <p:attrName>ppt_y</p:attrName>
                                        </p:attrNameLst>
                                      </p:cBhvr>
                                      <p:tavLst>
                                        <p:tav tm="0">
                                          <p:val>
                                            <p:strVal val="ppt_y"/>
                                          </p:val>
                                        </p:tav>
                                        <p:tav tm="100000">
                                          <p:val>
                                            <p:strVal val="ppt_y"/>
                                          </p:val>
                                        </p:tav>
                                      </p:tavLst>
                                    </p:anim>
                                    <p:anim calcmode="lin" valueType="num">
                                      <p:cBhvr>
                                        <p:cTn id="63" dur="3000"/>
                                        <p:tgtEl>
                                          <p:spTgt spid="9"/>
                                        </p:tgtEl>
                                        <p:attrNameLst>
                                          <p:attrName>ppt_w</p:attrName>
                                        </p:attrNameLst>
                                      </p:cBhvr>
                                      <p:tavLst>
                                        <p:tav tm="0">
                                          <p:val>
                                            <p:strVal val="ppt_w"/>
                                          </p:val>
                                        </p:tav>
                                        <p:tav tm="100000">
                                          <p:val>
                                            <p:fltVal val="0"/>
                                          </p:val>
                                        </p:tav>
                                      </p:tavLst>
                                    </p:anim>
                                    <p:anim calcmode="lin" valueType="num">
                                      <p:cBhvr>
                                        <p:cTn id="64" dur="3000"/>
                                        <p:tgtEl>
                                          <p:spTgt spid="9"/>
                                        </p:tgtEl>
                                        <p:attrNameLst>
                                          <p:attrName>ppt_h</p:attrName>
                                        </p:attrNameLst>
                                      </p:cBhvr>
                                      <p:tavLst>
                                        <p:tav tm="0">
                                          <p:val>
                                            <p:strVal val="ppt_h"/>
                                          </p:val>
                                        </p:tav>
                                        <p:tav tm="100000">
                                          <p:val>
                                            <p:strVal val="ppt_h"/>
                                          </p:val>
                                        </p:tav>
                                      </p:tavLst>
                                    </p:anim>
                                    <p:set>
                                      <p:cBhvr>
                                        <p:cTn id="65" dur="1" fill="hold">
                                          <p:stCondLst>
                                            <p:cond delay="2999"/>
                                          </p:stCondLst>
                                        </p:cTn>
                                        <p:tgtEl>
                                          <p:spTgt spid="9"/>
                                        </p:tgtEl>
                                        <p:attrNameLst>
                                          <p:attrName>style.visibility</p:attrName>
                                        </p:attrNameLst>
                                      </p:cBhvr>
                                      <p:to>
                                        <p:strVal val="hidden"/>
                                      </p:to>
                                    </p:set>
                                  </p:childTnLst>
                                </p:cTn>
                              </p:par>
                              <p:par>
                                <p:cTn id="66" presetID="17" presetClass="exit" presetSubtype="8" fill="hold" nodeType="withEffect">
                                  <p:stCondLst>
                                    <p:cond delay="500"/>
                                  </p:stCondLst>
                                  <p:iterate type="lt">
                                    <p:tmPct val="0"/>
                                  </p:iterate>
                                  <p:childTnLst>
                                    <p:anim calcmode="lin" valueType="num">
                                      <p:cBhvr>
                                        <p:cTn id="67" dur="3000"/>
                                        <p:tgtEl>
                                          <p:spTgt spid="15"/>
                                        </p:tgtEl>
                                        <p:attrNameLst>
                                          <p:attrName>ppt_x</p:attrName>
                                        </p:attrNameLst>
                                      </p:cBhvr>
                                      <p:tavLst>
                                        <p:tav tm="0">
                                          <p:val>
                                            <p:strVal val="ppt_x"/>
                                          </p:val>
                                        </p:tav>
                                        <p:tav tm="100000">
                                          <p:val>
                                            <p:strVal val="ppt_x-ppt_w/2"/>
                                          </p:val>
                                        </p:tav>
                                      </p:tavLst>
                                    </p:anim>
                                    <p:anim calcmode="lin" valueType="num">
                                      <p:cBhvr>
                                        <p:cTn id="68" dur="3000"/>
                                        <p:tgtEl>
                                          <p:spTgt spid="15"/>
                                        </p:tgtEl>
                                        <p:attrNameLst>
                                          <p:attrName>ppt_y</p:attrName>
                                        </p:attrNameLst>
                                      </p:cBhvr>
                                      <p:tavLst>
                                        <p:tav tm="0">
                                          <p:val>
                                            <p:strVal val="ppt_y"/>
                                          </p:val>
                                        </p:tav>
                                        <p:tav tm="100000">
                                          <p:val>
                                            <p:strVal val="ppt_y"/>
                                          </p:val>
                                        </p:tav>
                                      </p:tavLst>
                                    </p:anim>
                                    <p:anim calcmode="lin" valueType="num">
                                      <p:cBhvr>
                                        <p:cTn id="69" dur="3000"/>
                                        <p:tgtEl>
                                          <p:spTgt spid="15"/>
                                        </p:tgtEl>
                                        <p:attrNameLst>
                                          <p:attrName>ppt_w</p:attrName>
                                        </p:attrNameLst>
                                      </p:cBhvr>
                                      <p:tavLst>
                                        <p:tav tm="0">
                                          <p:val>
                                            <p:strVal val="ppt_w"/>
                                          </p:val>
                                        </p:tav>
                                        <p:tav tm="100000">
                                          <p:val>
                                            <p:fltVal val="0"/>
                                          </p:val>
                                        </p:tav>
                                      </p:tavLst>
                                    </p:anim>
                                    <p:anim calcmode="lin" valueType="num">
                                      <p:cBhvr>
                                        <p:cTn id="70" dur="3000"/>
                                        <p:tgtEl>
                                          <p:spTgt spid="15"/>
                                        </p:tgtEl>
                                        <p:attrNameLst>
                                          <p:attrName>ppt_h</p:attrName>
                                        </p:attrNameLst>
                                      </p:cBhvr>
                                      <p:tavLst>
                                        <p:tav tm="0">
                                          <p:val>
                                            <p:strVal val="ppt_h"/>
                                          </p:val>
                                        </p:tav>
                                        <p:tav tm="100000">
                                          <p:val>
                                            <p:strVal val="ppt_h"/>
                                          </p:val>
                                        </p:tav>
                                      </p:tavLst>
                                    </p:anim>
                                    <p:set>
                                      <p:cBhvr>
                                        <p:cTn id="71" dur="1" fill="hold">
                                          <p:stCondLst>
                                            <p:cond delay="2999"/>
                                          </p:stCondLst>
                                        </p:cTn>
                                        <p:tgtEl>
                                          <p:spTgt spid="15"/>
                                        </p:tgtEl>
                                        <p:attrNameLst>
                                          <p:attrName>style.visibility</p:attrName>
                                        </p:attrNameLst>
                                      </p:cBhvr>
                                      <p:to>
                                        <p:strVal val="hidden"/>
                                      </p:to>
                                    </p:set>
                                  </p:childTnLst>
                                </p:cTn>
                              </p:par>
                              <p:par>
                                <p:cTn id="72" presetID="17" presetClass="exit" presetSubtype="8" fill="hold" nodeType="withEffect">
                                  <p:stCondLst>
                                    <p:cond delay="1000"/>
                                  </p:stCondLst>
                                  <p:iterate type="lt">
                                    <p:tmPct val="0"/>
                                  </p:iterate>
                                  <p:childTnLst>
                                    <p:anim calcmode="lin" valueType="num">
                                      <p:cBhvr>
                                        <p:cTn id="73" dur="3000"/>
                                        <p:tgtEl>
                                          <p:spTgt spid="18"/>
                                        </p:tgtEl>
                                        <p:attrNameLst>
                                          <p:attrName>ppt_x</p:attrName>
                                        </p:attrNameLst>
                                      </p:cBhvr>
                                      <p:tavLst>
                                        <p:tav tm="0">
                                          <p:val>
                                            <p:strVal val="ppt_x"/>
                                          </p:val>
                                        </p:tav>
                                        <p:tav tm="100000">
                                          <p:val>
                                            <p:strVal val="ppt_x-ppt_w/2"/>
                                          </p:val>
                                        </p:tav>
                                      </p:tavLst>
                                    </p:anim>
                                    <p:anim calcmode="lin" valueType="num">
                                      <p:cBhvr>
                                        <p:cTn id="74" dur="3000"/>
                                        <p:tgtEl>
                                          <p:spTgt spid="18"/>
                                        </p:tgtEl>
                                        <p:attrNameLst>
                                          <p:attrName>ppt_y</p:attrName>
                                        </p:attrNameLst>
                                      </p:cBhvr>
                                      <p:tavLst>
                                        <p:tav tm="0">
                                          <p:val>
                                            <p:strVal val="ppt_y"/>
                                          </p:val>
                                        </p:tav>
                                        <p:tav tm="100000">
                                          <p:val>
                                            <p:strVal val="ppt_y"/>
                                          </p:val>
                                        </p:tav>
                                      </p:tavLst>
                                    </p:anim>
                                    <p:anim calcmode="lin" valueType="num">
                                      <p:cBhvr>
                                        <p:cTn id="75" dur="3000"/>
                                        <p:tgtEl>
                                          <p:spTgt spid="18"/>
                                        </p:tgtEl>
                                        <p:attrNameLst>
                                          <p:attrName>ppt_w</p:attrName>
                                        </p:attrNameLst>
                                      </p:cBhvr>
                                      <p:tavLst>
                                        <p:tav tm="0">
                                          <p:val>
                                            <p:strVal val="ppt_w"/>
                                          </p:val>
                                        </p:tav>
                                        <p:tav tm="100000">
                                          <p:val>
                                            <p:fltVal val="0"/>
                                          </p:val>
                                        </p:tav>
                                      </p:tavLst>
                                    </p:anim>
                                    <p:anim calcmode="lin" valueType="num">
                                      <p:cBhvr>
                                        <p:cTn id="76" dur="3000"/>
                                        <p:tgtEl>
                                          <p:spTgt spid="18"/>
                                        </p:tgtEl>
                                        <p:attrNameLst>
                                          <p:attrName>ppt_h</p:attrName>
                                        </p:attrNameLst>
                                      </p:cBhvr>
                                      <p:tavLst>
                                        <p:tav tm="0">
                                          <p:val>
                                            <p:strVal val="ppt_h"/>
                                          </p:val>
                                        </p:tav>
                                        <p:tav tm="100000">
                                          <p:val>
                                            <p:strVal val="ppt_h"/>
                                          </p:val>
                                        </p:tav>
                                      </p:tavLst>
                                    </p:anim>
                                    <p:set>
                                      <p:cBhvr>
                                        <p:cTn id="77" dur="1" fill="hold">
                                          <p:stCondLst>
                                            <p:cond delay="2999"/>
                                          </p:stCondLst>
                                        </p:cTn>
                                        <p:tgtEl>
                                          <p:spTgt spid="18"/>
                                        </p:tgtEl>
                                        <p:attrNameLst>
                                          <p:attrName>style.visibility</p:attrName>
                                        </p:attrNameLst>
                                      </p:cBhvr>
                                      <p:to>
                                        <p:strVal val="hidden"/>
                                      </p:to>
                                    </p:set>
                                  </p:childTnLst>
                                </p:cTn>
                              </p:par>
                              <p:par>
                                <p:cTn id="78" presetID="17" presetClass="exit" presetSubtype="2"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2" fill="hold" nodeType="withEffect">
                                  <p:stCondLst>
                                    <p:cond delay="500"/>
                                  </p:stCondLst>
                                  <p:iterate type="lt">
                                    <p:tmPct val="0"/>
                                  </p:iterate>
                                  <p:childTnLst>
                                    <p:anim calcmode="lin" valueType="num">
                                      <p:cBhvr>
                                        <p:cTn id="85" dur="3000"/>
                                        <p:tgtEl>
                                          <p:spTgt spid="17"/>
                                        </p:tgtEl>
                                        <p:attrNameLst>
                                          <p:attrName>ppt_x</p:attrName>
                                        </p:attrNameLst>
                                      </p:cBhvr>
                                      <p:tavLst>
                                        <p:tav tm="0">
                                          <p:val>
                                            <p:strVal val="ppt_x"/>
                                          </p:val>
                                        </p:tav>
                                        <p:tav tm="100000">
                                          <p:val>
                                            <p:strVal val="ppt_x+ppt_w/2"/>
                                          </p:val>
                                        </p:tav>
                                      </p:tavLst>
                                    </p:anim>
                                    <p:anim calcmode="lin" valueType="num">
                                      <p:cBhvr>
                                        <p:cTn id="86" dur="3000"/>
                                        <p:tgtEl>
                                          <p:spTgt spid="17"/>
                                        </p:tgtEl>
                                        <p:attrNameLst>
                                          <p:attrName>ppt_y</p:attrName>
                                        </p:attrNameLst>
                                      </p:cBhvr>
                                      <p:tavLst>
                                        <p:tav tm="0">
                                          <p:val>
                                            <p:strVal val="ppt_y"/>
                                          </p:val>
                                        </p:tav>
                                        <p:tav tm="100000">
                                          <p:val>
                                            <p:strVal val="ppt_y"/>
                                          </p:val>
                                        </p:tav>
                                      </p:tavLst>
                                    </p:anim>
                                    <p:anim calcmode="lin" valueType="num">
                                      <p:cBhvr>
                                        <p:cTn id="87" dur="3000"/>
                                        <p:tgtEl>
                                          <p:spTgt spid="17"/>
                                        </p:tgtEl>
                                        <p:attrNameLst>
                                          <p:attrName>ppt_w</p:attrName>
                                        </p:attrNameLst>
                                      </p:cBhvr>
                                      <p:tavLst>
                                        <p:tav tm="0">
                                          <p:val>
                                            <p:strVal val="ppt_w"/>
                                          </p:val>
                                        </p:tav>
                                        <p:tav tm="100000">
                                          <p:val>
                                            <p:fltVal val="0"/>
                                          </p:val>
                                        </p:tav>
                                      </p:tavLst>
                                    </p:anim>
                                    <p:anim calcmode="lin" valueType="num">
                                      <p:cBhvr>
                                        <p:cTn id="88" dur="3000"/>
                                        <p:tgtEl>
                                          <p:spTgt spid="17"/>
                                        </p:tgtEl>
                                        <p:attrNameLst>
                                          <p:attrName>ppt_h</p:attrName>
                                        </p:attrNameLst>
                                      </p:cBhvr>
                                      <p:tavLst>
                                        <p:tav tm="0">
                                          <p:val>
                                            <p:strVal val="ppt_h"/>
                                          </p:val>
                                        </p:tav>
                                        <p:tav tm="100000">
                                          <p:val>
                                            <p:strVal val="ppt_h"/>
                                          </p:val>
                                        </p:tav>
                                      </p:tavLst>
                                    </p:anim>
                                    <p:set>
                                      <p:cBhvr>
                                        <p:cTn id="89" dur="1" fill="hold">
                                          <p:stCondLst>
                                            <p:cond delay="2999"/>
                                          </p:stCondLst>
                                        </p:cTn>
                                        <p:tgtEl>
                                          <p:spTgt spid="17"/>
                                        </p:tgtEl>
                                        <p:attrNameLst>
                                          <p:attrName>style.visibility</p:attrName>
                                        </p:attrNameLst>
                                      </p:cBhvr>
                                      <p:to>
                                        <p:strVal val="hidden"/>
                                      </p:to>
                                    </p:set>
                                  </p:childTnLst>
                                </p:cTn>
                              </p:par>
                              <p:par>
                                <p:cTn id="90" presetID="17" presetClass="exit" presetSubtype="2" fill="hold" nodeType="withEffect">
                                  <p:stCondLst>
                                    <p:cond delay="1000"/>
                                  </p:stCondLst>
                                  <p:iterate type="lt">
                                    <p:tmPct val="0"/>
                                  </p:iterate>
                                  <p:childTnLst>
                                    <p:anim calcmode="lin" valueType="num">
                                      <p:cBhvr>
                                        <p:cTn id="91" dur="3000"/>
                                        <p:tgtEl>
                                          <p:spTgt spid="20"/>
                                        </p:tgtEl>
                                        <p:attrNameLst>
                                          <p:attrName>ppt_x</p:attrName>
                                        </p:attrNameLst>
                                      </p:cBhvr>
                                      <p:tavLst>
                                        <p:tav tm="0">
                                          <p:val>
                                            <p:strVal val="ppt_x"/>
                                          </p:val>
                                        </p:tav>
                                        <p:tav tm="100000">
                                          <p:val>
                                            <p:strVal val="ppt_x+ppt_w/2"/>
                                          </p:val>
                                        </p:tav>
                                      </p:tavLst>
                                    </p:anim>
                                    <p:anim calcmode="lin" valueType="num">
                                      <p:cBhvr>
                                        <p:cTn id="92" dur="3000"/>
                                        <p:tgtEl>
                                          <p:spTgt spid="20"/>
                                        </p:tgtEl>
                                        <p:attrNameLst>
                                          <p:attrName>ppt_y</p:attrName>
                                        </p:attrNameLst>
                                      </p:cBhvr>
                                      <p:tavLst>
                                        <p:tav tm="0">
                                          <p:val>
                                            <p:strVal val="ppt_y"/>
                                          </p:val>
                                        </p:tav>
                                        <p:tav tm="100000">
                                          <p:val>
                                            <p:strVal val="ppt_y"/>
                                          </p:val>
                                        </p:tav>
                                      </p:tavLst>
                                    </p:anim>
                                    <p:anim calcmode="lin" valueType="num">
                                      <p:cBhvr>
                                        <p:cTn id="93" dur="3000"/>
                                        <p:tgtEl>
                                          <p:spTgt spid="20"/>
                                        </p:tgtEl>
                                        <p:attrNameLst>
                                          <p:attrName>ppt_w</p:attrName>
                                        </p:attrNameLst>
                                      </p:cBhvr>
                                      <p:tavLst>
                                        <p:tav tm="0">
                                          <p:val>
                                            <p:strVal val="ppt_w"/>
                                          </p:val>
                                        </p:tav>
                                        <p:tav tm="100000">
                                          <p:val>
                                            <p:fltVal val="0"/>
                                          </p:val>
                                        </p:tav>
                                      </p:tavLst>
                                    </p:anim>
                                    <p:anim calcmode="lin" valueType="num">
                                      <p:cBhvr>
                                        <p:cTn id="94" dur="3000"/>
                                        <p:tgtEl>
                                          <p:spTgt spid="20"/>
                                        </p:tgtEl>
                                        <p:attrNameLst>
                                          <p:attrName>ppt_h</p:attrName>
                                        </p:attrNameLst>
                                      </p:cBhvr>
                                      <p:tavLst>
                                        <p:tav tm="0">
                                          <p:val>
                                            <p:strVal val="ppt_h"/>
                                          </p:val>
                                        </p:tav>
                                        <p:tav tm="100000">
                                          <p:val>
                                            <p:strVal val="ppt_h"/>
                                          </p:val>
                                        </p:tav>
                                      </p:tavLst>
                                    </p:anim>
                                    <p:set>
                                      <p:cBhvr>
                                        <p:cTn id="95" dur="1" fill="hold">
                                          <p:stCondLst>
                                            <p:cond delay="2999"/>
                                          </p:stCondLst>
                                        </p:cTn>
                                        <p:tgtEl>
                                          <p:spTgt spid="20"/>
                                        </p:tgtEl>
                                        <p:attrNameLst>
                                          <p:attrName>style.visibility</p:attrName>
                                        </p:attrNameLst>
                                      </p:cBhvr>
                                      <p:to>
                                        <p:strVal val="hidden"/>
                                      </p:to>
                                    </p:set>
                                  </p:childTnLst>
                                </p:cTn>
                              </p:par>
                              <p:par>
                                <p:cTn id="96" presetID="2" presetClass="exit" presetSubtype="8" fill="hold" nodeType="withEffect">
                                  <p:stCondLst>
                                    <p:cond delay="0"/>
                                  </p:stCondLst>
                                  <p:iterate type="lt">
                                    <p:tmPct val="0"/>
                                  </p:iterate>
                                  <p:childTnLst>
                                    <p:anim calcmode="lin" valueType="num">
                                      <p:cBhvr additive="base">
                                        <p:cTn id="97" dur="3000"/>
                                        <p:tgtEl>
                                          <p:spTgt spid="9"/>
                                        </p:tgtEl>
                                        <p:attrNameLst>
                                          <p:attrName>ppt_x</p:attrName>
                                        </p:attrNameLst>
                                      </p:cBhvr>
                                      <p:tavLst>
                                        <p:tav tm="0">
                                          <p:val>
                                            <p:strVal val="ppt_x"/>
                                          </p:val>
                                        </p:tav>
                                        <p:tav tm="100000">
                                          <p:val>
                                            <p:strVal val="0-ppt_w/2"/>
                                          </p:val>
                                        </p:tav>
                                      </p:tavLst>
                                    </p:anim>
                                    <p:anim calcmode="lin" valueType="num">
                                      <p:cBhvr additive="base">
                                        <p:cTn id="98" dur="3000"/>
                                        <p:tgtEl>
                                          <p:spTgt spid="9"/>
                                        </p:tgtEl>
                                        <p:attrNameLst>
                                          <p:attrName>ppt_y</p:attrName>
                                        </p:attrNameLst>
                                      </p:cBhvr>
                                      <p:tavLst>
                                        <p:tav tm="0">
                                          <p:val>
                                            <p:strVal val="ppt_y"/>
                                          </p:val>
                                        </p:tav>
                                        <p:tav tm="100000">
                                          <p:val>
                                            <p:strVal val="ppt_y"/>
                                          </p:val>
                                        </p:tav>
                                      </p:tavLst>
                                    </p:anim>
                                    <p:set>
                                      <p:cBhvr>
                                        <p:cTn id="99" dur="1" fill="hold">
                                          <p:stCondLst>
                                            <p:cond delay="2999"/>
                                          </p:stCondLst>
                                        </p:cTn>
                                        <p:tgtEl>
                                          <p:spTgt spid="9"/>
                                        </p:tgtEl>
                                        <p:attrNameLst>
                                          <p:attrName>style.visibility</p:attrName>
                                        </p:attrNameLst>
                                      </p:cBhvr>
                                      <p:to>
                                        <p:strVal val="hidden"/>
                                      </p:to>
                                    </p:set>
                                  </p:childTnLst>
                                </p:cTn>
                              </p:par>
                              <p:par>
                                <p:cTn id="100" presetID="2" presetClass="exit" presetSubtype="8" fill="hold" nodeType="withEffect">
                                  <p:stCondLst>
                                    <p:cond delay="500"/>
                                  </p:stCondLst>
                                  <p:iterate type="lt">
                                    <p:tmPct val="0"/>
                                  </p:iterate>
                                  <p:childTnLst>
                                    <p:anim calcmode="lin" valueType="num">
                                      <p:cBhvr additive="base">
                                        <p:cTn id="101" dur="3000"/>
                                        <p:tgtEl>
                                          <p:spTgt spid="15"/>
                                        </p:tgtEl>
                                        <p:attrNameLst>
                                          <p:attrName>ppt_x</p:attrName>
                                        </p:attrNameLst>
                                      </p:cBhvr>
                                      <p:tavLst>
                                        <p:tav tm="0">
                                          <p:val>
                                            <p:strVal val="ppt_x"/>
                                          </p:val>
                                        </p:tav>
                                        <p:tav tm="100000">
                                          <p:val>
                                            <p:strVal val="0-ppt_w/2"/>
                                          </p:val>
                                        </p:tav>
                                      </p:tavLst>
                                    </p:anim>
                                    <p:anim calcmode="lin" valueType="num">
                                      <p:cBhvr additive="base">
                                        <p:cTn id="102" dur="3000"/>
                                        <p:tgtEl>
                                          <p:spTgt spid="15"/>
                                        </p:tgtEl>
                                        <p:attrNameLst>
                                          <p:attrName>ppt_y</p:attrName>
                                        </p:attrNameLst>
                                      </p:cBhvr>
                                      <p:tavLst>
                                        <p:tav tm="0">
                                          <p:val>
                                            <p:strVal val="ppt_y"/>
                                          </p:val>
                                        </p:tav>
                                        <p:tav tm="100000">
                                          <p:val>
                                            <p:strVal val="ppt_y"/>
                                          </p:val>
                                        </p:tav>
                                      </p:tavLst>
                                    </p:anim>
                                    <p:set>
                                      <p:cBhvr>
                                        <p:cTn id="103" dur="1" fill="hold">
                                          <p:stCondLst>
                                            <p:cond delay="2999"/>
                                          </p:stCondLst>
                                        </p:cTn>
                                        <p:tgtEl>
                                          <p:spTgt spid="15"/>
                                        </p:tgtEl>
                                        <p:attrNameLst>
                                          <p:attrName>style.visibility</p:attrName>
                                        </p:attrNameLst>
                                      </p:cBhvr>
                                      <p:to>
                                        <p:strVal val="hidden"/>
                                      </p:to>
                                    </p:set>
                                  </p:childTnLst>
                                </p:cTn>
                              </p:par>
                              <p:par>
                                <p:cTn id="104" presetID="2" presetClass="exit" presetSubtype="8" fill="hold" nodeType="withEffect">
                                  <p:stCondLst>
                                    <p:cond delay="1000"/>
                                  </p:stCondLst>
                                  <p:iterate type="lt">
                                    <p:tmPct val="0"/>
                                  </p:iterate>
                                  <p:childTnLst>
                                    <p:anim calcmode="lin" valueType="num">
                                      <p:cBhvr additive="base">
                                        <p:cTn id="105" dur="3000"/>
                                        <p:tgtEl>
                                          <p:spTgt spid="18"/>
                                        </p:tgtEl>
                                        <p:attrNameLst>
                                          <p:attrName>ppt_x</p:attrName>
                                        </p:attrNameLst>
                                      </p:cBhvr>
                                      <p:tavLst>
                                        <p:tav tm="0">
                                          <p:val>
                                            <p:strVal val="ppt_x"/>
                                          </p:val>
                                        </p:tav>
                                        <p:tav tm="100000">
                                          <p:val>
                                            <p:strVal val="0-ppt_w/2"/>
                                          </p:val>
                                        </p:tav>
                                      </p:tavLst>
                                    </p:anim>
                                    <p:anim calcmode="lin" valueType="num">
                                      <p:cBhvr additive="base">
                                        <p:cTn id="106" dur="3000"/>
                                        <p:tgtEl>
                                          <p:spTgt spid="18"/>
                                        </p:tgtEl>
                                        <p:attrNameLst>
                                          <p:attrName>ppt_y</p:attrName>
                                        </p:attrNameLst>
                                      </p:cBhvr>
                                      <p:tavLst>
                                        <p:tav tm="0">
                                          <p:val>
                                            <p:strVal val="ppt_y"/>
                                          </p:val>
                                        </p:tav>
                                        <p:tav tm="100000">
                                          <p:val>
                                            <p:strVal val="ppt_y"/>
                                          </p:val>
                                        </p:tav>
                                      </p:tavLst>
                                    </p:anim>
                                    <p:set>
                                      <p:cBhvr>
                                        <p:cTn id="107" dur="1" fill="hold">
                                          <p:stCondLst>
                                            <p:cond delay="2999"/>
                                          </p:stCondLst>
                                        </p:cTn>
                                        <p:tgtEl>
                                          <p:spTgt spid="18"/>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10"/>
                                        </p:tgtEl>
                                        <p:attrNameLst>
                                          <p:attrName>ppt_x</p:attrName>
                                        </p:attrNameLst>
                                      </p:cBhvr>
                                      <p:tavLst>
                                        <p:tav tm="0">
                                          <p:val>
                                            <p:strVal val="ppt_x"/>
                                          </p:val>
                                        </p:tav>
                                        <p:tav tm="100000">
                                          <p:val>
                                            <p:strVal val="1+ppt_w/2"/>
                                          </p:val>
                                        </p:tav>
                                      </p:tavLst>
                                    </p:anim>
                                    <p:anim calcmode="lin" valueType="num">
                                      <p:cBhvr additive="base">
                                        <p:cTn id="110" dur="3000"/>
                                        <p:tgtEl>
                                          <p:spTgt spid="10"/>
                                        </p:tgtEl>
                                        <p:attrNameLst>
                                          <p:attrName>ppt_y</p:attrName>
                                        </p:attrNameLst>
                                      </p:cBhvr>
                                      <p:tavLst>
                                        <p:tav tm="0">
                                          <p:val>
                                            <p:strVal val="ppt_y"/>
                                          </p:val>
                                        </p:tav>
                                        <p:tav tm="100000">
                                          <p:val>
                                            <p:strVal val="ppt_y"/>
                                          </p:val>
                                        </p:tav>
                                      </p:tavLst>
                                    </p:anim>
                                    <p:set>
                                      <p:cBhvr>
                                        <p:cTn id="111" dur="1" fill="hold">
                                          <p:stCondLst>
                                            <p:cond delay="2999"/>
                                          </p:stCondLst>
                                        </p:cTn>
                                        <p:tgtEl>
                                          <p:spTgt spid="10"/>
                                        </p:tgtEl>
                                        <p:attrNameLst>
                                          <p:attrName>style.visibility</p:attrName>
                                        </p:attrNameLst>
                                      </p:cBhvr>
                                      <p:to>
                                        <p:strVal val="hidden"/>
                                      </p:to>
                                    </p:set>
                                  </p:childTnLst>
                                </p:cTn>
                              </p:par>
                              <p:par>
                                <p:cTn id="112" presetID="2" presetClass="exit" presetSubtype="2" fill="hold" nodeType="withEffect">
                                  <p:stCondLst>
                                    <p:cond delay="500"/>
                                  </p:stCondLst>
                                  <p:iterate type="lt">
                                    <p:tmPct val="0"/>
                                  </p:iterate>
                                  <p:childTnLst>
                                    <p:anim calcmode="lin" valueType="num">
                                      <p:cBhvr additive="base">
                                        <p:cTn id="113" dur="3000"/>
                                        <p:tgtEl>
                                          <p:spTgt spid="17"/>
                                        </p:tgtEl>
                                        <p:attrNameLst>
                                          <p:attrName>ppt_x</p:attrName>
                                        </p:attrNameLst>
                                      </p:cBhvr>
                                      <p:tavLst>
                                        <p:tav tm="0">
                                          <p:val>
                                            <p:strVal val="ppt_x"/>
                                          </p:val>
                                        </p:tav>
                                        <p:tav tm="100000">
                                          <p:val>
                                            <p:strVal val="1+ppt_w/2"/>
                                          </p:val>
                                        </p:tav>
                                      </p:tavLst>
                                    </p:anim>
                                    <p:anim calcmode="lin" valueType="num">
                                      <p:cBhvr additive="base">
                                        <p:cTn id="114" dur="3000"/>
                                        <p:tgtEl>
                                          <p:spTgt spid="17"/>
                                        </p:tgtEl>
                                        <p:attrNameLst>
                                          <p:attrName>ppt_y</p:attrName>
                                        </p:attrNameLst>
                                      </p:cBhvr>
                                      <p:tavLst>
                                        <p:tav tm="0">
                                          <p:val>
                                            <p:strVal val="ppt_y"/>
                                          </p:val>
                                        </p:tav>
                                        <p:tav tm="100000">
                                          <p:val>
                                            <p:strVal val="ppt_y"/>
                                          </p:val>
                                        </p:tav>
                                      </p:tavLst>
                                    </p:anim>
                                    <p:set>
                                      <p:cBhvr>
                                        <p:cTn id="115" dur="1" fill="hold">
                                          <p:stCondLst>
                                            <p:cond delay="2999"/>
                                          </p:stCondLst>
                                        </p:cTn>
                                        <p:tgtEl>
                                          <p:spTgt spid="17"/>
                                        </p:tgtEl>
                                        <p:attrNameLst>
                                          <p:attrName>style.visibility</p:attrName>
                                        </p:attrNameLst>
                                      </p:cBhvr>
                                      <p:to>
                                        <p:strVal val="hidden"/>
                                      </p:to>
                                    </p:set>
                                  </p:childTnLst>
                                </p:cTn>
                              </p:par>
                              <p:par>
                                <p:cTn id="116" presetID="2" presetClass="exit" presetSubtype="2" fill="hold" nodeType="withEffect">
                                  <p:stCondLst>
                                    <p:cond delay="1000"/>
                                  </p:stCondLst>
                                  <p:iterate type="lt">
                                    <p:tmPct val="0"/>
                                  </p:iterate>
                                  <p:childTnLst>
                                    <p:anim calcmode="lin" valueType="num">
                                      <p:cBhvr additive="base">
                                        <p:cTn id="117" dur="3000"/>
                                        <p:tgtEl>
                                          <p:spTgt spid="20"/>
                                        </p:tgtEl>
                                        <p:attrNameLst>
                                          <p:attrName>ppt_x</p:attrName>
                                        </p:attrNameLst>
                                      </p:cBhvr>
                                      <p:tavLst>
                                        <p:tav tm="0">
                                          <p:val>
                                            <p:strVal val="ppt_x"/>
                                          </p:val>
                                        </p:tav>
                                        <p:tav tm="100000">
                                          <p:val>
                                            <p:strVal val="1+ppt_w/2"/>
                                          </p:val>
                                        </p:tav>
                                      </p:tavLst>
                                    </p:anim>
                                    <p:anim calcmode="lin" valueType="num">
                                      <p:cBhvr additive="base">
                                        <p:cTn id="118" dur="3000"/>
                                        <p:tgtEl>
                                          <p:spTgt spid="20"/>
                                        </p:tgtEl>
                                        <p:attrNameLst>
                                          <p:attrName>ppt_y</p:attrName>
                                        </p:attrNameLst>
                                      </p:cBhvr>
                                      <p:tavLst>
                                        <p:tav tm="0">
                                          <p:val>
                                            <p:strVal val="ppt_y"/>
                                          </p:val>
                                        </p:tav>
                                        <p:tav tm="100000">
                                          <p:val>
                                            <p:strVal val="ppt_y"/>
                                          </p:val>
                                        </p:tav>
                                      </p:tavLst>
                                    </p:anim>
                                    <p:set>
                                      <p:cBhvr>
                                        <p:cTn id="119" dur="1" fill="hold">
                                          <p:stCondLst>
                                            <p:cond delay="2999"/>
                                          </p:stCondLst>
                                        </p:cTn>
                                        <p:tgtEl>
                                          <p:spTgt spid="20"/>
                                        </p:tgtEl>
                                        <p:attrNameLst>
                                          <p:attrName>style.visibility</p:attrName>
                                        </p:attrNameLst>
                                      </p:cBhvr>
                                      <p:to>
                                        <p:strVal val="hidden"/>
                                      </p:to>
                                    </p:set>
                                  </p:childTnLst>
                                </p:cTn>
                              </p:par>
                              <p:par>
                                <p:cTn id="120" presetID="17" presetClass="entr" presetSubtype="10" fill="hold" nodeType="withEffect">
                                  <p:stCondLst>
                                    <p:cond delay="0"/>
                                  </p:stCondLst>
                                  <p:childTnLst>
                                    <p:set>
                                      <p:cBhvr>
                                        <p:cTn id="121" dur="1" fill="hold">
                                          <p:stCondLst>
                                            <p:cond delay="0"/>
                                          </p:stCondLst>
                                        </p:cTn>
                                        <p:tgtEl>
                                          <p:spTgt spid="4"/>
                                        </p:tgtEl>
                                        <p:attrNameLst>
                                          <p:attrName>style.visibility</p:attrName>
                                        </p:attrNameLst>
                                      </p:cBhvr>
                                      <p:to>
                                        <p:strVal val="visible"/>
                                      </p:to>
                                    </p:set>
                                    <p:anim calcmode="lin" valueType="num">
                                      <p:cBhvr>
                                        <p:cTn id="122" dur="3000" fill="hold"/>
                                        <p:tgtEl>
                                          <p:spTgt spid="4"/>
                                        </p:tgtEl>
                                        <p:attrNameLst>
                                          <p:attrName>ppt_w</p:attrName>
                                        </p:attrNameLst>
                                      </p:cBhvr>
                                      <p:tavLst>
                                        <p:tav tm="0">
                                          <p:val>
                                            <p:fltVal val="0"/>
                                          </p:val>
                                        </p:tav>
                                        <p:tav tm="100000">
                                          <p:val>
                                            <p:strVal val="#ppt_w"/>
                                          </p:val>
                                        </p:tav>
                                      </p:tavLst>
                                    </p:anim>
                                    <p:anim calcmode="lin" valueType="num">
                                      <p:cBhvr>
                                        <p:cTn id="123" dur="3000" fill="hold"/>
                                        <p:tgtEl>
                                          <p:spTgt spid="4"/>
                                        </p:tgtEl>
                                        <p:attrNameLst>
                                          <p:attrName>ppt_h</p:attrName>
                                        </p:attrNameLst>
                                      </p:cBhvr>
                                      <p:tavLst>
                                        <p:tav tm="0">
                                          <p:val>
                                            <p:strVal val="#ppt_h"/>
                                          </p:val>
                                        </p:tav>
                                        <p:tav tm="100000">
                                          <p:val>
                                            <p:strVal val="#ppt_h"/>
                                          </p:val>
                                        </p:tav>
                                      </p:tavLst>
                                    </p:anim>
                                  </p:childTnLst>
                                </p:cTn>
                              </p:par>
                              <p:par>
                                <p:cTn id="124" presetID="16" presetClass="entr" presetSubtype="37" fill="hold" nodeType="withEffect">
                                  <p:stCondLst>
                                    <p:cond delay="0"/>
                                  </p:stCondLst>
                                  <p:childTnLst>
                                    <p:set>
                                      <p:cBhvr>
                                        <p:cTn id="125" dur="1" fill="hold">
                                          <p:stCondLst>
                                            <p:cond delay="0"/>
                                          </p:stCondLst>
                                        </p:cTn>
                                        <p:tgtEl>
                                          <p:spTgt spid="4"/>
                                        </p:tgtEl>
                                        <p:attrNameLst>
                                          <p:attrName>style.visibility</p:attrName>
                                        </p:attrNameLst>
                                      </p:cBhvr>
                                      <p:to>
                                        <p:strVal val="visible"/>
                                      </p:to>
                                    </p:set>
                                    <p:animEffect transition="in" filter="barn(outVertical)">
                                      <p:cBhvr>
                                        <p:cTn id="126" dur="3000"/>
                                        <p:tgtEl>
                                          <p:spTgt spid="4"/>
                                        </p:tgtEl>
                                      </p:cBhvr>
                                    </p:animEffect>
                                  </p:childTnLst>
                                </p:cTn>
                              </p:par>
                            </p:childTnLst>
                          </p:cTn>
                        </p:par>
                        <p:par>
                          <p:cTn id="127" fill="hold" nodeType="afterGroup">
                            <p:stCondLst>
                              <p:cond delay="8000"/>
                            </p:stCondLst>
                            <p:childTnLst>
                              <p:par>
                                <p:cTn id="128" presetID="23" presetClass="entr" presetSubtype="16" fill="hold" grpId="0" nodeType="afterEffect">
                                  <p:stCondLst>
                                    <p:cond delay="0"/>
                                  </p:stCondLst>
                                  <p:childTnLst>
                                    <p:set>
                                      <p:cBhvr>
                                        <p:cTn id="129" dur="1" fill="hold">
                                          <p:stCondLst>
                                            <p:cond delay="0"/>
                                          </p:stCondLst>
                                        </p:cTn>
                                        <p:tgtEl>
                                          <p:spTgt spid="11"/>
                                        </p:tgtEl>
                                        <p:attrNameLst>
                                          <p:attrName>style.visibility</p:attrName>
                                        </p:attrNameLst>
                                      </p:cBhvr>
                                      <p:to>
                                        <p:strVal val="visible"/>
                                      </p:to>
                                    </p:set>
                                    <p:anim calcmode="lin" valueType="num">
                                      <p:cBhvr>
                                        <p:cTn id="130" dur="2000" fill="hold"/>
                                        <p:tgtEl>
                                          <p:spTgt spid="11"/>
                                        </p:tgtEl>
                                        <p:attrNameLst>
                                          <p:attrName>ppt_w</p:attrName>
                                        </p:attrNameLst>
                                      </p:cBhvr>
                                      <p:tavLst>
                                        <p:tav tm="0">
                                          <p:val>
                                            <p:fltVal val="0"/>
                                          </p:val>
                                        </p:tav>
                                        <p:tav tm="100000">
                                          <p:val>
                                            <p:strVal val="#ppt_w"/>
                                          </p:val>
                                        </p:tav>
                                      </p:tavLst>
                                    </p:anim>
                                    <p:anim calcmode="lin" valueType="num">
                                      <p:cBhvr>
                                        <p:cTn id="131" dur="2000" fill="hold"/>
                                        <p:tgtEl>
                                          <p:spTgt spid="11"/>
                                        </p:tgtEl>
                                        <p:attrNameLst>
                                          <p:attrName>ppt_h</p:attrName>
                                        </p:attrNameLst>
                                      </p:cBhvr>
                                      <p:tavLst>
                                        <p:tav tm="0">
                                          <p:val>
                                            <p:fltVal val="0"/>
                                          </p:val>
                                        </p:tav>
                                        <p:tav tm="100000">
                                          <p:val>
                                            <p:strVal val="#ppt_h"/>
                                          </p:val>
                                        </p:tav>
                                      </p:tavLst>
                                    </p:anim>
                                  </p:childTnLst>
                                </p:cTn>
                              </p:par>
                            </p:childTnLst>
                          </p:cTn>
                        </p:par>
                        <p:par>
                          <p:cTn id="132" fill="hold" nodeType="afterGroup">
                            <p:stCondLst>
                              <p:cond delay="10000"/>
                            </p:stCondLst>
                            <p:childTnLst>
                              <p:par>
                                <p:cTn id="133" presetID="40" presetClass="entr" presetSubtype="0" fill="hold" grpId="0" nodeType="afterEffect">
                                  <p:stCondLst>
                                    <p:cond delay="500"/>
                                  </p:stCondLst>
                                  <p:iterate type="lt">
                                    <p:tmPct val="10000"/>
                                  </p:iterate>
                                  <p:childTnLst>
                                    <p:set>
                                      <p:cBhvr>
                                        <p:cTn id="134" dur="1" fill="hold">
                                          <p:stCondLst>
                                            <p:cond delay="0"/>
                                          </p:stCondLst>
                                        </p:cTn>
                                        <p:tgtEl>
                                          <p:spTgt spid="12"/>
                                        </p:tgtEl>
                                        <p:attrNameLst>
                                          <p:attrName>style.visibility</p:attrName>
                                        </p:attrNameLst>
                                      </p:cBhvr>
                                      <p:to>
                                        <p:strVal val="visible"/>
                                      </p:to>
                                    </p:set>
                                    <p:animEffect transition="in" filter="fade">
                                      <p:cBhvr>
                                        <p:cTn id="135" dur="1000"/>
                                        <p:tgtEl>
                                          <p:spTgt spid="12"/>
                                        </p:tgtEl>
                                      </p:cBhvr>
                                    </p:animEffect>
                                    <p:anim calcmode="lin" valueType="num">
                                      <p:cBhvr>
                                        <p:cTn id="136" dur="1000" fill="hold"/>
                                        <p:tgtEl>
                                          <p:spTgt spid="12"/>
                                        </p:tgtEl>
                                        <p:attrNameLst>
                                          <p:attrName>ppt_x</p:attrName>
                                        </p:attrNameLst>
                                      </p:cBhvr>
                                      <p:tavLst>
                                        <p:tav tm="0">
                                          <p:val>
                                            <p:strVal val="#ppt_x-.1"/>
                                          </p:val>
                                        </p:tav>
                                        <p:tav tm="100000">
                                          <p:val>
                                            <p:strVal val="#ppt_x"/>
                                          </p:val>
                                        </p:tav>
                                      </p:tavLst>
                                    </p:anim>
                                    <p:anim calcmode="lin" valueType="num">
                                      <p:cBhvr>
                                        <p:cTn id="1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SCF9983copi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Cheurón"/>
          <p:cNvSpPr/>
          <p:nvPr/>
        </p:nvSpPr>
        <p:spPr>
          <a:xfrm rot="5400000" flipH="1">
            <a:off x="3708400" y="279400"/>
            <a:ext cx="1727200"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6" name="5 Cheurón"/>
          <p:cNvSpPr/>
          <p:nvPr/>
        </p:nvSpPr>
        <p:spPr>
          <a:xfrm rot="5400000" flipH="1">
            <a:off x="3679825" y="-285750"/>
            <a:ext cx="1784350" cy="9144000"/>
          </a:xfrm>
          <a:prstGeom prst="chevron">
            <a:avLst>
              <a:gd name="adj" fmla="val 76147"/>
            </a:avLst>
          </a:prstGeom>
          <a:solidFill>
            <a:schemeClr val="accent2">
              <a:lumMod val="20000"/>
              <a:lumOff val="8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7" name="6 Cheurón"/>
          <p:cNvSpPr/>
          <p:nvPr/>
        </p:nvSpPr>
        <p:spPr>
          <a:xfrm rot="5400000" flipH="1">
            <a:off x="3619500" y="-879475"/>
            <a:ext cx="1905000"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8" name="7 Cheurón"/>
          <p:cNvSpPr/>
          <p:nvPr/>
        </p:nvSpPr>
        <p:spPr>
          <a:xfrm rot="5400000" flipH="1">
            <a:off x="3738562" y="-1119187"/>
            <a:ext cx="1666875" cy="9144000"/>
          </a:xfrm>
          <a:prstGeom prst="chevron">
            <a:avLst>
              <a:gd name="adj" fmla="val 76147"/>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9" name="8 Cheurón"/>
          <p:cNvSpPr/>
          <p:nvPr/>
        </p:nvSpPr>
        <p:spPr>
          <a:xfrm rot="5400000">
            <a:off x="3768725" y="-3768725"/>
            <a:ext cx="1606550"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0" name="9 Cheurón"/>
          <p:cNvSpPr/>
          <p:nvPr/>
        </p:nvSpPr>
        <p:spPr>
          <a:xfrm rot="5400000">
            <a:off x="3738562" y="-3262312"/>
            <a:ext cx="1666875" cy="9144000"/>
          </a:xfrm>
          <a:prstGeom prst="chevron">
            <a:avLst>
              <a:gd name="adj" fmla="val 76147"/>
            </a:avLst>
          </a:prstGeom>
          <a:solidFill>
            <a:schemeClr val="accent2">
              <a:lumMod val="20000"/>
              <a:lumOff val="8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1" name="10 Cheurón"/>
          <p:cNvSpPr/>
          <p:nvPr/>
        </p:nvSpPr>
        <p:spPr>
          <a:xfrm rot="5400000">
            <a:off x="3709987" y="-2697162"/>
            <a:ext cx="1724025" cy="9144000"/>
          </a:xfrm>
          <a:prstGeom prst="chevron">
            <a:avLst>
              <a:gd name="adj" fmla="val 76147"/>
            </a:avLst>
          </a:prstGeom>
          <a:solidFill>
            <a:schemeClr val="accent2">
              <a:lumMod val="40000"/>
              <a:lumOff val="60000"/>
              <a:alpha val="83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2" name="11 CuadroTexto"/>
          <p:cNvSpPr txBox="1"/>
          <p:nvPr/>
        </p:nvSpPr>
        <p:spPr>
          <a:xfrm>
            <a:off x="431799" y="4645026"/>
            <a:ext cx="8280400"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mudéjar de Sevilla a medida que se desarrolla va a emplear el lenguaje decorativo y formal almohade combinándose con el cisterciense, gótico y renacentista cristiano.</a:t>
            </a:r>
          </a:p>
        </p:txBody>
      </p:sp>
      <p:sp>
        <p:nvSpPr>
          <p:cNvPr id="13" name="12 CuadroTexto"/>
          <p:cNvSpPr txBox="1"/>
          <p:nvPr/>
        </p:nvSpPr>
        <p:spPr>
          <a:xfrm>
            <a:off x="2205361" y="312738"/>
            <a:ext cx="4648200"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ARQUITECTURAS ELEGANTES</a:t>
            </a:r>
          </a:p>
        </p:txBody>
      </p:sp>
    </p:spTree>
  </p:cSld>
  <p:clrMapOvr>
    <a:masterClrMapping/>
  </p:clrMapOvr>
  <mc:AlternateContent xmlns:mc="http://schemas.openxmlformats.org/markup-compatibility/2006">
    <mc:Choice xmlns:p14="http://schemas.microsoft.com/office/powerpoint/2010/main" Requires="p14">
      <p:transition spd="slow" p14:dur="2000" advTm="28000">
        <p14:ripple dir="lu"/>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1"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ppt_x"/>
                                          </p:val>
                                        </p:tav>
                                      </p:tavLst>
                                    </p:anim>
                                    <p:anim calcmode="lin" valueType="num">
                                      <p:cBhvr additive="base">
                                        <p:cTn id="7" dur="5000"/>
                                        <p:tgtEl>
                                          <p:spTgt spid="5"/>
                                        </p:tgtEl>
                                        <p:attrNameLst>
                                          <p:attrName>ppt_y</p:attrName>
                                        </p:attrNameLst>
                                      </p:cBhvr>
                                      <p:tavLst>
                                        <p:tav tm="0">
                                          <p:val>
                                            <p:strVal val="ppt_y"/>
                                          </p:val>
                                        </p:tav>
                                        <p:tav tm="100000">
                                          <p:val>
                                            <p:strVal val="0-ppt_h/2"/>
                                          </p:val>
                                        </p:tav>
                                      </p:tavLst>
                                    </p:anim>
                                    <p:set>
                                      <p:cBhvr>
                                        <p:cTn id="8" dur="1" fill="hold">
                                          <p:stCondLst>
                                            <p:cond delay="4999"/>
                                          </p:stCondLst>
                                        </p:cTn>
                                        <p:tgtEl>
                                          <p:spTgt spid="5"/>
                                        </p:tgtEl>
                                        <p:attrNameLst>
                                          <p:attrName>style.visibility</p:attrName>
                                        </p:attrNameLst>
                                      </p:cBhvr>
                                      <p:to>
                                        <p:strVal val="hidden"/>
                                      </p:to>
                                    </p:set>
                                  </p:childTnLst>
                                </p:cTn>
                              </p:par>
                              <p:par>
                                <p:cTn id="9" presetID="8" presetClass="emph" presetSubtype="0" fill="hold" grpId="0" nodeType="withEffect">
                                  <p:stCondLst>
                                    <p:cond delay="1500"/>
                                  </p:stCondLst>
                                  <p:childTnLst>
                                    <p:animRot by="10800000">
                                      <p:cBhvr>
                                        <p:cTn id="10" dur="2000" fill="hold"/>
                                        <p:tgtEl>
                                          <p:spTgt spid="5"/>
                                        </p:tgtEl>
                                        <p:attrNameLst>
                                          <p:attrName>r</p:attrName>
                                        </p:attrNameLst>
                                      </p:cBhvr>
                                    </p:animRot>
                                  </p:childTnLst>
                                </p:cTn>
                              </p:par>
                              <p:par>
                                <p:cTn id="11" presetID="2" presetClass="exit" presetSubtype="1" fill="hold" nodeType="withEffect">
                                  <p:stCondLst>
                                    <p:cond delay="0"/>
                                  </p:stCondLst>
                                  <p:childTnLst>
                                    <p:anim calcmode="lin" valueType="num">
                                      <p:cBhvr additive="base">
                                        <p:cTn id="12" dur="5000"/>
                                        <p:tgtEl>
                                          <p:spTgt spid="6"/>
                                        </p:tgtEl>
                                        <p:attrNameLst>
                                          <p:attrName>ppt_x</p:attrName>
                                        </p:attrNameLst>
                                      </p:cBhvr>
                                      <p:tavLst>
                                        <p:tav tm="0">
                                          <p:val>
                                            <p:strVal val="ppt_x"/>
                                          </p:val>
                                        </p:tav>
                                        <p:tav tm="100000">
                                          <p:val>
                                            <p:strVal val="ppt_x"/>
                                          </p:val>
                                        </p:tav>
                                      </p:tavLst>
                                    </p:anim>
                                    <p:anim calcmode="lin" valueType="num">
                                      <p:cBhvr additive="base">
                                        <p:cTn id="13" dur="5000"/>
                                        <p:tgtEl>
                                          <p:spTgt spid="6"/>
                                        </p:tgtEl>
                                        <p:attrNameLst>
                                          <p:attrName>ppt_y</p:attrName>
                                        </p:attrNameLst>
                                      </p:cBhvr>
                                      <p:tavLst>
                                        <p:tav tm="0">
                                          <p:val>
                                            <p:strVal val="ppt_y"/>
                                          </p:val>
                                        </p:tav>
                                        <p:tav tm="100000">
                                          <p:val>
                                            <p:strVal val="0-ppt_h/2"/>
                                          </p:val>
                                        </p:tav>
                                      </p:tavLst>
                                    </p:anim>
                                    <p:set>
                                      <p:cBhvr>
                                        <p:cTn id="14" dur="1" fill="hold">
                                          <p:stCondLst>
                                            <p:cond delay="4999"/>
                                          </p:stCondLst>
                                        </p:cTn>
                                        <p:tgtEl>
                                          <p:spTgt spid="6"/>
                                        </p:tgtEl>
                                        <p:attrNameLst>
                                          <p:attrName>style.visibility</p:attrName>
                                        </p:attrNameLst>
                                      </p:cBhvr>
                                      <p:to>
                                        <p:strVal val="hidden"/>
                                      </p:to>
                                    </p:set>
                                  </p:childTnLst>
                                </p:cTn>
                              </p:par>
                              <p:par>
                                <p:cTn id="15" presetID="8" presetClass="emph" presetSubtype="0" fill="hold" grpId="0" nodeType="withEffect">
                                  <p:stCondLst>
                                    <p:cond delay="1500"/>
                                  </p:stCondLst>
                                  <p:childTnLst>
                                    <p:animRot by="10800000">
                                      <p:cBhvr>
                                        <p:cTn id="16" dur="2000" fill="hold"/>
                                        <p:tgtEl>
                                          <p:spTgt spid="6"/>
                                        </p:tgtEl>
                                        <p:attrNameLst>
                                          <p:attrName>r</p:attrName>
                                        </p:attrNameLst>
                                      </p:cBhvr>
                                    </p:animRot>
                                  </p:childTnLst>
                                </p:cTn>
                              </p:par>
                              <p:par>
                                <p:cTn id="17" presetID="2" presetClass="exit" presetSubtype="1" fill="hold" nodeType="withEffect">
                                  <p:stCondLst>
                                    <p:cond delay="0"/>
                                  </p:stCondLst>
                                  <p:childTnLst>
                                    <p:anim calcmode="lin" valueType="num">
                                      <p:cBhvr additive="base">
                                        <p:cTn id="18" dur="5000"/>
                                        <p:tgtEl>
                                          <p:spTgt spid="7"/>
                                        </p:tgtEl>
                                        <p:attrNameLst>
                                          <p:attrName>ppt_x</p:attrName>
                                        </p:attrNameLst>
                                      </p:cBhvr>
                                      <p:tavLst>
                                        <p:tav tm="0">
                                          <p:val>
                                            <p:strVal val="ppt_x"/>
                                          </p:val>
                                        </p:tav>
                                        <p:tav tm="100000">
                                          <p:val>
                                            <p:strVal val="ppt_x"/>
                                          </p:val>
                                        </p:tav>
                                      </p:tavLst>
                                    </p:anim>
                                    <p:anim calcmode="lin" valueType="num">
                                      <p:cBhvr additive="base">
                                        <p:cTn id="19" dur="5000"/>
                                        <p:tgtEl>
                                          <p:spTgt spid="7"/>
                                        </p:tgtEl>
                                        <p:attrNameLst>
                                          <p:attrName>ppt_y</p:attrName>
                                        </p:attrNameLst>
                                      </p:cBhvr>
                                      <p:tavLst>
                                        <p:tav tm="0">
                                          <p:val>
                                            <p:strVal val="ppt_y"/>
                                          </p:val>
                                        </p:tav>
                                        <p:tav tm="100000">
                                          <p:val>
                                            <p:strVal val="0-ppt_h/2"/>
                                          </p:val>
                                        </p:tav>
                                      </p:tavLst>
                                    </p:anim>
                                    <p:set>
                                      <p:cBhvr>
                                        <p:cTn id="20" dur="1" fill="hold">
                                          <p:stCondLst>
                                            <p:cond delay="4999"/>
                                          </p:stCondLst>
                                        </p:cTn>
                                        <p:tgtEl>
                                          <p:spTgt spid="7"/>
                                        </p:tgtEl>
                                        <p:attrNameLst>
                                          <p:attrName>style.visibility</p:attrName>
                                        </p:attrNameLst>
                                      </p:cBhvr>
                                      <p:to>
                                        <p:strVal val="hidden"/>
                                      </p:to>
                                    </p:set>
                                  </p:childTnLst>
                                </p:cTn>
                              </p:par>
                              <p:par>
                                <p:cTn id="21" presetID="8" presetClass="emph" presetSubtype="0" fill="hold" grpId="0" nodeType="withEffect">
                                  <p:stCondLst>
                                    <p:cond delay="1500"/>
                                  </p:stCondLst>
                                  <p:childTnLst>
                                    <p:animRot by="10800000">
                                      <p:cBhvr>
                                        <p:cTn id="22" dur="2000" fill="hold"/>
                                        <p:tgtEl>
                                          <p:spTgt spid="7"/>
                                        </p:tgtEl>
                                        <p:attrNameLst>
                                          <p:attrName>r</p:attrName>
                                        </p:attrNameLst>
                                      </p:cBhvr>
                                    </p:animRot>
                                  </p:childTnLst>
                                </p:cTn>
                              </p:par>
                              <p:par>
                                <p:cTn id="23" presetID="2" presetClass="exit" presetSubtype="4"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ppt_x"/>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grpId="0" nodeType="withEffect">
                                  <p:stCondLst>
                                    <p:cond delay="1500"/>
                                  </p:stCondLst>
                                  <p:childTnLst>
                                    <p:animRot by="10800000">
                                      <p:cBhvr>
                                        <p:cTn id="28" dur="2000" fill="hold"/>
                                        <p:tgtEl>
                                          <p:spTgt spid="9"/>
                                        </p:tgtEl>
                                        <p:attrNameLst>
                                          <p:attrName>r</p:attrName>
                                        </p:attrNameLst>
                                      </p:cBhvr>
                                    </p:animRot>
                                  </p:childTnLst>
                                </p:cTn>
                              </p:par>
                              <p:par>
                                <p:cTn id="29" presetID="2" presetClass="exit" presetSubtype="4" fill="hold" nodeType="withEffect">
                                  <p:stCondLst>
                                    <p:cond delay="0"/>
                                  </p:stCondLst>
                                  <p:childTnLst>
                                    <p:anim calcmode="lin" valueType="num">
                                      <p:cBhvr additive="base">
                                        <p:cTn id="30" dur="5000"/>
                                        <p:tgtEl>
                                          <p:spTgt spid="10"/>
                                        </p:tgtEl>
                                        <p:attrNameLst>
                                          <p:attrName>ppt_x</p:attrName>
                                        </p:attrNameLst>
                                      </p:cBhvr>
                                      <p:tavLst>
                                        <p:tav tm="0">
                                          <p:val>
                                            <p:strVal val="ppt_x"/>
                                          </p:val>
                                        </p:tav>
                                        <p:tav tm="100000">
                                          <p:val>
                                            <p:strVal val="ppt_x"/>
                                          </p:val>
                                        </p:tav>
                                      </p:tavLst>
                                    </p:anim>
                                    <p:anim calcmode="lin" valueType="num">
                                      <p:cBhvr additive="base">
                                        <p:cTn id="31" dur="5000"/>
                                        <p:tgtEl>
                                          <p:spTgt spid="10"/>
                                        </p:tgtEl>
                                        <p:attrNameLst>
                                          <p:attrName>ppt_y</p:attrName>
                                        </p:attrNameLst>
                                      </p:cBhvr>
                                      <p:tavLst>
                                        <p:tav tm="0">
                                          <p:val>
                                            <p:strVal val="ppt_y"/>
                                          </p:val>
                                        </p:tav>
                                        <p:tav tm="100000">
                                          <p:val>
                                            <p:strVal val="1+ppt_h/2"/>
                                          </p:val>
                                        </p:tav>
                                      </p:tavLst>
                                    </p:anim>
                                    <p:set>
                                      <p:cBhvr>
                                        <p:cTn id="32" dur="1" fill="hold">
                                          <p:stCondLst>
                                            <p:cond delay="4999"/>
                                          </p:stCondLst>
                                        </p:cTn>
                                        <p:tgtEl>
                                          <p:spTgt spid="10"/>
                                        </p:tgtEl>
                                        <p:attrNameLst>
                                          <p:attrName>style.visibility</p:attrName>
                                        </p:attrNameLst>
                                      </p:cBhvr>
                                      <p:to>
                                        <p:strVal val="hidden"/>
                                      </p:to>
                                    </p:set>
                                  </p:childTnLst>
                                </p:cTn>
                              </p:par>
                              <p:par>
                                <p:cTn id="33" presetID="8" presetClass="emph" presetSubtype="0" fill="hold" grpId="0" nodeType="withEffect">
                                  <p:stCondLst>
                                    <p:cond delay="1500"/>
                                  </p:stCondLst>
                                  <p:childTnLst>
                                    <p:animRot by="10800000">
                                      <p:cBhvr>
                                        <p:cTn id="34" dur="2000" fill="hold"/>
                                        <p:tgtEl>
                                          <p:spTgt spid="10"/>
                                        </p:tgtEl>
                                        <p:attrNameLst>
                                          <p:attrName>r</p:attrName>
                                        </p:attrNameLst>
                                      </p:cBhvr>
                                    </p:animRot>
                                  </p:childTnLst>
                                </p:cTn>
                              </p:par>
                              <p:par>
                                <p:cTn id="35" presetID="2" presetClass="exit" presetSubtype="4" fill="hold" nodeType="withEffect">
                                  <p:stCondLst>
                                    <p:cond delay="0"/>
                                  </p:stCondLst>
                                  <p:childTnLst>
                                    <p:anim calcmode="lin" valueType="num">
                                      <p:cBhvr additive="base">
                                        <p:cTn id="36" dur="5000"/>
                                        <p:tgtEl>
                                          <p:spTgt spid="11"/>
                                        </p:tgtEl>
                                        <p:attrNameLst>
                                          <p:attrName>ppt_x</p:attrName>
                                        </p:attrNameLst>
                                      </p:cBhvr>
                                      <p:tavLst>
                                        <p:tav tm="0">
                                          <p:val>
                                            <p:strVal val="ppt_x"/>
                                          </p:val>
                                        </p:tav>
                                        <p:tav tm="100000">
                                          <p:val>
                                            <p:strVal val="ppt_x"/>
                                          </p:val>
                                        </p:tav>
                                      </p:tavLst>
                                    </p:anim>
                                    <p:anim calcmode="lin" valueType="num">
                                      <p:cBhvr additive="base">
                                        <p:cTn id="37" dur="5000"/>
                                        <p:tgtEl>
                                          <p:spTgt spid="11"/>
                                        </p:tgtEl>
                                        <p:attrNameLst>
                                          <p:attrName>ppt_y</p:attrName>
                                        </p:attrNameLst>
                                      </p:cBhvr>
                                      <p:tavLst>
                                        <p:tav tm="0">
                                          <p:val>
                                            <p:strVal val="ppt_y"/>
                                          </p:val>
                                        </p:tav>
                                        <p:tav tm="100000">
                                          <p:val>
                                            <p:strVal val="1+ppt_h/2"/>
                                          </p:val>
                                        </p:tav>
                                      </p:tavLst>
                                    </p:anim>
                                    <p:set>
                                      <p:cBhvr>
                                        <p:cTn id="38" dur="1" fill="hold">
                                          <p:stCondLst>
                                            <p:cond delay="4999"/>
                                          </p:stCondLst>
                                        </p:cTn>
                                        <p:tgtEl>
                                          <p:spTgt spid="11"/>
                                        </p:tgtEl>
                                        <p:attrNameLst>
                                          <p:attrName>style.visibility</p:attrName>
                                        </p:attrNameLst>
                                      </p:cBhvr>
                                      <p:to>
                                        <p:strVal val="hidden"/>
                                      </p:to>
                                    </p:set>
                                  </p:childTnLst>
                                </p:cTn>
                              </p:par>
                              <p:par>
                                <p:cTn id="39" presetID="8" presetClass="emph" presetSubtype="0" fill="hold" grpId="0" nodeType="withEffect">
                                  <p:stCondLst>
                                    <p:cond delay="1500"/>
                                  </p:stCondLst>
                                  <p:childTnLst>
                                    <p:animRot by="10800000">
                                      <p:cBhvr>
                                        <p:cTn id="40" dur="2000" fill="hold"/>
                                        <p:tgtEl>
                                          <p:spTgt spid="11"/>
                                        </p:tgtEl>
                                        <p:attrNameLst>
                                          <p:attrName>r</p:attrName>
                                        </p:attrNameLst>
                                      </p:cBhvr>
                                    </p:animRot>
                                  </p:childTnLst>
                                </p:cTn>
                              </p:par>
                              <p:par>
                                <p:cTn id="41" presetID="16" presetClass="entr" presetSubtype="42"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barn(outHorizontal)">
                                      <p:cBhvr>
                                        <p:cTn id="43" dur="5000"/>
                                        <p:tgtEl>
                                          <p:spTgt spid="4"/>
                                        </p:tgtEl>
                                      </p:cBhvr>
                                    </p:animEffect>
                                  </p:childTnLst>
                                </p:cTn>
                              </p:par>
                            </p:childTnLst>
                          </p:cTn>
                        </p:par>
                        <p:par>
                          <p:cTn id="44" fill="hold" nodeType="afterGroup">
                            <p:stCondLst>
                              <p:cond delay="5000"/>
                            </p:stCondLst>
                            <p:childTnLst>
                              <p:par>
                                <p:cTn id="45" presetID="23" presetClass="entr" presetSubtype="16"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p:cTn id="47" dur="2000" fill="hold"/>
                                        <p:tgtEl>
                                          <p:spTgt spid="13"/>
                                        </p:tgtEl>
                                        <p:attrNameLst>
                                          <p:attrName>ppt_w</p:attrName>
                                        </p:attrNameLst>
                                      </p:cBhvr>
                                      <p:tavLst>
                                        <p:tav tm="0">
                                          <p:val>
                                            <p:fltVal val="0"/>
                                          </p:val>
                                        </p:tav>
                                        <p:tav tm="100000">
                                          <p:val>
                                            <p:strVal val="#ppt_w"/>
                                          </p:val>
                                        </p:tav>
                                      </p:tavLst>
                                    </p:anim>
                                    <p:anim calcmode="lin" valueType="num">
                                      <p:cBhvr>
                                        <p:cTn id="48" dur="2000" fill="hold"/>
                                        <p:tgtEl>
                                          <p:spTgt spid="13"/>
                                        </p:tgtEl>
                                        <p:attrNameLst>
                                          <p:attrName>ppt_h</p:attrName>
                                        </p:attrNameLst>
                                      </p:cBhvr>
                                      <p:tavLst>
                                        <p:tav tm="0">
                                          <p:val>
                                            <p:fltVal val="0"/>
                                          </p:val>
                                        </p:tav>
                                        <p:tav tm="100000">
                                          <p:val>
                                            <p:strVal val="#ppt_h"/>
                                          </p:val>
                                        </p:tav>
                                      </p:tavLst>
                                    </p:anim>
                                  </p:childTnLst>
                                </p:cTn>
                              </p:par>
                            </p:childTnLst>
                          </p:cTn>
                        </p:par>
                        <p:par>
                          <p:cTn id="49" fill="hold" nodeType="afterGroup">
                            <p:stCondLst>
                              <p:cond delay="7000"/>
                            </p:stCondLst>
                            <p:childTnLst>
                              <p:par>
                                <p:cTn id="50" presetID="40" presetClass="entr" presetSubtype="0" fill="hold" grpId="0" nodeType="afterEffect">
                                  <p:stCondLst>
                                    <p:cond delay="500"/>
                                  </p:stCondLst>
                                  <p:iterate type="lt">
                                    <p:tmPct val="10000"/>
                                  </p:iterate>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anim calcmode="lin" valueType="num">
                                      <p:cBhvr>
                                        <p:cTn id="53" dur="1000" fill="hold"/>
                                        <p:tgtEl>
                                          <p:spTgt spid="12"/>
                                        </p:tgtEl>
                                        <p:attrNameLst>
                                          <p:attrName>ppt_x</p:attrName>
                                        </p:attrNameLst>
                                      </p:cBhvr>
                                      <p:tavLst>
                                        <p:tav tm="0">
                                          <p:val>
                                            <p:strVal val="#ppt_x-.1"/>
                                          </p:val>
                                        </p:tav>
                                        <p:tav tm="100000">
                                          <p:val>
                                            <p:strVal val="#ppt_x"/>
                                          </p:val>
                                        </p:tav>
                                      </p:tavLst>
                                    </p:anim>
                                    <p:anim calcmode="lin" valueType="num">
                                      <p:cBhvr>
                                        <p:cTn id="5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p:bldP spid="1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r="87801"/>
          <a:stretch>
            <a:fillRect/>
          </a:stretch>
        </p:blipFill>
        <p:spPr bwMode="auto">
          <a:xfrm>
            <a:off x="0" y="0"/>
            <a:ext cx="1116013"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12199" r="75200"/>
          <a:stretch>
            <a:fillRect/>
          </a:stretch>
        </p:blipFill>
        <p:spPr bwMode="auto">
          <a:xfrm>
            <a:off x="1116013"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24800" r="62601"/>
          <a:stretch>
            <a:fillRect/>
          </a:stretch>
        </p:blipFill>
        <p:spPr bwMode="auto">
          <a:xfrm>
            <a:off x="2268538" y="0"/>
            <a:ext cx="1150937"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37399" r="50000"/>
          <a:stretch>
            <a:fillRect/>
          </a:stretch>
        </p:blipFill>
        <p:spPr bwMode="auto">
          <a:xfrm>
            <a:off x="3419475"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50000" r="37399"/>
          <a:stretch>
            <a:fillRect/>
          </a:stretch>
        </p:blipFill>
        <p:spPr bwMode="auto">
          <a:xfrm>
            <a:off x="4572000"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62601" r="24800"/>
          <a:stretch>
            <a:fillRect/>
          </a:stretch>
        </p:blipFill>
        <p:spPr bwMode="auto">
          <a:xfrm>
            <a:off x="5724525" y="0"/>
            <a:ext cx="1150938"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75200" r="12199"/>
          <a:stretch>
            <a:fillRect/>
          </a:stretch>
        </p:blipFill>
        <p:spPr bwMode="auto">
          <a:xfrm>
            <a:off x="6875463" y="0"/>
            <a:ext cx="1152525"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descr="C:\Users\Ana María\Desktop\PPS\riiPYp7bj8Q.jpg"/>
          <p:cNvPicPr>
            <a:picLocks noChangeAspect="1" noChangeArrowheads="1"/>
          </p:cNvPicPr>
          <p:nvPr/>
        </p:nvPicPr>
        <p:blipFill>
          <a:blip r:embed="rId2">
            <a:extLst>
              <a:ext uri="{28A0092B-C50C-407E-A947-70E740481C1C}">
                <a14:useLocalDpi xmlns:a14="http://schemas.microsoft.com/office/drawing/2010/main" val="0"/>
              </a:ext>
            </a:extLst>
          </a:blip>
          <a:srcRect l="87801"/>
          <a:stretch>
            <a:fillRect/>
          </a:stretch>
        </p:blipFill>
        <p:spPr bwMode="auto">
          <a:xfrm>
            <a:off x="8027988" y="0"/>
            <a:ext cx="1116012"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 name="25 Rectángulo"/>
          <p:cNvSpPr/>
          <p:nvPr/>
        </p:nvSpPr>
        <p:spPr>
          <a:xfrm>
            <a:off x="0" y="0"/>
            <a:ext cx="9144000" cy="5715000"/>
          </a:xfrm>
          <a:prstGeom prst="rect">
            <a:avLst/>
          </a:prstGeom>
          <a:solidFill>
            <a:schemeClr val="accent3">
              <a:lumMod val="75000"/>
              <a:alpha val="3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0" y="0"/>
            <a:ext cx="9144000" cy="5715000"/>
          </a:xfrm>
          <a:prstGeom prst="rect">
            <a:avLst/>
          </a:prstGeom>
          <a:solidFill>
            <a:schemeClr val="accent3">
              <a:lumMod val="75000"/>
              <a:alpha val="3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1835150" y="265113"/>
            <a:ext cx="5637213"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ENTRADA AL PARQUE MARÍA LUISA</a:t>
            </a:r>
          </a:p>
        </p:txBody>
      </p:sp>
      <p:sp>
        <p:nvSpPr>
          <p:cNvPr id="13" name="12 CuadroTexto"/>
          <p:cNvSpPr txBox="1"/>
          <p:nvPr/>
        </p:nvSpPr>
        <p:spPr>
          <a:xfrm>
            <a:off x="468313" y="4657725"/>
            <a:ext cx="84248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parque de María Luisa es el primer parque urbano de Sevilla y uno de sus pulmones verdes. En 1983 fue declarado Bien de Interés Cultural en la categoría de Jardín Histórico.​ se encuentra en la Av. de la palmera s/n.</a:t>
            </a:r>
          </a:p>
        </p:txBody>
      </p:sp>
    </p:spTree>
  </p:cSld>
  <p:clrMapOvr>
    <a:masterClrMapping/>
  </p:clrMapOvr>
  <mc:AlternateContent xmlns:mc="http://schemas.openxmlformats.org/markup-compatibility/2006">
    <mc:Choice xmlns:p14="http://schemas.microsoft.com/office/powerpoint/2010/main" Requires="p14">
      <p:transition spd="slow" p14:dur="2000" advTm="28000">
        <p14:prism/>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xit" presetSubtype="12" fill="hold" grpId="0" nodeType="withEffect">
                                  <p:stCondLst>
                                    <p:cond delay="0"/>
                                  </p:stCondLst>
                                  <p:childTnLst>
                                    <p:animEffect transition="out" filter="strips(downLeft)">
                                      <p:cBhvr>
                                        <p:cTn id="6" dur="3000"/>
                                        <p:tgtEl>
                                          <p:spTgt spid="26"/>
                                        </p:tgtEl>
                                      </p:cBhvr>
                                    </p:animEffect>
                                    <p:set>
                                      <p:cBhvr>
                                        <p:cTn id="7" dur="1" fill="hold">
                                          <p:stCondLst>
                                            <p:cond delay="2999"/>
                                          </p:stCondLst>
                                        </p:cTn>
                                        <p:tgtEl>
                                          <p:spTgt spid="26"/>
                                        </p:tgtEl>
                                        <p:attrNameLst>
                                          <p:attrName>style.visibility</p:attrName>
                                        </p:attrNameLst>
                                      </p:cBhvr>
                                      <p:to>
                                        <p:strVal val="hidden"/>
                                      </p:to>
                                    </p:set>
                                  </p:childTnLst>
                                </p:cTn>
                              </p:par>
                              <p:par>
                                <p:cTn id="8" presetID="18" presetClass="exit" presetSubtype="6" fill="hold" grpId="0" nodeType="withEffect">
                                  <p:stCondLst>
                                    <p:cond delay="0"/>
                                  </p:stCondLst>
                                  <p:childTnLst>
                                    <p:animEffect transition="out" filter="strips(downRight)">
                                      <p:cBhvr>
                                        <p:cTn id="9" dur="3000"/>
                                        <p:tgtEl>
                                          <p:spTgt spid="27"/>
                                        </p:tgtEl>
                                      </p:cBhvr>
                                    </p:animEffect>
                                    <p:set>
                                      <p:cBhvr>
                                        <p:cTn id="10" dur="1" fill="hold">
                                          <p:stCondLst>
                                            <p:cond delay="2999"/>
                                          </p:stCondLst>
                                        </p:cTn>
                                        <p:tgtEl>
                                          <p:spTgt spid="27"/>
                                        </p:tgtEl>
                                        <p:attrNameLst>
                                          <p:attrName>style.visibility</p:attrName>
                                        </p:attrNameLst>
                                      </p:cBhvr>
                                      <p:to>
                                        <p:strVal val="hidden"/>
                                      </p:to>
                                    </p:set>
                                  </p:childTnLst>
                                </p:cTn>
                              </p:par>
                              <p:par>
                                <p:cTn id="11" presetID="18" presetClass="entr" presetSubtype="6" fill="hold" nodeType="withEffect">
                                  <p:stCondLst>
                                    <p:cond delay="0"/>
                                  </p:stCondLst>
                                  <p:childTnLst>
                                    <p:set>
                                      <p:cBhvr>
                                        <p:cTn id="12" dur="1" fill="hold">
                                          <p:stCondLst>
                                            <p:cond delay="0"/>
                                          </p:stCondLst>
                                        </p:cTn>
                                        <p:tgtEl>
                                          <p:spTgt spid="4098"/>
                                        </p:tgtEl>
                                        <p:attrNameLst>
                                          <p:attrName>style.visibility</p:attrName>
                                        </p:attrNameLst>
                                      </p:cBhvr>
                                      <p:to>
                                        <p:strVal val="visible"/>
                                      </p:to>
                                    </p:set>
                                    <p:animEffect transition="in" filter="strips(downRight)">
                                      <p:cBhvr>
                                        <p:cTn id="13" dur="3000"/>
                                        <p:tgtEl>
                                          <p:spTgt spid="4098"/>
                                        </p:tgtEl>
                                      </p:cBhvr>
                                    </p:animEffect>
                                  </p:childTnLst>
                                </p:cTn>
                              </p:par>
                              <p:par>
                                <p:cTn id="14" presetID="18" presetClass="entr" presetSubtype="12" fill="hold"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strips(downLeft)">
                                      <p:cBhvr>
                                        <p:cTn id="16" dur="3000"/>
                                        <p:tgtEl>
                                          <p:spTgt spid="3"/>
                                        </p:tgtEl>
                                      </p:cBhvr>
                                    </p:animEffect>
                                  </p:childTnLst>
                                </p:cTn>
                              </p:par>
                              <p:par>
                                <p:cTn id="17" presetID="18" presetClass="entr" presetSubtype="6"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strips(downRight)">
                                      <p:cBhvr>
                                        <p:cTn id="19" dur="3000"/>
                                        <p:tgtEl>
                                          <p:spTgt spid="4"/>
                                        </p:tgtEl>
                                      </p:cBhvr>
                                    </p:animEffect>
                                  </p:childTnLst>
                                </p:cTn>
                              </p:par>
                              <p:par>
                                <p:cTn id="20" presetID="18" presetClass="entr" presetSubtype="12" fill="hold"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strips(downLeft)">
                                      <p:cBhvr>
                                        <p:cTn id="22" dur="3000"/>
                                        <p:tgtEl>
                                          <p:spTgt spid="5"/>
                                        </p:tgtEl>
                                      </p:cBhvr>
                                    </p:animEffect>
                                  </p:childTnLst>
                                </p:cTn>
                              </p:par>
                              <p:par>
                                <p:cTn id="23" presetID="18" presetClass="entr" presetSubtype="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downRight)">
                                      <p:cBhvr>
                                        <p:cTn id="25" dur="3000"/>
                                        <p:tgtEl>
                                          <p:spTgt spid="6"/>
                                        </p:tgtEl>
                                      </p:cBhvr>
                                    </p:animEffect>
                                  </p:childTnLst>
                                </p:cTn>
                              </p:par>
                              <p:par>
                                <p:cTn id="26" presetID="18" presetClass="entr" presetSubtype="12"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downLeft)">
                                      <p:cBhvr>
                                        <p:cTn id="28" dur="3000"/>
                                        <p:tgtEl>
                                          <p:spTgt spid="7"/>
                                        </p:tgtEl>
                                      </p:cBhvr>
                                    </p:animEffect>
                                  </p:childTnLst>
                                </p:cTn>
                              </p:par>
                              <p:par>
                                <p:cTn id="29" presetID="18" presetClass="entr" presetSubtype="6"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strips(downRight)">
                                      <p:cBhvr>
                                        <p:cTn id="31" dur="3000"/>
                                        <p:tgtEl>
                                          <p:spTgt spid="8"/>
                                        </p:tgtEl>
                                      </p:cBhvr>
                                    </p:animEffect>
                                  </p:childTnLst>
                                </p:cTn>
                              </p:par>
                              <p:par>
                                <p:cTn id="32" presetID="18" presetClass="entr" presetSubtype="12" fill="hold" nodeType="with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strips(downLeft)">
                                      <p:cBhvr>
                                        <p:cTn id="34" dur="3000"/>
                                        <p:tgtEl>
                                          <p:spTgt spid="9"/>
                                        </p:tgtEl>
                                      </p:cBhvr>
                                    </p:animEffect>
                                  </p:childTnLst>
                                </p:cTn>
                              </p:par>
                            </p:childTnLst>
                          </p:cTn>
                        </p:par>
                        <p:par>
                          <p:cTn id="35" fill="hold" nodeType="afterGroup">
                            <p:stCondLst>
                              <p:cond delay="3000"/>
                            </p:stCondLst>
                            <p:childTnLst>
                              <p:par>
                                <p:cTn id="36" presetID="23" presetClass="entr" presetSubtype="16"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2000" fill="hold"/>
                                        <p:tgtEl>
                                          <p:spTgt spid="12"/>
                                        </p:tgtEl>
                                        <p:attrNameLst>
                                          <p:attrName>ppt_w</p:attrName>
                                        </p:attrNameLst>
                                      </p:cBhvr>
                                      <p:tavLst>
                                        <p:tav tm="0">
                                          <p:val>
                                            <p:fltVal val="0"/>
                                          </p:val>
                                        </p:tav>
                                        <p:tav tm="100000">
                                          <p:val>
                                            <p:strVal val="#ppt_w"/>
                                          </p:val>
                                        </p:tav>
                                      </p:tavLst>
                                    </p:anim>
                                    <p:anim calcmode="lin" valueType="num">
                                      <p:cBhvr>
                                        <p:cTn id="39" dur="2000" fill="hold"/>
                                        <p:tgtEl>
                                          <p:spTgt spid="12"/>
                                        </p:tgtEl>
                                        <p:attrNameLst>
                                          <p:attrName>ppt_h</p:attrName>
                                        </p:attrNameLst>
                                      </p:cBhvr>
                                      <p:tavLst>
                                        <p:tav tm="0">
                                          <p:val>
                                            <p:fltVal val="0"/>
                                          </p:val>
                                        </p:tav>
                                        <p:tav tm="100000">
                                          <p:val>
                                            <p:strVal val="#ppt_h"/>
                                          </p:val>
                                        </p:tav>
                                      </p:tavLst>
                                    </p:anim>
                                  </p:childTnLst>
                                </p:cTn>
                              </p:par>
                            </p:childTnLst>
                          </p:cTn>
                        </p:par>
                        <p:par>
                          <p:cTn id="40" fill="hold" nodeType="afterGroup">
                            <p:stCondLst>
                              <p:cond delay="5000"/>
                            </p:stCondLst>
                            <p:childTnLst>
                              <p:par>
                                <p:cTn id="41" presetID="40" presetClass="entr" presetSubtype="0" fill="hold" grpId="0" nodeType="afterEffect">
                                  <p:stCondLst>
                                    <p:cond delay="500"/>
                                  </p:stCondLst>
                                  <p:iterate type="lt">
                                    <p:tmPct val="10000"/>
                                  </p:iterate>
                                  <p:childTnLst>
                                    <p:set>
                                      <p:cBhvr>
                                        <p:cTn id="42" dur="1" fill="hold">
                                          <p:stCondLst>
                                            <p:cond delay="0"/>
                                          </p:stCondLst>
                                        </p:cTn>
                                        <p:tgtEl>
                                          <p:spTgt spid="13"/>
                                        </p:tgtEl>
                                        <p:attrNameLst>
                                          <p:attrName>style.visibility</p:attrName>
                                        </p:attrNameLst>
                                      </p:cBhvr>
                                      <p:to>
                                        <p:strVal val="visible"/>
                                      </p:to>
                                    </p:set>
                                    <p:animEffect transition="in" filter="fade">
                                      <p:cBhvr>
                                        <p:cTn id="43" dur="1000"/>
                                        <p:tgtEl>
                                          <p:spTgt spid="13"/>
                                        </p:tgtEl>
                                      </p:cBhvr>
                                    </p:animEffect>
                                    <p:anim calcmode="lin" valueType="num">
                                      <p:cBhvr>
                                        <p:cTn id="44" dur="1000" fill="hold"/>
                                        <p:tgtEl>
                                          <p:spTgt spid="13"/>
                                        </p:tgtEl>
                                        <p:attrNameLst>
                                          <p:attrName>ppt_x</p:attrName>
                                        </p:attrNameLst>
                                      </p:cBhvr>
                                      <p:tavLst>
                                        <p:tav tm="0">
                                          <p:val>
                                            <p:strVal val="#ppt_x-.1"/>
                                          </p:val>
                                        </p:tav>
                                        <p:tav tm="100000">
                                          <p:val>
                                            <p:strVal val="#ppt_x"/>
                                          </p:val>
                                        </p:tav>
                                      </p:tavLst>
                                    </p:anim>
                                    <p:anim calcmode="lin" valueType="num">
                                      <p:cBhvr>
                                        <p:cTn id="4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7" grpId="0" animBg="1"/>
      <p:bldP spid="12" grpId="0"/>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Lady'sFringeMustNeverTouchTheFloor.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5400000">
            <a:off x="1422791" y="541734"/>
            <a:ext cx="1726418" cy="4572000"/>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rot="5400000" flipV="1">
            <a:off x="5792650" y="399117"/>
            <a:ext cx="1785950" cy="4916766"/>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rot="5400000">
            <a:off x="1488284" y="-1131106"/>
            <a:ext cx="1666887" cy="4643438"/>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5400000" flipV="1">
            <a:off x="5945446" y="-1232141"/>
            <a:ext cx="1547822" cy="4845510"/>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rot="5400000">
            <a:off x="1450494" y="2236325"/>
            <a:ext cx="1666888" cy="4576143"/>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5400000" flipV="1">
            <a:off x="5949418" y="2107495"/>
            <a:ext cx="1607356" cy="4774252"/>
          </a:xfrm>
          <a:prstGeom prst="triangle">
            <a:avLst/>
          </a:prstGeom>
          <a:gradFill flip="none" rotWithShape="1">
            <a:gsLst>
              <a:gs pos="48000">
                <a:srgbClr val="000060">
                  <a:alpha val="0"/>
                </a:srgbClr>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uadroTexto"/>
          <p:cNvSpPr txBox="1"/>
          <p:nvPr/>
        </p:nvSpPr>
        <p:spPr>
          <a:xfrm>
            <a:off x="3779838" y="265113"/>
            <a:ext cx="4826000"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EL TRANVÍA O METROCENTRO</a:t>
            </a:r>
          </a:p>
        </p:txBody>
      </p:sp>
      <p:sp>
        <p:nvSpPr>
          <p:cNvPr id="12" name="11 CuadroTexto"/>
          <p:cNvSpPr txBox="1"/>
          <p:nvPr/>
        </p:nvSpPr>
        <p:spPr>
          <a:xfrm>
            <a:off x="539750" y="4370388"/>
            <a:ext cx="8280400" cy="1200150"/>
          </a:xfrm>
          <a:prstGeom prst="rect">
            <a:avLst/>
          </a:prstGeom>
          <a:noFill/>
        </p:spPr>
        <p:txBody>
          <a:bodyPr>
            <a:spAutoFit/>
          </a:bodyPr>
          <a:lstStyle/>
          <a:p>
            <a:pPr>
              <a:defRPr/>
            </a:pP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Metrocentro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 Sevilla es un sistema tranviario de transporte público que recorre el centro de la ciudad. Su trazado, inaugurado el 28 de octubre de 2007, une el intercambiador de la estación de ferrocarriles de San Bernardo con Plaza nueva, situada en el casco histórico.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7000">
        <p15:prstTrans prst="prestig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8" presetClass="entr" presetSubtype="0" accel="50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8" dur="3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9" dur="3000" fill="hold"/>
                                        <p:tgtEl>
                                          <p:spTgt spid="5"/>
                                        </p:tgtEl>
                                        <p:attrNameLst>
                                          <p:attrName>ppt_y</p:attrName>
                                        </p:attrNameLst>
                                      </p:cBhvr>
                                      <p:tavLst>
                                        <p:tav tm="0">
                                          <p:val>
                                            <p:strVal val="#ppt_y"/>
                                          </p:val>
                                        </p:tav>
                                        <p:tav tm="100000">
                                          <p:val>
                                            <p:strVal val="#ppt_y"/>
                                          </p:val>
                                        </p:tav>
                                      </p:tavLst>
                                    </p:anim>
                                    <p:animEffect transition="in" filter="fade">
                                      <p:cBhvr>
                                        <p:cTn id="10" dur="3000"/>
                                        <p:tgtEl>
                                          <p:spTgt spid="5"/>
                                        </p:tgtEl>
                                      </p:cBhvr>
                                    </p:animEffect>
                                  </p:childTnLst>
                                </p:cTn>
                              </p:par>
                              <p:par>
                                <p:cTn id="11" presetID="48" presetClass="entr" presetSubtype="0" accel="5000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14" dur="3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15" dur="3000" fill="hold"/>
                                        <p:tgtEl>
                                          <p:spTgt spid="6"/>
                                        </p:tgtEl>
                                        <p:attrNameLst>
                                          <p:attrName>ppt_y</p:attrName>
                                        </p:attrNameLst>
                                      </p:cBhvr>
                                      <p:tavLst>
                                        <p:tav tm="0">
                                          <p:val>
                                            <p:strVal val="#ppt_y"/>
                                          </p:val>
                                        </p:tav>
                                        <p:tav tm="100000">
                                          <p:val>
                                            <p:strVal val="#ppt_y"/>
                                          </p:val>
                                        </p:tav>
                                      </p:tavLst>
                                    </p:anim>
                                    <p:animEffect transition="in" filter="fade">
                                      <p:cBhvr>
                                        <p:cTn id="16" dur="3000"/>
                                        <p:tgtEl>
                                          <p:spTgt spid="6"/>
                                        </p:tgtEl>
                                      </p:cBhvr>
                                    </p:animEffect>
                                  </p:childTnLst>
                                </p:cTn>
                              </p:par>
                              <p:par>
                                <p:cTn id="17" presetID="48" presetClass="entr" presetSubtype="0" accel="5000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3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0" dur="3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21" dur="3000" fill="hold"/>
                                        <p:tgtEl>
                                          <p:spTgt spid="7"/>
                                        </p:tgtEl>
                                        <p:attrNameLst>
                                          <p:attrName>ppt_y</p:attrName>
                                        </p:attrNameLst>
                                      </p:cBhvr>
                                      <p:tavLst>
                                        <p:tav tm="0">
                                          <p:val>
                                            <p:strVal val="#ppt_y"/>
                                          </p:val>
                                        </p:tav>
                                        <p:tav tm="100000">
                                          <p:val>
                                            <p:strVal val="#ppt_y"/>
                                          </p:val>
                                        </p:tav>
                                      </p:tavLst>
                                    </p:anim>
                                    <p:animEffect transition="in" filter="fade">
                                      <p:cBhvr>
                                        <p:cTn id="22" dur="3000"/>
                                        <p:tgtEl>
                                          <p:spTgt spid="7"/>
                                        </p:tgtEl>
                                      </p:cBhvr>
                                    </p:animEffect>
                                  </p:childTnLst>
                                </p:cTn>
                              </p:par>
                              <p:par>
                                <p:cTn id="23" presetID="48" presetClass="entr" presetSubtype="0" accel="50000"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6" dur="3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27" dur="3000" fill="hold"/>
                                        <p:tgtEl>
                                          <p:spTgt spid="8"/>
                                        </p:tgtEl>
                                        <p:attrNameLst>
                                          <p:attrName>ppt_y</p:attrName>
                                        </p:attrNameLst>
                                      </p:cBhvr>
                                      <p:tavLst>
                                        <p:tav tm="0">
                                          <p:val>
                                            <p:strVal val="#ppt_y"/>
                                          </p:val>
                                        </p:tav>
                                        <p:tav tm="100000">
                                          <p:val>
                                            <p:strVal val="#ppt_y"/>
                                          </p:val>
                                        </p:tav>
                                      </p:tavLst>
                                    </p:anim>
                                    <p:animEffect transition="in" filter="fade">
                                      <p:cBhvr>
                                        <p:cTn id="28" dur="3000"/>
                                        <p:tgtEl>
                                          <p:spTgt spid="8"/>
                                        </p:tgtEl>
                                      </p:cBhvr>
                                    </p:animEffect>
                                  </p:childTnLst>
                                </p:cTn>
                              </p:par>
                              <p:par>
                                <p:cTn id="29" presetID="48" presetClass="entr" presetSubtype="0" accel="50000"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3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 dur="3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3" dur="3000" fill="hold"/>
                                        <p:tgtEl>
                                          <p:spTgt spid="9"/>
                                        </p:tgtEl>
                                        <p:attrNameLst>
                                          <p:attrName>ppt_y</p:attrName>
                                        </p:attrNameLst>
                                      </p:cBhvr>
                                      <p:tavLst>
                                        <p:tav tm="0">
                                          <p:val>
                                            <p:strVal val="#ppt_y"/>
                                          </p:val>
                                        </p:tav>
                                        <p:tav tm="100000">
                                          <p:val>
                                            <p:strVal val="#ppt_y"/>
                                          </p:val>
                                        </p:tav>
                                      </p:tavLst>
                                    </p:anim>
                                    <p:animEffect transition="in" filter="fade">
                                      <p:cBhvr>
                                        <p:cTn id="34" dur="3000"/>
                                        <p:tgtEl>
                                          <p:spTgt spid="9"/>
                                        </p:tgtEl>
                                      </p:cBhvr>
                                    </p:animEffect>
                                  </p:childTnLst>
                                </p:cTn>
                              </p:par>
                              <p:par>
                                <p:cTn id="35" presetID="48" presetClass="entr" presetSubtype="0" accel="50000"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3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 dur="3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9" dur="3000" fill="hold"/>
                                        <p:tgtEl>
                                          <p:spTgt spid="10"/>
                                        </p:tgtEl>
                                        <p:attrNameLst>
                                          <p:attrName>ppt_y</p:attrName>
                                        </p:attrNameLst>
                                      </p:cBhvr>
                                      <p:tavLst>
                                        <p:tav tm="0">
                                          <p:val>
                                            <p:strVal val="#ppt_y"/>
                                          </p:val>
                                        </p:tav>
                                        <p:tav tm="100000">
                                          <p:val>
                                            <p:strVal val="#ppt_y"/>
                                          </p:val>
                                        </p:tav>
                                      </p:tavLst>
                                    </p:anim>
                                    <p:animEffect transition="in" filter="fade">
                                      <p:cBhvr>
                                        <p:cTn id="40" dur="3000"/>
                                        <p:tgtEl>
                                          <p:spTgt spid="10"/>
                                        </p:tgtEl>
                                      </p:cBhvr>
                                    </p:animEffect>
                                  </p:childTnLst>
                                </p:cTn>
                              </p:par>
                            </p:childTnLst>
                          </p:cTn>
                        </p:par>
                        <p:par>
                          <p:cTn id="41" fill="hold" nodeType="afterGroup">
                            <p:stCondLst>
                              <p:cond delay="3000"/>
                            </p:stCondLst>
                            <p:childTnLst>
                              <p:par>
                                <p:cTn id="42" presetID="2" presetClass="exit" presetSubtype="8" fill="hold" nodeType="afterEffect">
                                  <p:stCondLst>
                                    <p:cond delay="0"/>
                                  </p:stCondLst>
                                  <p:childTnLst>
                                    <p:anim calcmode="lin" valueType="num">
                                      <p:cBhvr additive="base">
                                        <p:cTn id="43" dur="3000"/>
                                        <p:tgtEl>
                                          <p:spTgt spid="7"/>
                                        </p:tgtEl>
                                        <p:attrNameLst>
                                          <p:attrName>ppt_x</p:attrName>
                                        </p:attrNameLst>
                                      </p:cBhvr>
                                      <p:tavLst>
                                        <p:tav tm="0">
                                          <p:val>
                                            <p:strVal val="ppt_x"/>
                                          </p:val>
                                        </p:tav>
                                        <p:tav tm="100000">
                                          <p:val>
                                            <p:strVal val="0-ppt_w/2"/>
                                          </p:val>
                                        </p:tav>
                                      </p:tavLst>
                                    </p:anim>
                                    <p:anim calcmode="lin" valueType="num">
                                      <p:cBhvr additive="base">
                                        <p:cTn id="44" dur="3000"/>
                                        <p:tgtEl>
                                          <p:spTgt spid="7"/>
                                        </p:tgtEl>
                                        <p:attrNameLst>
                                          <p:attrName>ppt_y</p:attrName>
                                        </p:attrNameLst>
                                      </p:cBhvr>
                                      <p:tavLst>
                                        <p:tav tm="0">
                                          <p:val>
                                            <p:strVal val="ppt_y"/>
                                          </p:val>
                                        </p:tav>
                                        <p:tav tm="100000">
                                          <p:val>
                                            <p:strVal val="ppt_y"/>
                                          </p:val>
                                        </p:tav>
                                      </p:tavLst>
                                    </p:anim>
                                    <p:set>
                                      <p:cBhvr>
                                        <p:cTn id="45" dur="1" fill="hold">
                                          <p:stCondLst>
                                            <p:cond delay="2999"/>
                                          </p:stCondLst>
                                        </p:cTn>
                                        <p:tgtEl>
                                          <p:spTgt spid="7"/>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9"/>
                                        </p:tgtEl>
                                        <p:attrNameLst>
                                          <p:attrName>ppt_x</p:attrName>
                                        </p:attrNameLst>
                                      </p:cBhvr>
                                      <p:tavLst>
                                        <p:tav tm="0">
                                          <p:val>
                                            <p:strVal val="ppt_x"/>
                                          </p:val>
                                        </p:tav>
                                        <p:tav tm="100000">
                                          <p:val>
                                            <p:strVal val="0-ppt_w/2"/>
                                          </p:val>
                                        </p:tav>
                                      </p:tavLst>
                                    </p:anim>
                                    <p:anim calcmode="lin" valueType="num">
                                      <p:cBhvr additive="base">
                                        <p:cTn id="48" dur="3000"/>
                                        <p:tgtEl>
                                          <p:spTgt spid="9"/>
                                        </p:tgtEl>
                                        <p:attrNameLst>
                                          <p:attrName>ppt_y</p:attrName>
                                        </p:attrNameLst>
                                      </p:cBhvr>
                                      <p:tavLst>
                                        <p:tav tm="0">
                                          <p:val>
                                            <p:strVal val="ppt_y"/>
                                          </p:val>
                                        </p:tav>
                                        <p:tav tm="100000">
                                          <p:val>
                                            <p:strVal val="ppt_y"/>
                                          </p:val>
                                        </p:tav>
                                      </p:tavLst>
                                    </p:anim>
                                    <p:set>
                                      <p:cBhvr>
                                        <p:cTn id="49" dur="1" fill="hold">
                                          <p:stCondLst>
                                            <p:cond delay="2999"/>
                                          </p:stCondLst>
                                        </p:cTn>
                                        <p:tgtEl>
                                          <p:spTgt spid="9"/>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6"/>
                                        </p:tgtEl>
                                        <p:attrNameLst>
                                          <p:attrName>ppt_x</p:attrName>
                                        </p:attrNameLst>
                                      </p:cBhvr>
                                      <p:tavLst>
                                        <p:tav tm="0">
                                          <p:val>
                                            <p:strVal val="ppt_x"/>
                                          </p:val>
                                        </p:tav>
                                        <p:tav tm="100000">
                                          <p:val>
                                            <p:strVal val="1+ppt_w/2"/>
                                          </p:val>
                                        </p:tav>
                                      </p:tavLst>
                                    </p:anim>
                                    <p:anim calcmode="lin" valueType="num">
                                      <p:cBhvr additive="base">
                                        <p:cTn id="52" dur="3000"/>
                                        <p:tgtEl>
                                          <p:spTgt spid="6"/>
                                        </p:tgtEl>
                                        <p:attrNameLst>
                                          <p:attrName>ppt_y</p:attrName>
                                        </p:attrNameLst>
                                      </p:cBhvr>
                                      <p:tavLst>
                                        <p:tav tm="0">
                                          <p:val>
                                            <p:strVal val="ppt_y"/>
                                          </p:val>
                                        </p:tav>
                                        <p:tav tm="100000">
                                          <p:val>
                                            <p:strVal val="ppt_y"/>
                                          </p:val>
                                        </p:tav>
                                      </p:tavLst>
                                    </p:anim>
                                    <p:set>
                                      <p:cBhvr>
                                        <p:cTn id="53" dur="1" fill="hold">
                                          <p:stCondLst>
                                            <p:cond delay="2999"/>
                                          </p:stCondLst>
                                        </p:cTn>
                                        <p:tgtEl>
                                          <p:spTgt spid="6"/>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1+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1+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barn(outVertical)">
                                      <p:cBhvr>
                                        <p:cTn id="68" dur="3000"/>
                                        <p:tgtEl>
                                          <p:spTgt spid="4"/>
                                        </p:tgtEl>
                                      </p:cBhvr>
                                    </p:animEffect>
                                  </p:childTnLst>
                                </p:cTn>
                              </p:par>
                              <p:par>
                                <p:cTn id="69" presetID="55" presetClass="entr" presetSubtype="0" fill="hold" nodeType="withEffect">
                                  <p:stCondLst>
                                    <p:cond delay="0"/>
                                  </p:stCondLst>
                                  <p:childTnLst>
                                    <p:set>
                                      <p:cBhvr>
                                        <p:cTn id="70" dur="1" fill="hold">
                                          <p:stCondLst>
                                            <p:cond delay="0"/>
                                          </p:stCondLst>
                                        </p:cTn>
                                        <p:tgtEl>
                                          <p:spTgt spid="4"/>
                                        </p:tgtEl>
                                        <p:attrNameLst>
                                          <p:attrName>style.visibility</p:attrName>
                                        </p:attrNameLst>
                                      </p:cBhvr>
                                      <p:to>
                                        <p:strVal val="visible"/>
                                      </p:to>
                                    </p:set>
                                    <p:anim calcmode="lin" valueType="num">
                                      <p:cBhvr>
                                        <p:cTn id="71" dur="3000" fill="hold"/>
                                        <p:tgtEl>
                                          <p:spTgt spid="4"/>
                                        </p:tgtEl>
                                        <p:attrNameLst>
                                          <p:attrName>ppt_w</p:attrName>
                                        </p:attrNameLst>
                                      </p:cBhvr>
                                      <p:tavLst>
                                        <p:tav tm="0">
                                          <p:val>
                                            <p:strVal val="#ppt_w*0.70"/>
                                          </p:val>
                                        </p:tav>
                                        <p:tav tm="100000">
                                          <p:val>
                                            <p:strVal val="#ppt_w"/>
                                          </p:val>
                                        </p:tav>
                                      </p:tavLst>
                                    </p:anim>
                                    <p:anim calcmode="lin" valueType="num">
                                      <p:cBhvr>
                                        <p:cTn id="72" dur="3000" fill="hold"/>
                                        <p:tgtEl>
                                          <p:spTgt spid="4"/>
                                        </p:tgtEl>
                                        <p:attrNameLst>
                                          <p:attrName>ppt_h</p:attrName>
                                        </p:attrNameLst>
                                      </p:cBhvr>
                                      <p:tavLst>
                                        <p:tav tm="0">
                                          <p:val>
                                            <p:strVal val="#ppt_h"/>
                                          </p:val>
                                        </p:tav>
                                        <p:tav tm="100000">
                                          <p:val>
                                            <p:strVal val="#ppt_h"/>
                                          </p:val>
                                        </p:tav>
                                      </p:tavLst>
                                    </p:anim>
                                    <p:animEffect transition="in" filter="fade">
                                      <p:cBhvr>
                                        <p:cTn id="73" dur="3000"/>
                                        <p:tgtEl>
                                          <p:spTgt spid="4"/>
                                        </p:tgtEl>
                                      </p:cBhvr>
                                    </p:animEffect>
                                  </p:childTnLst>
                                </p:cTn>
                              </p:par>
                            </p:childTnLst>
                          </p:cTn>
                        </p:par>
                        <p:par>
                          <p:cTn id="74" fill="hold" nodeType="afterGroup">
                            <p:stCondLst>
                              <p:cond delay="6000"/>
                            </p:stCondLst>
                            <p:childTnLst>
                              <p:par>
                                <p:cTn id="75" presetID="23" presetClass="entr" presetSubtype="16"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p:cTn id="77" dur="2000" fill="hold"/>
                                        <p:tgtEl>
                                          <p:spTgt spid="11"/>
                                        </p:tgtEl>
                                        <p:attrNameLst>
                                          <p:attrName>ppt_w</p:attrName>
                                        </p:attrNameLst>
                                      </p:cBhvr>
                                      <p:tavLst>
                                        <p:tav tm="0">
                                          <p:val>
                                            <p:fltVal val="0"/>
                                          </p:val>
                                        </p:tav>
                                        <p:tav tm="100000">
                                          <p:val>
                                            <p:strVal val="#ppt_w"/>
                                          </p:val>
                                        </p:tav>
                                      </p:tavLst>
                                    </p:anim>
                                    <p:anim calcmode="lin" valueType="num">
                                      <p:cBhvr>
                                        <p:cTn id="78" dur="2000" fill="hold"/>
                                        <p:tgtEl>
                                          <p:spTgt spid="11"/>
                                        </p:tgtEl>
                                        <p:attrNameLst>
                                          <p:attrName>ppt_h</p:attrName>
                                        </p:attrNameLst>
                                      </p:cBhvr>
                                      <p:tavLst>
                                        <p:tav tm="0">
                                          <p:val>
                                            <p:fltVal val="0"/>
                                          </p:val>
                                        </p:tav>
                                        <p:tav tm="100000">
                                          <p:val>
                                            <p:strVal val="#ppt_h"/>
                                          </p:val>
                                        </p:tav>
                                      </p:tavLst>
                                    </p:anim>
                                  </p:childTnLst>
                                </p:cTn>
                              </p:par>
                            </p:childTnLst>
                          </p:cTn>
                        </p:par>
                        <p:par>
                          <p:cTn id="79" fill="hold" nodeType="afterGroup">
                            <p:stCondLst>
                              <p:cond delay="8000"/>
                            </p:stCondLst>
                            <p:childTnLst>
                              <p:par>
                                <p:cTn id="80" presetID="40" presetClass="entr" presetSubtype="0" fill="hold" grpId="0" nodeType="afterEffect">
                                  <p:stCondLst>
                                    <p:cond delay="500"/>
                                  </p:stCondLst>
                                  <p:iterate type="lt">
                                    <p:tmPct val="10000"/>
                                  </p:iterate>
                                  <p:childTnLst>
                                    <p:set>
                                      <p:cBhvr>
                                        <p:cTn id="81" dur="1" fill="hold">
                                          <p:stCondLst>
                                            <p:cond delay="0"/>
                                          </p:stCondLst>
                                        </p:cTn>
                                        <p:tgtEl>
                                          <p:spTgt spid="12"/>
                                        </p:tgtEl>
                                        <p:attrNameLst>
                                          <p:attrName>style.visibility</p:attrName>
                                        </p:attrNameLst>
                                      </p:cBhvr>
                                      <p:to>
                                        <p:strVal val="visible"/>
                                      </p:to>
                                    </p:set>
                                    <p:animEffect transition="in" filter="fade">
                                      <p:cBhvr>
                                        <p:cTn id="82" dur="1000"/>
                                        <p:tgtEl>
                                          <p:spTgt spid="12"/>
                                        </p:tgtEl>
                                      </p:cBhvr>
                                    </p:animEffect>
                                    <p:anim calcmode="lin" valueType="num">
                                      <p:cBhvr>
                                        <p:cTn id="83" dur="1000" fill="hold"/>
                                        <p:tgtEl>
                                          <p:spTgt spid="12"/>
                                        </p:tgtEl>
                                        <p:attrNameLst>
                                          <p:attrName>ppt_x</p:attrName>
                                        </p:attrNameLst>
                                      </p:cBhvr>
                                      <p:tavLst>
                                        <p:tav tm="0">
                                          <p:val>
                                            <p:strVal val="#ppt_x-.1"/>
                                          </p:val>
                                        </p:tav>
                                        <p:tav tm="100000">
                                          <p:val>
                                            <p:strVal val="#ppt_x"/>
                                          </p:val>
                                        </p:tav>
                                      </p:tavLst>
                                    </p:anim>
                                    <p:anim calcmode="lin" valueType="num">
                                      <p:cBhvr>
                                        <p:cTn id="84"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amapolas.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Arco de bloque"/>
          <p:cNvSpPr/>
          <p:nvPr/>
        </p:nvSpPr>
        <p:spPr>
          <a:xfrm>
            <a:off x="0" y="1657350"/>
            <a:ext cx="9144000" cy="8016875"/>
          </a:xfrm>
          <a:prstGeom prst="blockArc">
            <a:avLst>
              <a:gd name="adj1" fmla="val 10825099"/>
              <a:gd name="adj2" fmla="val 21537218"/>
              <a:gd name="adj3" fmla="val 5854"/>
            </a:avLst>
          </a:prstGeom>
          <a:solidFill>
            <a:schemeClr val="tx1">
              <a:lumMod val="8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flipV="1">
            <a:off x="0" y="7798629"/>
            <a:ext cx="9144000" cy="1309716"/>
          </a:xfrm>
          <a:prstGeom prst="blockArc">
            <a:avLst>
              <a:gd name="adj1" fmla="val 10758252"/>
              <a:gd name="adj2" fmla="val 21537218"/>
              <a:gd name="adj3" fmla="val 58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7" name="6 Arco de bloque"/>
          <p:cNvSpPr/>
          <p:nvPr/>
        </p:nvSpPr>
        <p:spPr>
          <a:xfrm>
            <a:off x="152400" y="803275"/>
            <a:ext cx="8991600" cy="9823450"/>
          </a:xfrm>
          <a:prstGeom prst="blockArc">
            <a:avLst>
              <a:gd name="adj1" fmla="val 10845395"/>
              <a:gd name="adj2" fmla="val 21537218"/>
              <a:gd name="adj3" fmla="val 5854"/>
            </a:avLst>
          </a:prstGeom>
          <a:solidFill>
            <a:schemeClr val="tx1">
              <a:lumMod val="50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a:off x="0" y="0"/>
            <a:ext cx="9144000" cy="11520488"/>
          </a:xfrm>
          <a:prstGeom prst="blockArc">
            <a:avLst>
              <a:gd name="adj1" fmla="val 10911158"/>
              <a:gd name="adj2" fmla="val 21537218"/>
              <a:gd name="adj3" fmla="val 5854"/>
            </a:avLst>
          </a:prstGeom>
          <a:solidFill>
            <a:schemeClr val="tx1">
              <a:lumMod val="65000"/>
              <a:alpha val="69804"/>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CuadroTexto"/>
          <p:cNvSpPr txBox="1"/>
          <p:nvPr/>
        </p:nvSpPr>
        <p:spPr>
          <a:xfrm>
            <a:off x="647700" y="4614433"/>
            <a:ext cx="7848600" cy="922338"/>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sistema consta de una línea única, identificada como T1, propiedad del Ayuntamiento de Sevilla y operada por la empresa municipal de transportes TUSSAM.</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2000">
        <p15:prstTrans prst="pageCurlDouble"/>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nodeType="withEffect">
                                  <p:stCondLst>
                                    <p:cond delay="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xit" presetSubtype="37" fill="hold" nodeType="withEffect">
                                  <p:stCondLst>
                                    <p:cond delay="0"/>
                                  </p:stCondLst>
                                  <p:childTnLst>
                                    <p:animEffect transition="out" filter="barn(outVertical)">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16" presetClass="exit" presetSubtype="37" fill="hold" nodeType="withEffect">
                                  <p:stCondLst>
                                    <p:cond delay="0"/>
                                  </p:stCondLst>
                                  <p:childTnLst>
                                    <p:animEffect transition="out" filter="barn(outVertical)">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3" presetClass="entr" presetSubtype="27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3000" fill="hold"/>
                                        <p:tgtEl>
                                          <p:spTgt spid="4"/>
                                        </p:tgtEl>
                                        <p:attrNameLst>
                                          <p:attrName>ppt_w</p:attrName>
                                        </p:attrNameLst>
                                      </p:cBhvr>
                                      <p:tavLst>
                                        <p:tav tm="0">
                                          <p:val>
                                            <p:strVal val="2/3*#ppt_w"/>
                                          </p:val>
                                        </p:tav>
                                        <p:tav tm="100000">
                                          <p:val>
                                            <p:strVal val="#ppt_w"/>
                                          </p:val>
                                        </p:tav>
                                      </p:tavLst>
                                    </p:anim>
                                    <p:anim calcmode="lin" valueType="num">
                                      <p:cBhvr>
                                        <p:cTn id="17" dur="3000" fill="hold"/>
                                        <p:tgtEl>
                                          <p:spTgt spid="4"/>
                                        </p:tgtEl>
                                        <p:attrNameLst>
                                          <p:attrName>ppt_h</p:attrName>
                                        </p:attrNameLst>
                                      </p:cBhvr>
                                      <p:tavLst>
                                        <p:tav tm="0">
                                          <p:val>
                                            <p:strVal val="2/3*#ppt_h"/>
                                          </p:val>
                                        </p:tav>
                                        <p:tav tm="100000">
                                          <p:val>
                                            <p:strVal val="#ppt_h"/>
                                          </p:val>
                                        </p:tav>
                                      </p:tavLst>
                                    </p:anim>
                                  </p:childTnLst>
                                </p:cTn>
                              </p:par>
                              <p:par>
                                <p:cTn id="18" presetID="16" presetClass="entr" presetSubtype="37"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arn(outVertical)">
                                      <p:cBhvr>
                                        <p:cTn id="20" dur="3000"/>
                                        <p:tgtEl>
                                          <p:spTgt spid="4"/>
                                        </p:tgtEl>
                                      </p:cBhvr>
                                    </p:animEffect>
                                  </p:childTnLst>
                                </p:cTn>
                              </p:par>
                            </p:childTnLst>
                          </p:cTn>
                        </p:par>
                        <p:par>
                          <p:cTn id="21" fill="hold" nodeType="afterGroup">
                            <p:stCondLst>
                              <p:cond delay="5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r="50000" b="63860"/>
          <a:stretch>
            <a:fillRect/>
          </a:stretch>
        </p:blipFill>
        <p:spPr bwMode="auto">
          <a:xfrm>
            <a:off x="0" y="0"/>
            <a:ext cx="4572000"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l="50000" b="63860"/>
          <a:stretch>
            <a:fillRect/>
          </a:stretch>
        </p:blipFill>
        <p:spPr bwMode="auto">
          <a:xfrm>
            <a:off x="4572000" y="0"/>
            <a:ext cx="4572000" cy="206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t="36140" r="50000" b="41180"/>
          <a:stretch>
            <a:fillRect/>
          </a:stretch>
        </p:blipFill>
        <p:spPr bwMode="auto">
          <a:xfrm>
            <a:off x="0" y="2065338"/>
            <a:ext cx="45720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l="50000" t="36140" b="41180"/>
          <a:stretch>
            <a:fillRect/>
          </a:stretch>
        </p:blipFill>
        <p:spPr bwMode="auto">
          <a:xfrm>
            <a:off x="4572000" y="2065338"/>
            <a:ext cx="4572000" cy="129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t="58820" r="50000"/>
          <a:stretch>
            <a:fillRect/>
          </a:stretch>
        </p:blipFill>
        <p:spPr bwMode="auto">
          <a:xfrm>
            <a:off x="0" y="3362325"/>
            <a:ext cx="4572000"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7" descr="C:\Users\Ana María\Desktop\PUENTELARGO.JPG"/>
          <p:cNvPicPr>
            <a:picLocks noChangeAspect="1" noChangeArrowheads="1"/>
          </p:cNvPicPr>
          <p:nvPr/>
        </p:nvPicPr>
        <p:blipFill>
          <a:blip r:embed="rId2">
            <a:extLst>
              <a:ext uri="{28A0092B-C50C-407E-A947-70E740481C1C}">
                <a14:useLocalDpi xmlns:a14="http://schemas.microsoft.com/office/drawing/2010/main" val="0"/>
              </a:ext>
            </a:extLst>
          </a:blip>
          <a:srcRect l="50000" t="58820"/>
          <a:stretch>
            <a:fillRect/>
          </a:stretch>
        </p:blipFill>
        <p:spPr bwMode="auto">
          <a:xfrm>
            <a:off x="4572000" y="3362325"/>
            <a:ext cx="4572000" cy="235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7 CuadroTexto"/>
          <p:cNvSpPr txBox="1"/>
          <p:nvPr/>
        </p:nvSpPr>
        <p:spPr>
          <a:xfrm>
            <a:off x="2051050" y="481013"/>
            <a:ext cx="3944938" cy="461962"/>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BARRIO DE SANTA CRUZ</a:t>
            </a:r>
          </a:p>
        </p:txBody>
      </p:sp>
      <p:sp>
        <p:nvSpPr>
          <p:cNvPr id="9" name="8 CuadroTexto"/>
          <p:cNvSpPr txBox="1"/>
          <p:nvPr/>
        </p:nvSpPr>
        <p:spPr>
          <a:xfrm>
            <a:off x="539750" y="4514850"/>
            <a:ext cx="8353425"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Es tal el magnetismo que desprende el barrio de Santa Cruz que hasta el escritor norteamericano Washington Irving (1783-1859) se alojó en la zona y seguramente después puso rumbo a Granada para escribir sus Cuentos de la Alhambra.</a:t>
            </a:r>
          </a:p>
        </p:txBody>
      </p:sp>
    </p:spTree>
  </p:cSld>
  <p:clrMapOvr>
    <a:masterClrMapping/>
  </p:clrMapOvr>
  <mc:AlternateContent xmlns:mc="http://schemas.openxmlformats.org/markup-compatibility/2006">
    <mc:Choice xmlns:p14="http://schemas.microsoft.com/office/powerpoint/2010/main" Requires="p14">
      <p:transition spd="slow" p14:dur="2500" advTm="30000">
        <p14:revea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8" presetClass="entr" presetSubtype="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3000"/>
                                        <p:tgtEl>
                                          <p:spTgt spid="2"/>
                                        </p:tgtEl>
                                      </p:cBhvr>
                                    </p:animEffect>
                                  </p:childTnLst>
                                </p:cTn>
                              </p:par>
                              <p:par>
                                <p:cTn id="8" presetID="18" presetClass="entr" presetSubtype="1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strips(downLeft)">
                                      <p:cBhvr>
                                        <p:cTn id="10" dur="3000"/>
                                        <p:tgtEl>
                                          <p:spTgt spid="3"/>
                                        </p:tgtEl>
                                      </p:cBhvr>
                                    </p:animEffect>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8" presetClass="emph" presetSubtype="0" fill="hold" nodeType="withEffect">
                                  <p:stCondLst>
                                    <p:cond delay="0"/>
                                  </p:stCondLst>
                                  <p:childTnLst>
                                    <p:animRot by="-21600000">
                                      <p:cBhvr>
                                        <p:cTn id="16" dur="2000" fill="hold"/>
                                        <p:tgtEl>
                                          <p:spTgt spid="4"/>
                                        </p:tgtEl>
                                        <p:attrNameLst>
                                          <p:attrName>r</p:attrName>
                                        </p:attrNameLst>
                                      </p:cBhvr>
                                    </p:animRot>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2000" fill="hold"/>
                                        <p:tgtEl>
                                          <p:spTgt spid="5"/>
                                        </p:tgtEl>
                                        <p:attrNameLst>
                                          <p:attrName>ppt_x</p:attrName>
                                        </p:attrNameLst>
                                      </p:cBhvr>
                                      <p:tavLst>
                                        <p:tav tm="0">
                                          <p:val>
                                            <p:strVal val="0-#ppt_w/2"/>
                                          </p:val>
                                        </p:tav>
                                        <p:tav tm="100000">
                                          <p:val>
                                            <p:strVal val="#ppt_x"/>
                                          </p:val>
                                        </p:tav>
                                      </p:tavLst>
                                    </p:anim>
                                    <p:anim calcmode="lin" valueType="num">
                                      <p:cBhvr additive="base">
                                        <p:cTn id="20" dur="2000" fill="hold"/>
                                        <p:tgtEl>
                                          <p:spTgt spid="5"/>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2000" fill="hold"/>
                                        <p:tgtEl>
                                          <p:spTgt spid="5"/>
                                        </p:tgtEl>
                                        <p:attrNameLst>
                                          <p:attrName>r</p:attrName>
                                        </p:attrNameLst>
                                      </p:cBhvr>
                                    </p:animRot>
                                  </p:childTnLst>
                                </p:cTn>
                              </p:par>
                              <p:par>
                                <p:cTn id="23" presetID="18" presetClass="entr" presetSubtype="3"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strips(upRight)">
                                      <p:cBhvr>
                                        <p:cTn id="25" dur="3000"/>
                                        <p:tgtEl>
                                          <p:spTgt spid="6"/>
                                        </p:tgtEl>
                                      </p:cBhvr>
                                    </p:animEffect>
                                  </p:childTnLst>
                                </p:cTn>
                              </p:par>
                              <p:par>
                                <p:cTn id="26" presetID="18" presetClass="entr" presetSubtype="9"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strips(upLeft)">
                                      <p:cBhvr>
                                        <p:cTn id="28" dur="3000"/>
                                        <p:tgtEl>
                                          <p:spTgt spid="7"/>
                                        </p:tgtEl>
                                      </p:cBhvr>
                                    </p:animEffect>
                                  </p:childTnLst>
                                </p:cTn>
                              </p:par>
                            </p:childTnLst>
                          </p:cTn>
                        </p:par>
                        <p:par>
                          <p:cTn id="29" fill="hold" nodeType="afterGroup">
                            <p:stCondLst>
                              <p:cond delay="3000"/>
                            </p:stCondLst>
                            <p:childTnLst>
                              <p:par>
                                <p:cTn id="30" presetID="23" presetClass="entr" presetSubtype="16" fill="hold" grpId="0"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2000" fill="hold"/>
                                        <p:tgtEl>
                                          <p:spTgt spid="8"/>
                                        </p:tgtEl>
                                        <p:attrNameLst>
                                          <p:attrName>ppt_w</p:attrName>
                                        </p:attrNameLst>
                                      </p:cBhvr>
                                      <p:tavLst>
                                        <p:tav tm="0">
                                          <p:val>
                                            <p:fltVal val="0"/>
                                          </p:val>
                                        </p:tav>
                                        <p:tav tm="100000">
                                          <p:val>
                                            <p:strVal val="#ppt_w"/>
                                          </p:val>
                                        </p:tav>
                                      </p:tavLst>
                                    </p:anim>
                                    <p:anim calcmode="lin" valueType="num">
                                      <p:cBhvr>
                                        <p:cTn id="33" dur="2000" fill="hold"/>
                                        <p:tgtEl>
                                          <p:spTgt spid="8"/>
                                        </p:tgtEl>
                                        <p:attrNameLst>
                                          <p:attrName>ppt_h</p:attrName>
                                        </p:attrNameLst>
                                      </p:cBhvr>
                                      <p:tavLst>
                                        <p:tav tm="0">
                                          <p:val>
                                            <p:fltVal val="0"/>
                                          </p:val>
                                        </p:tav>
                                        <p:tav tm="100000">
                                          <p:val>
                                            <p:strVal val="#ppt_h"/>
                                          </p:val>
                                        </p:tav>
                                      </p:tavLst>
                                    </p:anim>
                                  </p:childTnLst>
                                </p:cTn>
                              </p:par>
                            </p:childTnLst>
                          </p:cTn>
                        </p:par>
                        <p:par>
                          <p:cTn id="34" fill="hold" nodeType="afterGroup">
                            <p:stCondLst>
                              <p:cond delay="5000"/>
                            </p:stCondLst>
                            <p:childTnLst>
                              <p:par>
                                <p:cTn id="35" presetID="40" presetClass="entr" presetSubtype="0" fill="hold" grpId="0" nodeType="afterEffect">
                                  <p:stCondLst>
                                    <p:cond delay="500"/>
                                  </p:stCondLst>
                                  <p:iterate type="lt">
                                    <p:tmPct val="10000"/>
                                  </p:iterate>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1"/>
                                          </p:val>
                                        </p:tav>
                                        <p:tav tm="100000">
                                          <p:val>
                                            <p:strVal val="#ppt_x"/>
                                          </p:val>
                                        </p:tav>
                                      </p:tavLst>
                                    </p:anim>
                                    <p:anim calcmode="lin" valueType="num">
                                      <p:cBhvr>
                                        <p:cTn id="39"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mpos_de_amapolas_0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Lágrima"/>
          <p:cNvSpPr/>
          <p:nvPr/>
        </p:nvSpPr>
        <p:spPr>
          <a:xfrm flipH="1">
            <a:off x="9858412" y="6837777"/>
            <a:ext cx="285752" cy="3809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charset="0"/>
            </a:endParaRPr>
          </a:p>
        </p:txBody>
      </p:sp>
      <p:sp>
        <p:nvSpPr>
          <p:cNvPr id="6" name="5 Lágrima"/>
          <p:cNvSpPr/>
          <p:nvPr/>
        </p:nvSpPr>
        <p:spPr>
          <a:xfrm rot="4671508" flipH="1" flipV="1">
            <a:off x="9926803" y="1817405"/>
            <a:ext cx="38099" cy="45719"/>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charset="0"/>
            </a:endParaRPr>
          </a:p>
        </p:txBody>
      </p:sp>
      <p:sp>
        <p:nvSpPr>
          <p:cNvPr id="7" name="6 Lágrima"/>
          <p:cNvSpPr/>
          <p:nvPr/>
        </p:nvSpPr>
        <p:spPr>
          <a:xfrm rot="6399823" flipV="1">
            <a:off x="11596281" y="946034"/>
            <a:ext cx="64136" cy="92672"/>
          </a:xfrm>
          <a:prstGeom prst="teardrop">
            <a:avLst>
              <a:gd name="adj" fmla="val 20000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charset="0"/>
            </a:endParaRPr>
          </a:p>
        </p:txBody>
      </p:sp>
      <p:sp>
        <p:nvSpPr>
          <p:cNvPr id="8" name="7 Lágrima"/>
          <p:cNvSpPr/>
          <p:nvPr/>
        </p:nvSpPr>
        <p:spPr>
          <a:xfrm rot="21128357" flipV="1">
            <a:off x="9764719" y="4560649"/>
            <a:ext cx="688834" cy="638799"/>
          </a:xfrm>
          <a:prstGeom prst="teardrop">
            <a:avLst>
              <a:gd name="adj" fmla="val 118354"/>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charset="0"/>
            </a:endParaRPr>
          </a:p>
        </p:txBody>
      </p:sp>
      <p:sp>
        <p:nvSpPr>
          <p:cNvPr id="10" name="9 Cheurón"/>
          <p:cNvSpPr/>
          <p:nvPr/>
        </p:nvSpPr>
        <p:spPr>
          <a:xfrm>
            <a:off x="642938" y="0"/>
            <a:ext cx="1857375" cy="5715000"/>
          </a:xfrm>
          <a:prstGeom prst="chevron">
            <a:avLst>
              <a:gd name="adj" fmla="val 75641"/>
            </a:avLst>
          </a:prstGeom>
          <a:solidFill>
            <a:schemeClr val="accent3">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1" name="10 Cheurón"/>
          <p:cNvSpPr/>
          <p:nvPr/>
        </p:nvSpPr>
        <p:spPr>
          <a:xfrm>
            <a:off x="1285875" y="0"/>
            <a:ext cx="1857375" cy="5715000"/>
          </a:xfrm>
          <a:prstGeom prst="chevron">
            <a:avLst>
              <a:gd name="adj" fmla="val 75641"/>
            </a:avLst>
          </a:prstGeom>
          <a:solidFill>
            <a:schemeClr val="accent3">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2" name="11 Cheurón"/>
          <p:cNvSpPr/>
          <p:nvPr/>
        </p:nvSpPr>
        <p:spPr>
          <a:xfrm>
            <a:off x="2000250" y="0"/>
            <a:ext cx="1857375" cy="5715000"/>
          </a:xfrm>
          <a:prstGeom prst="chevron">
            <a:avLst>
              <a:gd name="adj" fmla="val 75641"/>
            </a:avLst>
          </a:prstGeom>
          <a:solidFill>
            <a:schemeClr val="accent3">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3" name="12 Cheurón"/>
          <p:cNvSpPr/>
          <p:nvPr/>
        </p:nvSpPr>
        <p:spPr>
          <a:xfrm>
            <a:off x="2786063" y="0"/>
            <a:ext cx="1857375" cy="5715000"/>
          </a:xfrm>
          <a:prstGeom prst="chevron">
            <a:avLst>
              <a:gd name="adj" fmla="val 75641"/>
            </a:avLst>
          </a:prstGeom>
          <a:solidFill>
            <a:schemeClr val="accent3">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5" name="14 Cheurón"/>
          <p:cNvSpPr/>
          <p:nvPr/>
        </p:nvSpPr>
        <p:spPr>
          <a:xfrm flipH="1">
            <a:off x="6572250" y="0"/>
            <a:ext cx="2000250" cy="5715000"/>
          </a:xfrm>
          <a:prstGeom prst="chevron">
            <a:avLst>
              <a:gd name="adj" fmla="val 75641"/>
            </a:avLst>
          </a:prstGeom>
          <a:solidFill>
            <a:schemeClr val="accent3">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6" name="15 Cheurón"/>
          <p:cNvSpPr/>
          <p:nvPr/>
        </p:nvSpPr>
        <p:spPr>
          <a:xfrm flipH="1">
            <a:off x="5929313" y="0"/>
            <a:ext cx="2000250" cy="5715000"/>
          </a:xfrm>
          <a:prstGeom prst="chevron">
            <a:avLst>
              <a:gd name="adj" fmla="val 75641"/>
            </a:avLst>
          </a:prstGeom>
          <a:solidFill>
            <a:schemeClr val="accent3">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7" name="16 Cheurón"/>
          <p:cNvSpPr/>
          <p:nvPr/>
        </p:nvSpPr>
        <p:spPr>
          <a:xfrm flipH="1">
            <a:off x="5286375" y="0"/>
            <a:ext cx="2000250" cy="5715000"/>
          </a:xfrm>
          <a:prstGeom prst="chevron">
            <a:avLst>
              <a:gd name="adj" fmla="val 75641"/>
            </a:avLst>
          </a:prstGeom>
          <a:solidFill>
            <a:schemeClr val="accent3">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8" name="17 Cheurón"/>
          <p:cNvSpPr/>
          <p:nvPr/>
        </p:nvSpPr>
        <p:spPr>
          <a:xfrm flipH="1">
            <a:off x="4643438" y="0"/>
            <a:ext cx="2000250" cy="5715000"/>
          </a:xfrm>
          <a:prstGeom prst="chevron">
            <a:avLst>
              <a:gd name="adj" fmla="val 75641"/>
            </a:avLst>
          </a:prstGeom>
          <a:solidFill>
            <a:schemeClr val="accent3">
              <a:lumMod val="60000"/>
              <a:lumOff val="40000"/>
              <a:alpha val="8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21" name="20 CuadroTexto"/>
          <p:cNvSpPr txBox="1"/>
          <p:nvPr/>
        </p:nvSpPr>
        <p:spPr>
          <a:xfrm>
            <a:off x="250825" y="4370388"/>
            <a:ext cx="87137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Por aquí ha de pulular el viajero si quiere captar los efluvios de la Sevilla más auténtica con sus patios conquistados por las flores, las callejuelas sinuosas a cuya vera crecen casas de abolengo y por donde se rumorea se fraguó el amor literario entre don Juan Tenorio y doña Inés.</a:t>
            </a:r>
          </a:p>
        </p:txBody>
      </p:sp>
    </p:spTree>
  </p:cSld>
  <p:clrMapOvr>
    <a:masterClrMapping/>
  </p:clrMapOvr>
  <mc:AlternateContent xmlns:mc="http://schemas.openxmlformats.org/markup-compatibility/2006">
    <mc:Choice xmlns:p14="http://schemas.microsoft.com/office/powerpoint/2010/main" Requires="p14">
      <p:transition spd="slow" p14:dur="2500" advTm="32000">
        <p14:vortex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2" fill="hold" nodeType="withEffect">
                                  <p:stCondLst>
                                    <p:cond delay="0"/>
                                  </p:stCondLst>
                                  <p:childTnLst>
                                    <p:anim calcmode="lin" valueType="num">
                                      <p:cBhvr additive="base">
                                        <p:cTn id="6" dur="3000"/>
                                        <p:tgtEl>
                                          <p:spTgt spid="10"/>
                                        </p:tgtEl>
                                        <p:attrNameLst>
                                          <p:attrName>ppt_x</p:attrName>
                                        </p:attrNameLst>
                                      </p:cBhvr>
                                      <p:tavLst>
                                        <p:tav tm="0">
                                          <p:val>
                                            <p:strVal val="ppt_x"/>
                                          </p:val>
                                        </p:tav>
                                        <p:tav tm="100000">
                                          <p:val>
                                            <p:strVal val="1+ppt_w/2"/>
                                          </p:val>
                                        </p:tav>
                                      </p:tavLst>
                                    </p:anim>
                                    <p:anim calcmode="lin" valueType="num">
                                      <p:cBhvr additive="base">
                                        <p:cTn id="7" dur="3000"/>
                                        <p:tgtEl>
                                          <p:spTgt spid="10"/>
                                        </p:tgtEl>
                                        <p:attrNameLst>
                                          <p:attrName>ppt_y</p:attrName>
                                        </p:attrNameLst>
                                      </p:cBhvr>
                                      <p:tavLst>
                                        <p:tav tm="0">
                                          <p:val>
                                            <p:strVal val="ppt_y"/>
                                          </p:val>
                                        </p:tav>
                                        <p:tav tm="100000">
                                          <p:val>
                                            <p:strVal val="ppt_y"/>
                                          </p:val>
                                        </p:tav>
                                      </p:tavLst>
                                    </p:anim>
                                    <p:set>
                                      <p:cBhvr>
                                        <p:cTn id="8" dur="1" fill="hold">
                                          <p:stCondLst>
                                            <p:cond delay="2999"/>
                                          </p:stCondLst>
                                        </p:cTn>
                                        <p:tgtEl>
                                          <p:spTgt spid="10"/>
                                        </p:tgtEl>
                                        <p:attrNameLst>
                                          <p:attrName>style.visibility</p:attrName>
                                        </p:attrNameLst>
                                      </p:cBhvr>
                                      <p:to>
                                        <p:strVal val="hidden"/>
                                      </p:to>
                                    </p:set>
                                  </p:childTnLst>
                                </p:cTn>
                              </p:par>
                              <p:par>
                                <p:cTn id="9" presetID="8" presetClass="emph" presetSubtype="0" fill="hold" grpId="0" nodeType="withEffect">
                                  <p:stCondLst>
                                    <p:cond delay="500"/>
                                  </p:stCondLst>
                                  <p:childTnLst>
                                    <p:animRot by="10800000">
                                      <p:cBhvr>
                                        <p:cTn id="10" dur="2000" fill="hold"/>
                                        <p:tgtEl>
                                          <p:spTgt spid="10"/>
                                        </p:tgtEl>
                                        <p:attrNameLst>
                                          <p:attrName>r</p:attrName>
                                        </p:attrNameLst>
                                      </p:cBhvr>
                                    </p:animRot>
                                  </p:childTnLst>
                                </p:cTn>
                              </p:par>
                              <p:par>
                                <p:cTn id="11" presetID="2" presetClass="exit" presetSubtype="2" fill="hold" nodeType="with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cTn>
                              </p:par>
                              <p:par>
                                <p:cTn id="15" presetID="8" presetClass="emph" presetSubtype="0" fill="hold" grpId="0" nodeType="withEffect">
                                  <p:stCondLst>
                                    <p:cond delay="500"/>
                                  </p:stCondLst>
                                  <p:childTnLst>
                                    <p:animRot by="10800000">
                                      <p:cBhvr>
                                        <p:cTn id="16" dur="2000" fill="hold"/>
                                        <p:tgtEl>
                                          <p:spTgt spid="11"/>
                                        </p:tgtEl>
                                        <p:attrNameLst>
                                          <p:attrName>r</p:attrName>
                                        </p:attrNameLst>
                                      </p:cBhvr>
                                    </p:animRot>
                                  </p:childTnLst>
                                </p:cTn>
                              </p:par>
                              <p:par>
                                <p:cTn id="17" presetID="2" presetClass="exit" presetSubtype="2" fill="hold" nodeType="withEffect">
                                  <p:stCondLst>
                                    <p:cond delay="0"/>
                                  </p:stCondLst>
                                  <p:childTnLst>
                                    <p:anim calcmode="lin" valueType="num">
                                      <p:cBhvr additive="base">
                                        <p:cTn id="18" dur="3000"/>
                                        <p:tgtEl>
                                          <p:spTgt spid="12"/>
                                        </p:tgtEl>
                                        <p:attrNameLst>
                                          <p:attrName>ppt_x</p:attrName>
                                        </p:attrNameLst>
                                      </p:cBhvr>
                                      <p:tavLst>
                                        <p:tav tm="0">
                                          <p:val>
                                            <p:strVal val="ppt_x"/>
                                          </p:val>
                                        </p:tav>
                                        <p:tav tm="100000">
                                          <p:val>
                                            <p:strVal val="1+ppt_w/2"/>
                                          </p:val>
                                        </p:tav>
                                      </p:tavLst>
                                    </p:anim>
                                    <p:anim calcmode="lin" valueType="num">
                                      <p:cBhvr additive="base">
                                        <p:cTn id="19" dur="3000"/>
                                        <p:tgtEl>
                                          <p:spTgt spid="12"/>
                                        </p:tgtEl>
                                        <p:attrNameLst>
                                          <p:attrName>ppt_y</p:attrName>
                                        </p:attrNameLst>
                                      </p:cBhvr>
                                      <p:tavLst>
                                        <p:tav tm="0">
                                          <p:val>
                                            <p:strVal val="ppt_y"/>
                                          </p:val>
                                        </p:tav>
                                        <p:tav tm="100000">
                                          <p:val>
                                            <p:strVal val="ppt_y"/>
                                          </p:val>
                                        </p:tav>
                                      </p:tavLst>
                                    </p:anim>
                                    <p:set>
                                      <p:cBhvr>
                                        <p:cTn id="20" dur="1" fill="hold">
                                          <p:stCondLst>
                                            <p:cond delay="2999"/>
                                          </p:stCondLst>
                                        </p:cTn>
                                        <p:tgtEl>
                                          <p:spTgt spid="12"/>
                                        </p:tgtEl>
                                        <p:attrNameLst>
                                          <p:attrName>style.visibility</p:attrName>
                                        </p:attrNameLst>
                                      </p:cBhvr>
                                      <p:to>
                                        <p:strVal val="hidden"/>
                                      </p:to>
                                    </p:set>
                                  </p:childTnLst>
                                </p:cTn>
                              </p:par>
                              <p:par>
                                <p:cTn id="21" presetID="8" presetClass="emph" presetSubtype="0" fill="hold" grpId="0" nodeType="withEffect">
                                  <p:stCondLst>
                                    <p:cond delay="500"/>
                                  </p:stCondLst>
                                  <p:childTnLst>
                                    <p:animRot by="10800000">
                                      <p:cBhvr>
                                        <p:cTn id="22" dur="2000" fill="hold"/>
                                        <p:tgtEl>
                                          <p:spTgt spid="12"/>
                                        </p:tgtEl>
                                        <p:attrNameLst>
                                          <p:attrName>r</p:attrName>
                                        </p:attrNameLst>
                                      </p:cBhvr>
                                    </p:animRot>
                                  </p:childTnLst>
                                </p:cTn>
                              </p:par>
                              <p:par>
                                <p:cTn id="23" presetID="2" presetClass="exit" presetSubtype="2" fill="hold" nodeType="withEffect">
                                  <p:stCondLst>
                                    <p:cond delay="0"/>
                                  </p:stCondLst>
                                  <p:childTnLst>
                                    <p:anim calcmode="lin" valueType="num">
                                      <p:cBhvr additive="base">
                                        <p:cTn id="24" dur="3000"/>
                                        <p:tgtEl>
                                          <p:spTgt spid="13"/>
                                        </p:tgtEl>
                                        <p:attrNameLst>
                                          <p:attrName>ppt_x</p:attrName>
                                        </p:attrNameLst>
                                      </p:cBhvr>
                                      <p:tavLst>
                                        <p:tav tm="0">
                                          <p:val>
                                            <p:strVal val="ppt_x"/>
                                          </p:val>
                                        </p:tav>
                                        <p:tav tm="100000">
                                          <p:val>
                                            <p:strVal val="1+ppt_w/2"/>
                                          </p:val>
                                        </p:tav>
                                      </p:tavLst>
                                    </p:anim>
                                    <p:anim calcmode="lin" valueType="num">
                                      <p:cBhvr additive="base">
                                        <p:cTn id="25" dur="3000"/>
                                        <p:tgtEl>
                                          <p:spTgt spid="13"/>
                                        </p:tgtEl>
                                        <p:attrNameLst>
                                          <p:attrName>ppt_y</p:attrName>
                                        </p:attrNameLst>
                                      </p:cBhvr>
                                      <p:tavLst>
                                        <p:tav tm="0">
                                          <p:val>
                                            <p:strVal val="ppt_y"/>
                                          </p:val>
                                        </p:tav>
                                        <p:tav tm="100000">
                                          <p:val>
                                            <p:strVal val="ppt_y"/>
                                          </p:val>
                                        </p:tav>
                                      </p:tavLst>
                                    </p:anim>
                                    <p:set>
                                      <p:cBhvr>
                                        <p:cTn id="26" dur="1" fill="hold">
                                          <p:stCondLst>
                                            <p:cond delay="2999"/>
                                          </p:stCondLst>
                                        </p:cTn>
                                        <p:tgtEl>
                                          <p:spTgt spid="13"/>
                                        </p:tgtEl>
                                        <p:attrNameLst>
                                          <p:attrName>style.visibility</p:attrName>
                                        </p:attrNameLst>
                                      </p:cBhvr>
                                      <p:to>
                                        <p:strVal val="hidden"/>
                                      </p:to>
                                    </p:set>
                                  </p:childTnLst>
                                </p:cTn>
                              </p:par>
                              <p:par>
                                <p:cTn id="27" presetID="8" presetClass="emph" presetSubtype="0" fill="hold" grpId="0" nodeType="withEffect">
                                  <p:stCondLst>
                                    <p:cond delay="500"/>
                                  </p:stCondLst>
                                  <p:childTnLst>
                                    <p:animRot by="10800000">
                                      <p:cBhvr>
                                        <p:cTn id="28" dur="2000" fill="hold"/>
                                        <p:tgtEl>
                                          <p:spTgt spid="13"/>
                                        </p:tgtEl>
                                        <p:attrNameLst>
                                          <p:attrName>r</p:attrName>
                                        </p:attrNameLst>
                                      </p:cBhvr>
                                    </p:animRot>
                                  </p:childTnLst>
                                </p:cTn>
                              </p:par>
                              <p:par>
                                <p:cTn id="29" presetID="2" presetClass="exit" presetSubtype="8" fill="hold" nodeType="withEffect">
                                  <p:stCondLst>
                                    <p:cond delay="0"/>
                                  </p:stCondLst>
                                  <p:childTnLst>
                                    <p:anim calcmode="lin" valueType="num">
                                      <p:cBhvr additive="base">
                                        <p:cTn id="30" dur="3000"/>
                                        <p:tgtEl>
                                          <p:spTgt spid="15"/>
                                        </p:tgtEl>
                                        <p:attrNameLst>
                                          <p:attrName>ppt_x</p:attrName>
                                        </p:attrNameLst>
                                      </p:cBhvr>
                                      <p:tavLst>
                                        <p:tav tm="0">
                                          <p:val>
                                            <p:strVal val="ppt_x"/>
                                          </p:val>
                                        </p:tav>
                                        <p:tav tm="100000">
                                          <p:val>
                                            <p:strVal val="0-ppt_w/2"/>
                                          </p:val>
                                        </p:tav>
                                      </p:tavLst>
                                    </p:anim>
                                    <p:anim calcmode="lin" valueType="num">
                                      <p:cBhvr additive="base">
                                        <p:cTn id="31" dur="3000"/>
                                        <p:tgtEl>
                                          <p:spTgt spid="15"/>
                                        </p:tgtEl>
                                        <p:attrNameLst>
                                          <p:attrName>ppt_y</p:attrName>
                                        </p:attrNameLst>
                                      </p:cBhvr>
                                      <p:tavLst>
                                        <p:tav tm="0">
                                          <p:val>
                                            <p:strVal val="ppt_y"/>
                                          </p:val>
                                        </p:tav>
                                        <p:tav tm="100000">
                                          <p:val>
                                            <p:strVal val="ppt_y"/>
                                          </p:val>
                                        </p:tav>
                                      </p:tavLst>
                                    </p:anim>
                                    <p:set>
                                      <p:cBhvr>
                                        <p:cTn id="32" dur="1" fill="hold">
                                          <p:stCondLst>
                                            <p:cond delay="2999"/>
                                          </p:stCondLst>
                                        </p:cTn>
                                        <p:tgtEl>
                                          <p:spTgt spid="15"/>
                                        </p:tgtEl>
                                        <p:attrNameLst>
                                          <p:attrName>style.visibility</p:attrName>
                                        </p:attrNameLst>
                                      </p:cBhvr>
                                      <p:to>
                                        <p:strVal val="hidden"/>
                                      </p:to>
                                    </p:set>
                                  </p:childTnLst>
                                </p:cTn>
                              </p:par>
                              <p:par>
                                <p:cTn id="33" presetID="8" presetClass="emph" presetSubtype="0" fill="hold" grpId="0" nodeType="withEffect">
                                  <p:stCondLst>
                                    <p:cond delay="500"/>
                                  </p:stCondLst>
                                  <p:childTnLst>
                                    <p:animRot by="10800000">
                                      <p:cBhvr>
                                        <p:cTn id="34" dur="2000" fill="hold"/>
                                        <p:tgtEl>
                                          <p:spTgt spid="15"/>
                                        </p:tgtEl>
                                        <p:attrNameLst>
                                          <p:attrName>r</p:attrName>
                                        </p:attrNameLst>
                                      </p:cBhvr>
                                    </p:animRot>
                                  </p:childTnLst>
                                </p:cTn>
                              </p:par>
                              <p:par>
                                <p:cTn id="35" presetID="2" presetClass="exit" presetSubtype="8" fill="hold" nodeType="withEffect">
                                  <p:stCondLst>
                                    <p:cond delay="0"/>
                                  </p:stCondLst>
                                  <p:childTnLst>
                                    <p:anim calcmode="lin" valueType="num">
                                      <p:cBhvr additive="base">
                                        <p:cTn id="36" dur="3000"/>
                                        <p:tgtEl>
                                          <p:spTgt spid="16"/>
                                        </p:tgtEl>
                                        <p:attrNameLst>
                                          <p:attrName>ppt_x</p:attrName>
                                        </p:attrNameLst>
                                      </p:cBhvr>
                                      <p:tavLst>
                                        <p:tav tm="0">
                                          <p:val>
                                            <p:strVal val="ppt_x"/>
                                          </p:val>
                                        </p:tav>
                                        <p:tav tm="100000">
                                          <p:val>
                                            <p:strVal val="0-ppt_w/2"/>
                                          </p:val>
                                        </p:tav>
                                      </p:tavLst>
                                    </p:anim>
                                    <p:anim calcmode="lin" valueType="num">
                                      <p:cBhvr additive="base">
                                        <p:cTn id="37" dur="3000"/>
                                        <p:tgtEl>
                                          <p:spTgt spid="16"/>
                                        </p:tgtEl>
                                        <p:attrNameLst>
                                          <p:attrName>ppt_y</p:attrName>
                                        </p:attrNameLst>
                                      </p:cBhvr>
                                      <p:tavLst>
                                        <p:tav tm="0">
                                          <p:val>
                                            <p:strVal val="ppt_y"/>
                                          </p:val>
                                        </p:tav>
                                        <p:tav tm="100000">
                                          <p:val>
                                            <p:strVal val="ppt_y"/>
                                          </p:val>
                                        </p:tav>
                                      </p:tavLst>
                                    </p:anim>
                                    <p:set>
                                      <p:cBhvr>
                                        <p:cTn id="38" dur="1" fill="hold">
                                          <p:stCondLst>
                                            <p:cond delay="2999"/>
                                          </p:stCondLst>
                                        </p:cTn>
                                        <p:tgtEl>
                                          <p:spTgt spid="16"/>
                                        </p:tgtEl>
                                        <p:attrNameLst>
                                          <p:attrName>style.visibility</p:attrName>
                                        </p:attrNameLst>
                                      </p:cBhvr>
                                      <p:to>
                                        <p:strVal val="hidden"/>
                                      </p:to>
                                    </p:set>
                                  </p:childTnLst>
                                </p:cTn>
                              </p:par>
                              <p:par>
                                <p:cTn id="39" presetID="8" presetClass="emph" presetSubtype="0" fill="hold" grpId="0" nodeType="withEffect">
                                  <p:stCondLst>
                                    <p:cond delay="500"/>
                                  </p:stCondLst>
                                  <p:childTnLst>
                                    <p:animRot by="10800000">
                                      <p:cBhvr>
                                        <p:cTn id="40" dur="2000" fill="hold"/>
                                        <p:tgtEl>
                                          <p:spTgt spid="16"/>
                                        </p:tgtEl>
                                        <p:attrNameLst>
                                          <p:attrName>r</p:attrName>
                                        </p:attrNameLst>
                                      </p:cBhvr>
                                    </p:animRot>
                                  </p:childTnLst>
                                </p:cTn>
                              </p:par>
                              <p:par>
                                <p:cTn id="41" presetID="2" presetClass="exit" presetSubtype="8" fill="hold" nodeType="withEffect">
                                  <p:stCondLst>
                                    <p:cond delay="0"/>
                                  </p:stCondLst>
                                  <p:childTnLst>
                                    <p:anim calcmode="lin" valueType="num">
                                      <p:cBhvr additive="base">
                                        <p:cTn id="42" dur="3000"/>
                                        <p:tgtEl>
                                          <p:spTgt spid="17"/>
                                        </p:tgtEl>
                                        <p:attrNameLst>
                                          <p:attrName>ppt_x</p:attrName>
                                        </p:attrNameLst>
                                      </p:cBhvr>
                                      <p:tavLst>
                                        <p:tav tm="0">
                                          <p:val>
                                            <p:strVal val="ppt_x"/>
                                          </p:val>
                                        </p:tav>
                                        <p:tav tm="100000">
                                          <p:val>
                                            <p:strVal val="0-ppt_w/2"/>
                                          </p:val>
                                        </p:tav>
                                      </p:tavLst>
                                    </p:anim>
                                    <p:anim calcmode="lin" valueType="num">
                                      <p:cBhvr additive="base">
                                        <p:cTn id="43" dur="3000"/>
                                        <p:tgtEl>
                                          <p:spTgt spid="17"/>
                                        </p:tgtEl>
                                        <p:attrNameLst>
                                          <p:attrName>ppt_y</p:attrName>
                                        </p:attrNameLst>
                                      </p:cBhvr>
                                      <p:tavLst>
                                        <p:tav tm="0">
                                          <p:val>
                                            <p:strVal val="ppt_y"/>
                                          </p:val>
                                        </p:tav>
                                        <p:tav tm="100000">
                                          <p:val>
                                            <p:strVal val="ppt_y"/>
                                          </p:val>
                                        </p:tav>
                                      </p:tavLst>
                                    </p:anim>
                                    <p:set>
                                      <p:cBhvr>
                                        <p:cTn id="44" dur="1" fill="hold">
                                          <p:stCondLst>
                                            <p:cond delay="2999"/>
                                          </p:stCondLst>
                                        </p:cTn>
                                        <p:tgtEl>
                                          <p:spTgt spid="17"/>
                                        </p:tgtEl>
                                        <p:attrNameLst>
                                          <p:attrName>style.visibility</p:attrName>
                                        </p:attrNameLst>
                                      </p:cBhvr>
                                      <p:to>
                                        <p:strVal val="hidden"/>
                                      </p:to>
                                    </p:set>
                                  </p:childTnLst>
                                </p:cTn>
                              </p:par>
                              <p:par>
                                <p:cTn id="45" presetID="8" presetClass="emph" presetSubtype="0" fill="hold" grpId="0" nodeType="withEffect">
                                  <p:stCondLst>
                                    <p:cond delay="500"/>
                                  </p:stCondLst>
                                  <p:childTnLst>
                                    <p:animRot by="10800000">
                                      <p:cBhvr>
                                        <p:cTn id="46" dur="2000" fill="hold"/>
                                        <p:tgtEl>
                                          <p:spTgt spid="17"/>
                                        </p:tgtEl>
                                        <p:attrNameLst>
                                          <p:attrName>r</p:attrName>
                                        </p:attrNameLst>
                                      </p:cBhvr>
                                    </p:animRot>
                                  </p:childTnLst>
                                </p:cTn>
                              </p:par>
                              <p:par>
                                <p:cTn id="47" presetID="2" presetClass="exit" presetSubtype="8" fill="hold" nodeType="withEffect">
                                  <p:stCondLst>
                                    <p:cond delay="0"/>
                                  </p:stCondLst>
                                  <p:childTnLst>
                                    <p:anim calcmode="lin" valueType="num">
                                      <p:cBhvr additive="base">
                                        <p:cTn id="48" dur="3000"/>
                                        <p:tgtEl>
                                          <p:spTgt spid="18"/>
                                        </p:tgtEl>
                                        <p:attrNameLst>
                                          <p:attrName>ppt_x</p:attrName>
                                        </p:attrNameLst>
                                      </p:cBhvr>
                                      <p:tavLst>
                                        <p:tav tm="0">
                                          <p:val>
                                            <p:strVal val="ppt_x"/>
                                          </p:val>
                                        </p:tav>
                                        <p:tav tm="100000">
                                          <p:val>
                                            <p:strVal val="0-ppt_w/2"/>
                                          </p:val>
                                        </p:tav>
                                      </p:tavLst>
                                    </p:anim>
                                    <p:anim calcmode="lin" valueType="num">
                                      <p:cBhvr additive="base">
                                        <p:cTn id="49" dur="3000"/>
                                        <p:tgtEl>
                                          <p:spTgt spid="18"/>
                                        </p:tgtEl>
                                        <p:attrNameLst>
                                          <p:attrName>ppt_y</p:attrName>
                                        </p:attrNameLst>
                                      </p:cBhvr>
                                      <p:tavLst>
                                        <p:tav tm="0">
                                          <p:val>
                                            <p:strVal val="ppt_y"/>
                                          </p:val>
                                        </p:tav>
                                        <p:tav tm="100000">
                                          <p:val>
                                            <p:strVal val="ppt_y"/>
                                          </p:val>
                                        </p:tav>
                                      </p:tavLst>
                                    </p:anim>
                                    <p:set>
                                      <p:cBhvr>
                                        <p:cTn id="50" dur="1" fill="hold">
                                          <p:stCondLst>
                                            <p:cond delay="2999"/>
                                          </p:stCondLst>
                                        </p:cTn>
                                        <p:tgtEl>
                                          <p:spTgt spid="18"/>
                                        </p:tgtEl>
                                        <p:attrNameLst>
                                          <p:attrName>style.visibility</p:attrName>
                                        </p:attrNameLst>
                                      </p:cBhvr>
                                      <p:to>
                                        <p:strVal val="hidden"/>
                                      </p:to>
                                    </p:set>
                                  </p:childTnLst>
                                </p:cTn>
                              </p:par>
                              <p:par>
                                <p:cTn id="51" presetID="8" presetClass="emph" presetSubtype="0" fill="hold" grpId="0" nodeType="withEffect">
                                  <p:stCondLst>
                                    <p:cond delay="500"/>
                                  </p:stCondLst>
                                  <p:childTnLst>
                                    <p:animRot by="10800000">
                                      <p:cBhvr>
                                        <p:cTn id="52" dur="2000" fill="hold"/>
                                        <p:tgtEl>
                                          <p:spTgt spid="18"/>
                                        </p:tgtEl>
                                        <p:attrNameLst>
                                          <p:attrName>r</p:attrName>
                                        </p:attrNameLst>
                                      </p:cBhvr>
                                    </p:animRo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3000"/>
                                        <p:tgtEl>
                                          <p:spTgt spid="4"/>
                                        </p:tgtEl>
                                      </p:cBhvr>
                                    </p:animEffect>
                                  </p:childTnLst>
                                </p:cTn>
                              </p:par>
                            </p:childTnLst>
                          </p:cTn>
                        </p:par>
                        <p:par>
                          <p:cTn id="56" fill="hold" nodeType="afterGroup">
                            <p:stCondLst>
                              <p:cond delay="3000"/>
                            </p:stCondLst>
                            <p:childTnLst>
                              <p:par>
                                <p:cTn id="57" presetID="40" presetClass="entr" presetSubtype="0" fill="hold" grpId="0" nodeType="afterEffect">
                                  <p:stCondLst>
                                    <p:cond delay="0"/>
                                  </p:stCondLst>
                                  <p:iterate type="lt">
                                    <p:tmPct val="10000"/>
                                  </p:iterate>
                                  <p:childTnLst>
                                    <p:set>
                                      <p:cBhvr>
                                        <p:cTn id="58" dur="1" fill="hold">
                                          <p:stCondLst>
                                            <p:cond delay="0"/>
                                          </p:stCondLst>
                                        </p:cTn>
                                        <p:tgtEl>
                                          <p:spTgt spid="21"/>
                                        </p:tgtEl>
                                        <p:attrNameLst>
                                          <p:attrName>style.visibility</p:attrName>
                                        </p:attrNameLst>
                                      </p:cBhvr>
                                      <p:to>
                                        <p:strVal val="visible"/>
                                      </p:to>
                                    </p:set>
                                    <p:animEffect transition="in" filter="fade">
                                      <p:cBhvr>
                                        <p:cTn id="59" dur="1000"/>
                                        <p:tgtEl>
                                          <p:spTgt spid="21"/>
                                        </p:tgtEl>
                                      </p:cBhvr>
                                    </p:animEffect>
                                    <p:anim calcmode="lin" valueType="num">
                                      <p:cBhvr>
                                        <p:cTn id="60" dur="1000" fill="hold"/>
                                        <p:tgtEl>
                                          <p:spTgt spid="21"/>
                                        </p:tgtEl>
                                        <p:attrNameLst>
                                          <p:attrName>ppt_x</p:attrName>
                                        </p:attrNameLst>
                                      </p:cBhvr>
                                      <p:tavLst>
                                        <p:tav tm="0">
                                          <p:val>
                                            <p:strVal val="#ppt_x-.1"/>
                                          </p:val>
                                        </p:tav>
                                        <p:tav tm="100000">
                                          <p:val>
                                            <p:strVal val="#ppt_x"/>
                                          </p:val>
                                        </p:tav>
                                      </p:tavLst>
                                    </p:anim>
                                    <p:anim calcmode="lin" valueType="num">
                                      <p:cBhvr>
                                        <p:cTn id="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5" grpId="0" animBg="1"/>
      <p:bldP spid="16" grpId="0" animBg="1"/>
      <p:bldP spid="17" grpId="0" animBg="1"/>
      <p:bldP spid="18" grpId="0" animBg="1"/>
      <p:bldP spid="2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23189_640px.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0"/>
            <a:ext cx="6119813"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ectángulo"/>
          <p:cNvSpPr/>
          <p:nvPr/>
        </p:nvSpPr>
        <p:spPr>
          <a:xfrm>
            <a:off x="0" y="0"/>
            <a:ext cx="642938"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ectángulo"/>
          <p:cNvSpPr/>
          <p:nvPr/>
        </p:nvSpPr>
        <p:spPr>
          <a:xfrm>
            <a:off x="857250" y="0"/>
            <a:ext cx="642938"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ectángulo"/>
          <p:cNvSpPr/>
          <p:nvPr/>
        </p:nvSpPr>
        <p:spPr>
          <a:xfrm>
            <a:off x="642938" y="0"/>
            <a:ext cx="214312"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ectángulo"/>
          <p:cNvSpPr/>
          <p:nvPr/>
        </p:nvSpPr>
        <p:spPr>
          <a:xfrm>
            <a:off x="8501063" y="0"/>
            <a:ext cx="642937"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Rectángulo"/>
          <p:cNvSpPr/>
          <p:nvPr/>
        </p:nvSpPr>
        <p:spPr>
          <a:xfrm>
            <a:off x="8286750" y="0"/>
            <a:ext cx="214313" cy="5715000"/>
          </a:xfrm>
          <a:prstGeom prst="rect">
            <a:avLst/>
          </a:prstGeom>
          <a:solidFill>
            <a:schemeClr val="tx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Rectángulo"/>
          <p:cNvSpPr/>
          <p:nvPr/>
        </p:nvSpPr>
        <p:spPr>
          <a:xfrm>
            <a:off x="7596188" y="0"/>
            <a:ext cx="690562" cy="5715000"/>
          </a:xfrm>
          <a:prstGeom prst="rect">
            <a:avLst/>
          </a:prstGeom>
          <a:gradFill flip="none" rotWithShape="1">
            <a:gsLst>
              <a:gs pos="0">
                <a:schemeClr val="tx2">
                  <a:shade val="30000"/>
                  <a:satMod val="115000"/>
                </a:schemeClr>
              </a:gs>
              <a:gs pos="50000">
                <a:schemeClr val="tx2">
                  <a:shade val="67500"/>
                  <a:satMod val="115000"/>
                </a:schemeClr>
              </a:gs>
              <a:gs pos="100000">
                <a:schemeClr val="tx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Rectángulo"/>
          <p:cNvSpPr/>
          <p:nvPr/>
        </p:nvSpPr>
        <p:spPr>
          <a:xfrm>
            <a:off x="1643063" y="179388"/>
            <a:ext cx="5857875" cy="5357812"/>
          </a:xfrm>
          <a:prstGeom prst="rect">
            <a:avLst/>
          </a:prstGeom>
          <a:solidFill>
            <a:schemeClr val="tx2">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Rectángulo"/>
          <p:cNvSpPr/>
          <p:nvPr/>
        </p:nvSpPr>
        <p:spPr>
          <a:xfrm>
            <a:off x="1835150" y="336550"/>
            <a:ext cx="5473700" cy="4968875"/>
          </a:xfrm>
          <a:prstGeom prst="rect">
            <a:avLst/>
          </a:prstGeom>
          <a:solidFill>
            <a:schemeClr val="tx2">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46092" name="Rectangle 12"/>
          <p:cNvSpPr>
            <a:spLocks noChangeArrowheads="1"/>
          </p:cNvSpPr>
          <p:nvPr/>
        </p:nvSpPr>
        <p:spPr bwMode="auto">
          <a:xfrm>
            <a:off x="490389" y="4908376"/>
            <a:ext cx="7416800" cy="647700"/>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Por aquí pasaban los reos que eran conducidos, o bien a la cárcel para ser juzgados, o bien a la hoguera de ser condenados. </a:t>
            </a:r>
          </a:p>
        </p:txBody>
      </p:sp>
    </p:spTree>
  </p:cSld>
  <p:clrMapOvr>
    <a:masterClrMapping/>
  </p:clrMapOvr>
  <mc:AlternateContent xmlns:mc="http://schemas.openxmlformats.org/markup-compatibility/2006">
    <mc:Choice xmlns:p14="http://schemas.microsoft.com/office/powerpoint/2010/main" Requires="p14">
      <p:transition spd="slow" p14:dur="2000" advTm="19000">
        <p14:flip dir="r"/>
      </p:transition>
    </mc:Choice>
    <mc:Fallback>
      <p:transition spd="slow" advTm="19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4000"/>
                                        <p:tgtEl>
                                          <p:spTgt spid="5"/>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4000"/>
                                        <p:tgtEl>
                                          <p:spTgt spid="6"/>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4000"/>
                                        <p:tgtEl>
                                          <p:spTgt spid="8"/>
                                        </p:tgtEl>
                                      </p:cBhvr>
                                    </p:animEffect>
                                  </p:childTnLst>
                                </p:cTn>
                              </p:par>
                              <p:par>
                                <p:cTn id="14" presetID="3"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horizontal)">
                                      <p:cBhvr>
                                        <p:cTn id="16" dur="4000"/>
                                        <p:tgtEl>
                                          <p:spTgt spid="7"/>
                                        </p:tgtEl>
                                      </p:cBhvr>
                                    </p:animEffect>
                                  </p:childTnLst>
                                </p:cTn>
                              </p:par>
                              <p:par>
                                <p:cTn id="17" presetID="3" presetClass="entr" presetSubtype="1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linds(horizontal)">
                                      <p:cBhvr>
                                        <p:cTn id="19" dur="4000"/>
                                        <p:tgtEl>
                                          <p:spTgt spid="9"/>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4000"/>
                                        <p:tgtEl>
                                          <p:spTgt spid="10"/>
                                        </p:tgtEl>
                                      </p:cBhvr>
                                    </p:animEffect>
                                  </p:childTnLst>
                                </p:cTn>
                              </p:par>
                              <p:par>
                                <p:cTn id="23" presetID="4" presetClass="exit" presetSubtype="32" fill="hold" nodeType="withEffect">
                                  <p:stCondLst>
                                    <p:cond delay="0"/>
                                  </p:stCondLst>
                                  <p:childTnLst>
                                    <p:animEffect transition="out" filter="box(out)">
                                      <p:cBhvr>
                                        <p:cTn id="24" dur="3000"/>
                                        <p:tgtEl>
                                          <p:spTgt spid="13"/>
                                        </p:tgtEl>
                                      </p:cBhvr>
                                    </p:animEffect>
                                    <p:set>
                                      <p:cBhvr>
                                        <p:cTn id="25" dur="1" fill="hold">
                                          <p:stCondLst>
                                            <p:cond delay="2999"/>
                                          </p:stCondLst>
                                        </p:cTn>
                                        <p:tgtEl>
                                          <p:spTgt spid="13"/>
                                        </p:tgtEl>
                                        <p:attrNameLst>
                                          <p:attrName>style.visibility</p:attrName>
                                        </p:attrNameLst>
                                      </p:cBhvr>
                                      <p:to>
                                        <p:strVal val="hidden"/>
                                      </p:to>
                                    </p:set>
                                  </p:childTnLst>
                                </p:cTn>
                              </p:par>
                              <p:par>
                                <p:cTn id="26" presetID="6" presetClass="exit" presetSubtype="32" fill="hold" nodeType="withEffect">
                                  <p:stCondLst>
                                    <p:cond delay="0"/>
                                  </p:stCondLst>
                                  <p:childTnLst>
                                    <p:animEffect transition="out" filter="circle(out)">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4" presetClass="entr" presetSubtype="5"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vertical)">
                                      <p:cBhvr>
                                        <p:cTn id="31" dur="4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2/3*#ppt_w"/>
                                          </p:val>
                                        </p:tav>
                                        <p:tav tm="100000">
                                          <p:val>
                                            <p:strVal val="#ppt_w"/>
                                          </p:val>
                                        </p:tav>
                                      </p:tavLst>
                                    </p:anim>
                                    <p:anim calcmode="lin" valueType="num">
                                      <p:cBhvr>
                                        <p:cTn id="35" dur="4000" fill="hold"/>
                                        <p:tgtEl>
                                          <p:spTgt spid="4"/>
                                        </p:tgtEl>
                                        <p:attrNameLst>
                                          <p:attrName>ppt_h</p:attrName>
                                        </p:attrNameLst>
                                      </p:cBhvr>
                                      <p:tavLst>
                                        <p:tav tm="0">
                                          <p:val>
                                            <p:strVal val="2/3*#ppt_h"/>
                                          </p:val>
                                        </p:tav>
                                        <p:tav tm="100000">
                                          <p:val>
                                            <p:strVal val="#ppt_h"/>
                                          </p:val>
                                        </p:tav>
                                      </p:tavLst>
                                    </p:anim>
                                  </p:childTnLst>
                                </p:cTn>
                              </p:par>
                            </p:childTnLst>
                          </p:cTn>
                        </p:par>
                        <p:par>
                          <p:cTn id="36" fill="hold" nodeType="afterGroup">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46092"/>
                                        </p:tgtEl>
                                        <p:attrNameLst>
                                          <p:attrName>style.visibility</p:attrName>
                                        </p:attrNameLst>
                                      </p:cBhvr>
                                      <p:to>
                                        <p:strVal val="visible"/>
                                      </p:to>
                                    </p:set>
                                    <p:animEffect transition="in" filter="fade">
                                      <p:cBhvr>
                                        <p:cTn id="39" dur="1000"/>
                                        <p:tgtEl>
                                          <p:spTgt spid="46092"/>
                                        </p:tgtEl>
                                      </p:cBhvr>
                                    </p:animEffect>
                                    <p:anim calcmode="lin" valueType="num">
                                      <p:cBhvr>
                                        <p:cTn id="40" dur="1000" fill="hold"/>
                                        <p:tgtEl>
                                          <p:spTgt spid="46092"/>
                                        </p:tgtEl>
                                        <p:attrNameLst>
                                          <p:attrName>ppt_x</p:attrName>
                                        </p:attrNameLst>
                                      </p:cBhvr>
                                      <p:tavLst>
                                        <p:tav tm="0">
                                          <p:val>
                                            <p:strVal val="#ppt_x-.1"/>
                                          </p:val>
                                        </p:tav>
                                        <p:tav tm="100000">
                                          <p:val>
                                            <p:strVal val="#ppt_x"/>
                                          </p:val>
                                        </p:tav>
                                      </p:tavLst>
                                    </p:anim>
                                    <p:anim calcmode="lin" valueType="num">
                                      <p:cBhvr>
                                        <p:cTn id="41" dur="1000" fill="hold"/>
                                        <p:tgtEl>
                                          <p:spTgt spid="4609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9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akingTracksForHom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Luna"/>
          <p:cNvSpPr/>
          <p:nvPr/>
        </p:nvSpPr>
        <p:spPr>
          <a:xfrm flipV="1">
            <a:off x="1476375" y="396875"/>
            <a:ext cx="3167063" cy="4800600"/>
          </a:xfrm>
          <a:prstGeom prst="moon">
            <a:avLst>
              <a:gd name="adj" fmla="val 21482"/>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Luna"/>
          <p:cNvSpPr/>
          <p:nvPr/>
        </p:nvSpPr>
        <p:spPr>
          <a:xfrm flipH="1">
            <a:off x="4357688" y="396875"/>
            <a:ext cx="3238500" cy="4800600"/>
          </a:xfrm>
          <a:prstGeom prst="moon">
            <a:avLst>
              <a:gd name="adj" fmla="val 19736"/>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Luna"/>
          <p:cNvSpPr/>
          <p:nvPr/>
        </p:nvSpPr>
        <p:spPr>
          <a:xfrm flipV="1">
            <a:off x="395288" y="217488"/>
            <a:ext cx="2857500" cy="5160962"/>
          </a:xfrm>
          <a:prstGeom prst="moon">
            <a:avLst>
              <a:gd name="adj" fmla="val 23038"/>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Luna"/>
          <p:cNvSpPr/>
          <p:nvPr/>
        </p:nvSpPr>
        <p:spPr>
          <a:xfrm flipH="1">
            <a:off x="5724525" y="217488"/>
            <a:ext cx="3000375" cy="5219700"/>
          </a:xfrm>
          <a:prstGeom prst="moon">
            <a:avLst>
              <a:gd name="adj" fmla="val 22910"/>
            </a:avLst>
          </a:prstGeom>
          <a:solidFill>
            <a:schemeClr val="accent3">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uadroTexto"/>
          <p:cNvSpPr txBox="1"/>
          <p:nvPr/>
        </p:nvSpPr>
        <p:spPr>
          <a:xfrm>
            <a:off x="395288" y="4657725"/>
            <a:ext cx="849788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edificio de Capitanía General de Sevilla se integra en la zona posterior de la Plaza de España, un elegante edificio de estilo historicista diseñado por Aníbal González en 1914 e inaugurado en 1928.</a:t>
            </a:r>
          </a:p>
        </p:txBody>
      </p:sp>
      <p:sp>
        <p:nvSpPr>
          <p:cNvPr id="10" name="9 CuadroTexto"/>
          <p:cNvSpPr txBox="1"/>
          <p:nvPr/>
        </p:nvSpPr>
        <p:spPr>
          <a:xfrm>
            <a:off x="5508625" y="481013"/>
            <a:ext cx="3405188" cy="4619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CAPITANIA GENERAL</a:t>
            </a:r>
          </a:p>
        </p:txBody>
      </p:sp>
    </p:spTree>
  </p:cSld>
  <p:clrMapOvr>
    <a:masterClrMapping/>
  </p:clrMapOvr>
  <mc:AlternateContent xmlns:mc="http://schemas.openxmlformats.org/markup-compatibility/2006">
    <mc:Choice xmlns:p14="http://schemas.microsoft.com/office/powerpoint/2010/main" Requires="p14">
      <p:transition spd="slow" p14:dur="2000" advTm="32000">
        <p14:window dir="vert"/>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7"/>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8"/>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2"/>
                                        </p:tgtEl>
                                        <p:attrNameLst>
                                          <p:attrName>r</p:attrName>
                                        </p:attrNameLst>
                                      </p:cBhvr>
                                    </p:animRot>
                                  </p:childTnLst>
                                </p:cTn>
                              </p:par>
                              <p:par>
                                <p:cTn id="13" presetID="35" presetClass="entr" presetSubtype="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3000"/>
                                        <p:tgtEl>
                                          <p:spTgt spid="7"/>
                                        </p:tgtEl>
                                      </p:cBhvr>
                                    </p:animEffect>
                                    <p:anim calcmode="lin" valueType="num">
                                      <p:cBhvr>
                                        <p:cTn id="16" dur="3000" fill="hold"/>
                                        <p:tgtEl>
                                          <p:spTgt spid="7"/>
                                        </p:tgtEl>
                                        <p:attrNameLst>
                                          <p:attrName>style.rotation</p:attrName>
                                        </p:attrNameLst>
                                      </p:cBhvr>
                                      <p:tavLst>
                                        <p:tav tm="0">
                                          <p:val>
                                            <p:fltVal val="720"/>
                                          </p:val>
                                        </p:tav>
                                        <p:tav tm="100000">
                                          <p:val>
                                            <p:fltVal val="0"/>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ppt_w</p:attrName>
                                        </p:attrNameLst>
                                      </p:cBhvr>
                                      <p:tavLst>
                                        <p:tav tm="0">
                                          <p:val>
                                            <p:fltVal val="0"/>
                                          </p:val>
                                        </p:tav>
                                        <p:tav tm="100000">
                                          <p:val>
                                            <p:strVal val="#ppt_w"/>
                                          </p:val>
                                        </p:tav>
                                      </p:tavLst>
                                    </p:anim>
                                  </p:childTnLst>
                                </p:cTn>
                              </p:par>
                              <p:par>
                                <p:cTn id="19" presetID="35"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3000"/>
                                        <p:tgtEl>
                                          <p:spTgt spid="8"/>
                                        </p:tgtEl>
                                      </p:cBhvr>
                                    </p:animEffect>
                                    <p:anim calcmode="lin" valueType="num">
                                      <p:cBhvr>
                                        <p:cTn id="22" dur="3000" fill="hold"/>
                                        <p:tgtEl>
                                          <p:spTgt spid="8"/>
                                        </p:tgtEl>
                                        <p:attrNameLst>
                                          <p:attrName>style.rotation</p:attrName>
                                        </p:attrNameLst>
                                      </p:cBhvr>
                                      <p:tavLst>
                                        <p:tav tm="0">
                                          <p:val>
                                            <p:fltVal val="720"/>
                                          </p:val>
                                        </p:tav>
                                        <p:tav tm="100000">
                                          <p:val>
                                            <p:fltVal val="0"/>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ppt_w</p:attrName>
                                        </p:attrNameLst>
                                      </p:cBhvr>
                                      <p:tavLst>
                                        <p:tav tm="0">
                                          <p:val>
                                            <p:fltVal val="0"/>
                                          </p:val>
                                        </p:tav>
                                        <p:tav tm="100000">
                                          <p:val>
                                            <p:strVal val="#ppt_w"/>
                                          </p:val>
                                        </p:tav>
                                      </p:tavLst>
                                    </p:anim>
                                  </p:childTnLst>
                                </p:cTn>
                              </p:par>
                              <p:par>
                                <p:cTn id="25" presetID="35"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3000"/>
                                        <p:tgtEl>
                                          <p:spTgt spid="11"/>
                                        </p:tgtEl>
                                      </p:cBhvr>
                                    </p:animEffect>
                                    <p:anim calcmode="lin" valueType="num">
                                      <p:cBhvr>
                                        <p:cTn id="28" dur="3000" fill="hold"/>
                                        <p:tgtEl>
                                          <p:spTgt spid="11"/>
                                        </p:tgtEl>
                                        <p:attrNameLst>
                                          <p:attrName>style.rotation</p:attrName>
                                        </p:attrNameLst>
                                      </p:cBhvr>
                                      <p:tavLst>
                                        <p:tav tm="0">
                                          <p:val>
                                            <p:fltVal val="720"/>
                                          </p:val>
                                        </p:tav>
                                        <p:tav tm="100000">
                                          <p:val>
                                            <p:fltVal val="0"/>
                                          </p:val>
                                        </p:tav>
                                      </p:tavLst>
                                    </p:anim>
                                    <p:anim calcmode="lin" valueType="num">
                                      <p:cBhvr>
                                        <p:cTn id="29" dur="3000" fill="hold"/>
                                        <p:tgtEl>
                                          <p:spTgt spid="11"/>
                                        </p:tgtEl>
                                        <p:attrNameLst>
                                          <p:attrName>ppt_h</p:attrName>
                                        </p:attrNameLst>
                                      </p:cBhvr>
                                      <p:tavLst>
                                        <p:tav tm="0">
                                          <p:val>
                                            <p:fltVal val="0"/>
                                          </p:val>
                                        </p:tav>
                                        <p:tav tm="100000">
                                          <p:val>
                                            <p:strVal val="#ppt_h"/>
                                          </p:val>
                                        </p:tav>
                                      </p:tavLst>
                                    </p:anim>
                                    <p:anim calcmode="lin" valueType="num">
                                      <p:cBhvr>
                                        <p:cTn id="30" dur="3000" fill="hold"/>
                                        <p:tgtEl>
                                          <p:spTgt spid="11"/>
                                        </p:tgtEl>
                                        <p:attrNameLst>
                                          <p:attrName>ppt_w</p:attrName>
                                        </p:attrNameLst>
                                      </p:cBhvr>
                                      <p:tavLst>
                                        <p:tav tm="0">
                                          <p:val>
                                            <p:fltVal val="0"/>
                                          </p:val>
                                        </p:tav>
                                        <p:tav tm="100000">
                                          <p:val>
                                            <p:strVal val="#ppt_w"/>
                                          </p:val>
                                        </p:tav>
                                      </p:tavLst>
                                    </p:anim>
                                  </p:childTnLst>
                                </p:cTn>
                              </p:par>
                              <p:par>
                                <p:cTn id="31" presetID="35"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3000"/>
                                        <p:tgtEl>
                                          <p:spTgt spid="12"/>
                                        </p:tgtEl>
                                      </p:cBhvr>
                                    </p:animEffect>
                                    <p:anim calcmode="lin" valueType="num">
                                      <p:cBhvr>
                                        <p:cTn id="34" dur="3000" fill="hold"/>
                                        <p:tgtEl>
                                          <p:spTgt spid="12"/>
                                        </p:tgtEl>
                                        <p:attrNameLst>
                                          <p:attrName>style.rotation</p:attrName>
                                        </p:attrNameLst>
                                      </p:cBhvr>
                                      <p:tavLst>
                                        <p:tav tm="0">
                                          <p:val>
                                            <p:fltVal val="720"/>
                                          </p:val>
                                        </p:tav>
                                        <p:tav tm="100000">
                                          <p:val>
                                            <p:fltVal val="0"/>
                                          </p:val>
                                        </p:tav>
                                      </p:tavLst>
                                    </p:anim>
                                    <p:anim calcmode="lin" valueType="num">
                                      <p:cBhvr>
                                        <p:cTn id="35" dur="3000" fill="hold"/>
                                        <p:tgtEl>
                                          <p:spTgt spid="12"/>
                                        </p:tgtEl>
                                        <p:attrNameLst>
                                          <p:attrName>ppt_h</p:attrName>
                                        </p:attrNameLst>
                                      </p:cBhvr>
                                      <p:tavLst>
                                        <p:tav tm="0">
                                          <p:val>
                                            <p:fltVal val="0"/>
                                          </p:val>
                                        </p:tav>
                                        <p:tav tm="100000">
                                          <p:val>
                                            <p:strVal val="#ppt_h"/>
                                          </p:val>
                                        </p:tav>
                                      </p:tavLst>
                                    </p:anim>
                                    <p:anim calcmode="lin" valueType="num">
                                      <p:cBhvr>
                                        <p:cTn id="36" dur="3000" fill="hold"/>
                                        <p:tgtEl>
                                          <p:spTgt spid="12"/>
                                        </p:tgtEl>
                                        <p:attrNameLst>
                                          <p:attrName>ppt_w</p:attrName>
                                        </p:attrNameLst>
                                      </p:cBhvr>
                                      <p:tavLst>
                                        <p:tav tm="0">
                                          <p:val>
                                            <p:fltVal val="0"/>
                                          </p:val>
                                        </p:tav>
                                        <p:tav tm="100000">
                                          <p:val>
                                            <p:strVal val="#ppt_w"/>
                                          </p:val>
                                        </p:tav>
                                      </p:tavLst>
                                    </p:anim>
                                  </p:childTnLst>
                                </p:cTn>
                              </p:par>
                            </p:childTnLst>
                          </p:cTn>
                        </p:par>
                        <p:par>
                          <p:cTn id="37" fill="hold" nodeType="afterGroup">
                            <p:stCondLst>
                              <p:cond delay="3000"/>
                            </p:stCondLst>
                            <p:childTnLst>
                              <p:par>
                                <p:cTn id="38" presetID="2" presetClass="exit" presetSubtype="8" fill="hold" nodeType="afterEffect">
                                  <p:stCondLst>
                                    <p:cond delay="0"/>
                                  </p:stCondLst>
                                  <p:childTnLst>
                                    <p:anim calcmode="lin" valueType="num">
                                      <p:cBhvr additive="base">
                                        <p:cTn id="39" dur="3000"/>
                                        <p:tgtEl>
                                          <p:spTgt spid="7"/>
                                        </p:tgtEl>
                                        <p:attrNameLst>
                                          <p:attrName>ppt_x</p:attrName>
                                        </p:attrNameLst>
                                      </p:cBhvr>
                                      <p:tavLst>
                                        <p:tav tm="0">
                                          <p:val>
                                            <p:strVal val="ppt_x"/>
                                          </p:val>
                                        </p:tav>
                                        <p:tav tm="100000">
                                          <p:val>
                                            <p:strVal val="0-ppt_w/2"/>
                                          </p:val>
                                        </p:tav>
                                      </p:tavLst>
                                    </p:anim>
                                    <p:anim calcmode="lin" valueType="num">
                                      <p:cBhvr additive="base">
                                        <p:cTn id="40" dur="3000"/>
                                        <p:tgtEl>
                                          <p:spTgt spid="7"/>
                                        </p:tgtEl>
                                        <p:attrNameLst>
                                          <p:attrName>ppt_y</p:attrName>
                                        </p:attrNameLst>
                                      </p:cBhvr>
                                      <p:tavLst>
                                        <p:tav tm="0">
                                          <p:val>
                                            <p:strVal val="ppt_y"/>
                                          </p:val>
                                        </p:tav>
                                        <p:tav tm="100000">
                                          <p:val>
                                            <p:strVal val="ppt_y"/>
                                          </p:val>
                                        </p:tav>
                                      </p:tavLst>
                                    </p:anim>
                                    <p:set>
                                      <p:cBhvr>
                                        <p:cTn id="41" dur="1" fill="hold">
                                          <p:stCondLst>
                                            <p:cond delay="2999"/>
                                          </p:stCondLst>
                                        </p:cTn>
                                        <p:tgtEl>
                                          <p:spTgt spid="7"/>
                                        </p:tgtEl>
                                        <p:attrNameLst>
                                          <p:attrName>style.visibility</p:attrName>
                                        </p:attrNameLst>
                                      </p:cBhvr>
                                      <p:to>
                                        <p:strVal val="hidden"/>
                                      </p:to>
                                    </p:set>
                                  </p:childTnLst>
                                </p:cTn>
                              </p:par>
                              <p:par>
                                <p:cTn id="42" presetID="2" presetClass="exit" presetSubtype="2" fill="hold" nodeType="withEffect">
                                  <p:stCondLst>
                                    <p:cond delay="0"/>
                                  </p:stCondLst>
                                  <p:childTnLst>
                                    <p:anim calcmode="lin" valueType="num">
                                      <p:cBhvr additive="base">
                                        <p:cTn id="43" dur="3000"/>
                                        <p:tgtEl>
                                          <p:spTgt spid="8"/>
                                        </p:tgtEl>
                                        <p:attrNameLst>
                                          <p:attrName>ppt_x</p:attrName>
                                        </p:attrNameLst>
                                      </p:cBhvr>
                                      <p:tavLst>
                                        <p:tav tm="0">
                                          <p:val>
                                            <p:strVal val="ppt_x"/>
                                          </p:val>
                                        </p:tav>
                                        <p:tav tm="100000">
                                          <p:val>
                                            <p:strVal val="1+ppt_w/2"/>
                                          </p:val>
                                        </p:tav>
                                      </p:tavLst>
                                    </p:anim>
                                    <p:anim calcmode="lin" valueType="num">
                                      <p:cBhvr additive="base">
                                        <p:cTn id="44" dur="3000"/>
                                        <p:tgtEl>
                                          <p:spTgt spid="8"/>
                                        </p:tgtEl>
                                        <p:attrNameLst>
                                          <p:attrName>ppt_y</p:attrName>
                                        </p:attrNameLst>
                                      </p:cBhvr>
                                      <p:tavLst>
                                        <p:tav tm="0">
                                          <p:val>
                                            <p:strVal val="ppt_y"/>
                                          </p:val>
                                        </p:tav>
                                        <p:tav tm="100000">
                                          <p:val>
                                            <p:strVal val="ppt_y"/>
                                          </p:val>
                                        </p:tav>
                                      </p:tavLst>
                                    </p:anim>
                                    <p:set>
                                      <p:cBhvr>
                                        <p:cTn id="45" dur="1" fill="hold">
                                          <p:stCondLst>
                                            <p:cond delay="2999"/>
                                          </p:stCondLst>
                                        </p:cTn>
                                        <p:tgtEl>
                                          <p:spTgt spid="8"/>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12"/>
                                        </p:tgtEl>
                                        <p:attrNameLst>
                                          <p:attrName>ppt_x</p:attrName>
                                        </p:attrNameLst>
                                      </p:cBhvr>
                                      <p:tavLst>
                                        <p:tav tm="0">
                                          <p:val>
                                            <p:strVal val="ppt_x"/>
                                          </p:val>
                                        </p:tav>
                                        <p:tav tm="100000">
                                          <p:val>
                                            <p:strVal val="1+ppt_w/2"/>
                                          </p:val>
                                        </p:tav>
                                      </p:tavLst>
                                    </p:anim>
                                    <p:anim calcmode="lin" valueType="num">
                                      <p:cBhvr additive="base">
                                        <p:cTn id="52" dur="3000"/>
                                        <p:tgtEl>
                                          <p:spTgt spid="12"/>
                                        </p:tgtEl>
                                        <p:attrNameLst>
                                          <p:attrName>ppt_y</p:attrName>
                                        </p:attrNameLst>
                                      </p:cBhvr>
                                      <p:tavLst>
                                        <p:tav tm="0">
                                          <p:val>
                                            <p:strVal val="ppt_y"/>
                                          </p:val>
                                        </p:tav>
                                        <p:tav tm="100000">
                                          <p:val>
                                            <p:strVal val="ppt_y"/>
                                          </p:val>
                                        </p:tav>
                                      </p:tavLst>
                                    </p:anim>
                                    <p:set>
                                      <p:cBhvr>
                                        <p:cTn id="53" dur="1" fill="hold">
                                          <p:stCondLst>
                                            <p:cond delay="2999"/>
                                          </p:stCondLst>
                                        </p:cTn>
                                        <p:tgtEl>
                                          <p:spTgt spid="12"/>
                                        </p:tgtEl>
                                        <p:attrNameLst>
                                          <p:attrName>style.visibility</p:attrName>
                                        </p:attrNameLst>
                                      </p:cBhvr>
                                      <p:to>
                                        <p:strVal val="hidden"/>
                                      </p:to>
                                    </p:set>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par>
                                <p:cTn id="57" presetID="23" presetClass="entr" presetSubtype="288" fill="hold"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p:cTn id="59" dur="4000" fill="hold"/>
                                        <p:tgtEl>
                                          <p:spTgt spid="4"/>
                                        </p:tgtEl>
                                        <p:attrNameLst>
                                          <p:attrName>ppt_w</p:attrName>
                                        </p:attrNameLst>
                                      </p:cBhvr>
                                      <p:tavLst>
                                        <p:tav tm="0">
                                          <p:val>
                                            <p:strVal val="4/3*#ppt_w"/>
                                          </p:val>
                                        </p:tav>
                                        <p:tav tm="100000">
                                          <p:val>
                                            <p:strVal val="#ppt_w"/>
                                          </p:val>
                                        </p:tav>
                                      </p:tavLst>
                                    </p:anim>
                                    <p:anim calcmode="lin" valueType="num">
                                      <p:cBhvr>
                                        <p:cTn id="60" dur="4000" fill="hold"/>
                                        <p:tgtEl>
                                          <p:spTgt spid="4"/>
                                        </p:tgtEl>
                                        <p:attrNameLst>
                                          <p:attrName>ppt_h</p:attrName>
                                        </p:attrNameLst>
                                      </p:cBhvr>
                                      <p:tavLst>
                                        <p:tav tm="0">
                                          <p:val>
                                            <p:strVal val="4/3*#ppt_h"/>
                                          </p:val>
                                        </p:tav>
                                        <p:tav tm="100000">
                                          <p:val>
                                            <p:strVal val="#ppt_h"/>
                                          </p:val>
                                        </p:tav>
                                      </p:tavLst>
                                    </p:anim>
                                  </p:childTnLst>
                                </p:cTn>
                              </p:par>
                            </p:childTnLst>
                          </p:cTn>
                        </p:par>
                        <p:par>
                          <p:cTn id="61" fill="hold" nodeType="afterGroup">
                            <p:stCondLst>
                              <p:cond delay="7000"/>
                            </p:stCondLst>
                            <p:childTnLst>
                              <p:par>
                                <p:cTn id="62" presetID="23" presetClass="entr" presetSubtype="16" fill="hold" grpId="0" nodeType="afterEffect">
                                  <p:stCondLst>
                                    <p:cond delay="0"/>
                                  </p:stCondLst>
                                  <p:childTnLst>
                                    <p:set>
                                      <p:cBhvr>
                                        <p:cTn id="63" dur="1" fill="hold">
                                          <p:stCondLst>
                                            <p:cond delay="0"/>
                                          </p:stCondLst>
                                        </p:cTn>
                                        <p:tgtEl>
                                          <p:spTgt spid="10"/>
                                        </p:tgtEl>
                                        <p:attrNameLst>
                                          <p:attrName>style.visibility</p:attrName>
                                        </p:attrNameLst>
                                      </p:cBhvr>
                                      <p:to>
                                        <p:strVal val="visible"/>
                                      </p:to>
                                    </p:set>
                                    <p:anim calcmode="lin" valueType="num">
                                      <p:cBhvr>
                                        <p:cTn id="64" dur="2000" fill="hold"/>
                                        <p:tgtEl>
                                          <p:spTgt spid="10"/>
                                        </p:tgtEl>
                                        <p:attrNameLst>
                                          <p:attrName>ppt_w</p:attrName>
                                        </p:attrNameLst>
                                      </p:cBhvr>
                                      <p:tavLst>
                                        <p:tav tm="0">
                                          <p:val>
                                            <p:fltVal val="0"/>
                                          </p:val>
                                        </p:tav>
                                        <p:tav tm="100000">
                                          <p:val>
                                            <p:strVal val="#ppt_w"/>
                                          </p:val>
                                        </p:tav>
                                      </p:tavLst>
                                    </p:anim>
                                    <p:anim calcmode="lin" valueType="num">
                                      <p:cBhvr>
                                        <p:cTn id="65" dur="2000" fill="hold"/>
                                        <p:tgtEl>
                                          <p:spTgt spid="10"/>
                                        </p:tgtEl>
                                        <p:attrNameLst>
                                          <p:attrName>ppt_h</p:attrName>
                                        </p:attrNameLst>
                                      </p:cBhvr>
                                      <p:tavLst>
                                        <p:tav tm="0">
                                          <p:val>
                                            <p:fltVal val="0"/>
                                          </p:val>
                                        </p:tav>
                                        <p:tav tm="100000">
                                          <p:val>
                                            <p:strVal val="#ppt_h"/>
                                          </p:val>
                                        </p:tav>
                                      </p:tavLst>
                                    </p:anim>
                                  </p:childTnLst>
                                </p:cTn>
                              </p:par>
                            </p:childTnLst>
                          </p:cTn>
                        </p:par>
                        <p:par>
                          <p:cTn id="66" fill="hold" nodeType="afterGroup">
                            <p:stCondLst>
                              <p:cond delay="9000"/>
                            </p:stCondLst>
                            <p:childTnLst>
                              <p:par>
                                <p:cTn id="67" presetID="40" presetClass="entr" presetSubtype="0" fill="hold" grpId="0" nodeType="afterEffect">
                                  <p:stCondLst>
                                    <p:cond delay="500"/>
                                  </p:stCondLst>
                                  <p:iterate type="lt">
                                    <p:tmPct val="10000"/>
                                  </p:iterate>
                                  <p:childTnLst>
                                    <p:set>
                                      <p:cBhvr>
                                        <p:cTn id="68" dur="1" fill="hold">
                                          <p:stCondLst>
                                            <p:cond delay="0"/>
                                          </p:stCondLst>
                                        </p:cTn>
                                        <p:tgtEl>
                                          <p:spTgt spid="9"/>
                                        </p:tgtEl>
                                        <p:attrNameLst>
                                          <p:attrName>style.visibility</p:attrName>
                                        </p:attrNameLst>
                                      </p:cBhvr>
                                      <p:to>
                                        <p:strVal val="visible"/>
                                      </p:to>
                                    </p:set>
                                    <p:animEffect transition="in" filter="fade">
                                      <p:cBhvr>
                                        <p:cTn id="69" dur="1000"/>
                                        <p:tgtEl>
                                          <p:spTgt spid="9"/>
                                        </p:tgtEl>
                                      </p:cBhvr>
                                    </p:animEffect>
                                    <p:anim calcmode="lin" valueType="num">
                                      <p:cBhvr>
                                        <p:cTn id="70" dur="1000" fill="hold"/>
                                        <p:tgtEl>
                                          <p:spTgt spid="9"/>
                                        </p:tgtEl>
                                        <p:attrNameLst>
                                          <p:attrName>ppt_x</p:attrName>
                                        </p:attrNameLst>
                                      </p:cBhvr>
                                      <p:tavLst>
                                        <p:tav tm="0">
                                          <p:val>
                                            <p:strVal val="#ppt_x-.1"/>
                                          </p:val>
                                        </p:tav>
                                        <p:tav tm="100000">
                                          <p:val>
                                            <p:strVal val="#ppt_x"/>
                                          </p:val>
                                        </p:tav>
                                      </p:tavLst>
                                    </p:anim>
                                    <p:anim calcmode="lin" valueType="num">
                                      <p:cBhvr>
                                        <p:cTn id="71"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813911521_75e882daa7_b.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heurón"/>
          <p:cNvSpPr/>
          <p:nvPr/>
        </p:nvSpPr>
        <p:spPr>
          <a:xfrm>
            <a:off x="0" y="0"/>
            <a:ext cx="4643438" cy="5715000"/>
          </a:xfrm>
          <a:prstGeom prst="chevron">
            <a:avLst>
              <a:gd name="adj" fmla="val 92059"/>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059"/>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8" name="7 Cheurón"/>
          <p:cNvSpPr/>
          <p:nvPr/>
        </p:nvSpPr>
        <p:spPr>
          <a:xfrm>
            <a:off x="0" y="298450"/>
            <a:ext cx="4000500" cy="5060950"/>
          </a:xfrm>
          <a:prstGeom prst="chevron">
            <a:avLst>
              <a:gd name="adj" fmla="val 92059"/>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9" name="8 Cheurón"/>
          <p:cNvSpPr/>
          <p:nvPr/>
        </p:nvSpPr>
        <p:spPr>
          <a:xfrm flipH="1">
            <a:off x="5072063" y="276225"/>
            <a:ext cx="4071937" cy="5140325"/>
          </a:xfrm>
          <a:prstGeom prst="chevron">
            <a:avLst>
              <a:gd name="adj" fmla="val 92059"/>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0" name="9 Cheurón"/>
          <p:cNvSpPr/>
          <p:nvPr/>
        </p:nvSpPr>
        <p:spPr>
          <a:xfrm>
            <a:off x="0" y="714375"/>
            <a:ext cx="3429000" cy="4168775"/>
          </a:xfrm>
          <a:prstGeom prst="chevron">
            <a:avLst>
              <a:gd name="adj" fmla="val 89740"/>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1" name="10 Cheurón"/>
          <p:cNvSpPr/>
          <p:nvPr/>
        </p:nvSpPr>
        <p:spPr>
          <a:xfrm flipH="1">
            <a:off x="5643563" y="654050"/>
            <a:ext cx="3500437" cy="4346575"/>
          </a:xfrm>
          <a:prstGeom prst="chevron">
            <a:avLst>
              <a:gd name="adj" fmla="val 92059"/>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3" name="12 Cheurón"/>
          <p:cNvSpPr/>
          <p:nvPr/>
        </p:nvSpPr>
        <p:spPr>
          <a:xfrm>
            <a:off x="0" y="1190625"/>
            <a:ext cx="2857500" cy="3273425"/>
          </a:xfrm>
          <a:prstGeom prst="chevron">
            <a:avLst>
              <a:gd name="adj" fmla="val 88407"/>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4" name="13 Cheurón"/>
          <p:cNvSpPr/>
          <p:nvPr/>
        </p:nvSpPr>
        <p:spPr>
          <a:xfrm flipH="1">
            <a:off x="6143625" y="952500"/>
            <a:ext cx="3000375" cy="3692525"/>
          </a:xfrm>
          <a:prstGeom prst="chevron">
            <a:avLst>
              <a:gd name="adj" fmla="val 90789"/>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5" name="14 Cheurón"/>
          <p:cNvSpPr/>
          <p:nvPr/>
        </p:nvSpPr>
        <p:spPr>
          <a:xfrm>
            <a:off x="0" y="1549400"/>
            <a:ext cx="2286000" cy="2498725"/>
          </a:xfrm>
          <a:prstGeom prst="chevron">
            <a:avLst>
              <a:gd name="adj" fmla="val 86740"/>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6" name="15 Cheurón"/>
          <p:cNvSpPr/>
          <p:nvPr/>
        </p:nvSpPr>
        <p:spPr>
          <a:xfrm flipH="1">
            <a:off x="6715125" y="1428750"/>
            <a:ext cx="2428875" cy="2740025"/>
          </a:xfrm>
          <a:prstGeom prst="chevron">
            <a:avLst>
              <a:gd name="adj" fmla="val 87353"/>
            </a:avLst>
          </a:prstGeom>
          <a:solidFill>
            <a:schemeClr val="accent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7" name="16 Cheurón"/>
          <p:cNvSpPr/>
          <p:nvPr/>
        </p:nvSpPr>
        <p:spPr>
          <a:xfrm>
            <a:off x="0" y="1905000"/>
            <a:ext cx="1714500" cy="1787525"/>
          </a:xfrm>
          <a:prstGeom prst="chevron">
            <a:avLst>
              <a:gd name="adj" fmla="val 81425"/>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8" name="17 Cheurón"/>
          <p:cNvSpPr/>
          <p:nvPr/>
        </p:nvSpPr>
        <p:spPr>
          <a:xfrm flipH="1">
            <a:off x="7358063" y="1844675"/>
            <a:ext cx="1785937" cy="1905000"/>
          </a:xfrm>
          <a:prstGeom prst="chevron">
            <a:avLst>
              <a:gd name="adj" fmla="val 84388"/>
            </a:avLst>
          </a:prstGeom>
          <a:solidFill>
            <a:schemeClr val="tx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cs typeface="Arial" charset="0"/>
            </a:endParaRPr>
          </a:p>
        </p:txBody>
      </p:sp>
      <p:sp>
        <p:nvSpPr>
          <p:cNvPr id="19" name="18 CuadroTexto"/>
          <p:cNvSpPr txBox="1"/>
          <p:nvPr/>
        </p:nvSpPr>
        <p:spPr>
          <a:xfrm>
            <a:off x="3419475" y="625475"/>
            <a:ext cx="2557463"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FERIA DE ABRIL</a:t>
            </a:r>
          </a:p>
        </p:txBody>
      </p:sp>
      <p:sp>
        <p:nvSpPr>
          <p:cNvPr id="20" name="19 CuadroTexto"/>
          <p:cNvSpPr txBox="1"/>
          <p:nvPr/>
        </p:nvSpPr>
        <p:spPr>
          <a:xfrm>
            <a:off x="539750" y="46577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Feria de Abril es una de las fiestas más internacionales y populares de Sevilla. Cada año Sevilla se viste de gala para celebrar su gran fiesta. Sevillanas, casetas, manzanilla y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rebujito</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¿te animas a dar un paseo?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2000">
        <p15:prstTrans prst="curtains"/>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Horizontal)">
                                      <p:cBhvr>
                                        <p:cTn id="7" dur="3000"/>
                                        <p:tgtEl>
                                          <p:spTgt spid="6"/>
                                        </p:tgtEl>
                                      </p:cBhvr>
                                    </p:animEffect>
                                  </p:childTnLst>
                                </p:cTn>
                              </p:par>
                              <p:par>
                                <p:cTn id="8" presetID="16" presetClass="entr" presetSubtype="2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inHorizontal)">
                                      <p:cBhvr>
                                        <p:cTn id="10" dur="3000"/>
                                        <p:tgtEl>
                                          <p:spTgt spid="7"/>
                                        </p:tgtEl>
                                      </p:cBhvr>
                                    </p:animEffect>
                                  </p:childTnLst>
                                </p:cTn>
                              </p:par>
                              <p:par>
                                <p:cTn id="11" presetID="16" presetClass="entr" presetSubtype="26"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arn(inHorizontal)">
                                      <p:cBhvr>
                                        <p:cTn id="13" dur="3000"/>
                                        <p:tgtEl>
                                          <p:spTgt spid="8"/>
                                        </p:tgtEl>
                                      </p:cBhvr>
                                    </p:animEffect>
                                  </p:childTnLst>
                                </p:cTn>
                              </p:par>
                              <p:par>
                                <p:cTn id="14" presetID="16" presetClass="entr" presetSubtype="26"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Horizontal)">
                                      <p:cBhvr>
                                        <p:cTn id="16" dur="3000"/>
                                        <p:tgtEl>
                                          <p:spTgt spid="9"/>
                                        </p:tgtEl>
                                      </p:cBhvr>
                                    </p:animEffect>
                                  </p:childTnLst>
                                </p:cTn>
                              </p:par>
                              <p:par>
                                <p:cTn id="17" presetID="16" presetClass="entr" presetSubtype="26"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3000"/>
                                        <p:tgtEl>
                                          <p:spTgt spid="10"/>
                                        </p:tgtEl>
                                      </p:cBhvr>
                                    </p:animEffect>
                                  </p:childTnLst>
                                </p:cTn>
                              </p:par>
                              <p:par>
                                <p:cTn id="20" presetID="16" presetClass="entr" presetSubtype="26" fill="hold"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3000"/>
                                        <p:tgtEl>
                                          <p:spTgt spid="11"/>
                                        </p:tgtEl>
                                      </p:cBhvr>
                                    </p:animEffect>
                                  </p:childTnLst>
                                </p:cTn>
                              </p:par>
                              <p:par>
                                <p:cTn id="23" presetID="16" presetClass="entr" presetSubtype="26" fill="hold" nodeType="with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barn(inHorizontal)">
                                      <p:cBhvr>
                                        <p:cTn id="25" dur="3000"/>
                                        <p:tgtEl>
                                          <p:spTgt spid="13"/>
                                        </p:tgtEl>
                                      </p:cBhvr>
                                    </p:animEffect>
                                  </p:childTnLst>
                                </p:cTn>
                              </p:par>
                              <p:par>
                                <p:cTn id="26" presetID="16" presetClass="entr" presetSubtype="26"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arn(inHorizontal)">
                                      <p:cBhvr>
                                        <p:cTn id="28" dur="3000"/>
                                        <p:tgtEl>
                                          <p:spTgt spid="15"/>
                                        </p:tgtEl>
                                      </p:cBhvr>
                                    </p:animEffect>
                                  </p:childTnLst>
                                </p:cTn>
                              </p:par>
                              <p:par>
                                <p:cTn id="29" presetID="16" presetClass="entr" presetSubtype="26"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30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barn(inHorizontal)">
                                      <p:cBhvr>
                                        <p:cTn id="34" dur="3000"/>
                                        <p:tgtEl>
                                          <p:spTgt spid="16"/>
                                        </p:tgtEl>
                                      </p:cBhvr>
                                    </p:animEffect>
                                  </p:childTnLst>
                                </p:cTn>
                              </p:par>
                              <p:par>
                                <p:cTn id="35" presetID="16" presetClass="entr" presetSubtype="26"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barn(inHorizontal)">
                                      <p:cBhvr>
                                        <p:cTn id="37" dur="3000"/>
                                        <p:tgtEl>
                                          <p:spTgt spid="18"/>
                                        </p:tgtEl>
                                      </p:cBhvr>
                                    </p:animEffect>
                                  </p:childTnLst>
                                </p:cTn>
                              </p:par>
                              <p:par>
                                <p:cTn id="38" presetID="16" presetClass="entr" presetSubtype="26" fill="hold"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arn(inHorizontal)">
                                      <p:cBhvr>
                                        <p:cTn id="40" dur="3000"/>
                                        <p:tgtEl>
                                          <p:spTgt spid="17"/>
                                        </p:tgtEl>
                                      </p:cBhvr>
                                    </p:animEffect>
                                  </p:childTnLst>
                                </p:cTn>
                              </p:par>
                              <p:par>
                                <p:cTn id="41" presetID="8" presetClass="emph" presetSubtype="0" fill="hold" nodeType="withEffect">
                                  <p:stCondLst>
                                    <p:cond delay="0"/>
                                  </p:stCondLst>
                                  <p:childTnLst>
                                    <p:animRot by="21600000">
                                      <p:cBhvr>
                                        <p:cTn id="42" dur="3000" fill="hold"/>
                                        <p:tgtEl>
                                          <p:spTgt spid="16"/>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3"/>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7"/>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1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15"/>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17"/>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18"/>
                                        </p:tgtEl>
                                        <p:attrNameLst>
                                          <p:attrName>r</p:attrName>
                                        </p:attrNameLst>
                                      </p:cBhvr>
                                    </p:animRot>
                                  </p:childTnLst>
                                </p:cTn>
                              </p:par>
                            </p:childTnLst>
                          </p:cTn>
                        </p:par>
                        <p:par>
                          <p:cTn id="65" fill="hold" nodeType="afterGroup">
                            <p:stCondLst>
                              <p:cond delay="3000"/>
                            </p:stCondLst>
                            <p:childTnLst>
                              <p:par>
                                <p:cTn id="66" presetID="17" presetClass="exit" presetSubtype="8" fill="hold" nodeType="afterEffect">
                                  <p:stCondLst>
                                    <p:cond delay="0"/>
                                  </p:stCondLst>
                                  <p:childTnLst>
                                    <p:anim calcmode="lin" valueType="num">
                                      <p:cBhvr>
                                        <p:cTn id="67" dur="3000"/>
                                        <p:tgtEl>
                                          <p:spTgt spid="6"/>
                                        </p:tgtEl>
                                        <p:attrNameLst>
                                          <p:attrName>ppt_x</p:attrName>
                                        </p:attrNameLst>
                                      </p:cBhvr>
                                      <p:tavLst>
                                        <p:tav tm="0">
                                          <p:val>
                                            <p:strVal val="ppt_x"/>
                                          </p:val>
                                        </p:tav>
                                        <p:tav tm="100000">
                                          <p:val>
                                            <p:strVal val="ppt_x-ppt_w/2"/>
                                          </p:val>
                                        </p:tav>
                                      </p:tavLst>
                                    </p:anim>
                                    <p:anim calcmode="lin" valueType="num">
                                      <p:cBhvr>
                                        <p:cTn id="68" dur="3000"/>
                                        <p:tgtEl>
                                          <p:spTgt spid="6"/>
                                        </p:tgtEl>
                                        <p:attrNameLst>
                                          <p:attrName>ppt_y</p:attrName>
                                        </p:attrNameLst>
                                      </p:cBhvr>
                                      <p:tavLst>
                                        <p:tav tm="0">
                                          <p:val>
                                            <p:strVal val="ppt_y"/>
                                          </p:val>
                                        </p:tav>
                                        <p:tav tm="100000">
                                          <p:val>
                                            <p:strVal val="ppt_y"/>
                                          </p:val>
                                        </p:tav>
                                      </p:tavLst>
                                    </p:anim>
                                    <p:anim calcmode="lin" valueType="num">
                                      <p:cBhvr>
                                        <p:cTn id="69" dur="3000"/>
                                        <p:tgtEl>
                                          <p:spTgt spid="6"/>
                                        </p:tgtEl>
                                        <p:attrNameLst>
                                          <p:attrName>ppt_w</p:attrName>
                                        </p:attrNameLst>
                                      </p:cBhvr>
                                      <p:tavLst>
                                        <p:tav tm="0">
                                          <p:val>
                                            <p:strVal val="ppt_w"/>
                                          </p:val>
                                        </p:tav>
                                        <p:tav tm="100000">
                                          <p:val>
                                            <p:fltVal val="0"/>
                                          </p:val>
                                        </p:tav>
                                      </p:tavLst>
                                    </p:anim>
                                    <p:anim calcmode="lin" valueType="num">
                                      <p:cBhvr>
                                        <p:cTn id="70" dur="3000"/>
                                        <p:tgtEl>
                                          <p:spTgt spid="6"/>
                                        </p:tgtEl>
                                        <p:attrNameLst>
                                          <p:attrName>ppt_h</p:attrName>
                                        </p:attrNameLst>
                                      </p:cBhvr>
                                      <p:tavLst>
                                        <p:tav tm="0">
                                          <p:val>
                                            <p:strVal val="ppt_h"/>
                                          </p:val>
                                        </p:tav>
                                        <p:tav tm="100000">
                                          <p:val>
                                            <p:strVal val="ppt_h"/>
                                          </p:val>
                                        </p:tav>
                                      </p:tavLst>
                                    </p:anim>
                                    <p:set>
                                      <p:cBhvr>
                                        <p:cTn id="71" dur="1" fill="hold">
                                          <p:stCondLst>
                                            <p:cond delay="2999"/>
                                          </p:stCondLst>
                                        </p:cTn>
                                        <p:tgtEl>
                                          <p:spTgt spid="6"/>
                                        </p:tgtEl>
                                        <p:attrNameLst>
                                          <p:attrName>style.visibility</p:attrName>
                                        </p:attrNameLst>
                                      </p:cBhvr>
                                      <p:to>
                                        <p:strVal val="hidden"/>
                                      </p:to>
                                    </p:set>
                                  </p:childTnLst>
                                </p:cTn>
                              </p:par>
                              <p:par>
                                <p:cTn id="72" presetID="17" presetClass="exit" presetSubtype="8" fill="hold" nodeType="withEffect">
                                  <p:stCondLst>
                                    <p:cond delay="0"/>
                                  </p:stCondLst>
                                  <p:childTnLst>
                                    <p:anim calcmode="lin" valueType="num">
                                      <p:cBhvr>
                                        <p:cTn id="73" dur="3000"/>
                                        <p:tgtEl>
                                          <p:spTgt spid="8"/>
                                        </p:tgtEl>
                                        <p:attrNameLst>
                                          <p:attrName>ppt_x</p:attrName>
                                        </p:attrNameLst>
                                      </p:cBhvr>
                                      <p:tavLst>
                                        <p:tav tm="0">
                                          <p:val>
                                            <p:strVal val="ppt_x"/>
                                          </p:val>
                                        </p:tav>
                                        <p:tav tm="100000">
                                          <p:val>
                                            <p:strVal val="ppt_x-ppt_w/2"/>
                                          </p:val>
                                        </p:tav>
                                      </p:tavLst>
                                    </p:anim>
                                    <p:anim calcmode="lin" valueType="num">
                                      <p:cBhvr>
                                        <p:cTn id="74" dur="3000"/>
                                        <p:tgtEl>
                                          <p:spTgt spid="8"/>
                                        </p:tgtEl>
                                        <p:attrNameLst>
                                          <p:attrName>ppt_y</p:attrName>
                                        </p:attrNameLst>
                                      </p:cBhvr>
                                      <p:tavLst>
                                        <p:tav tm="0">
                                          <p:val>
                                            <p:strVal val="ppt_y"/>
                                          </p:val>
                                        </p:tav>
                                        <p:tav tm="100000">
                                          <p:val>
                                            <p:strVal val="ppt_y"/>
                                          </p:val>
                                        </p:tav>
                                      </p:tavLst>
                                    </p:anim>
                                    <p:anim calcmode="lin" valueType="num">
                                      <p:cBhvr>
                                        <p:cTn id="75" dur="3000"/>
                                        <p:tgtEl>
                                          <p:spTgt spid="8"/>
                                        </p:tgtEl>
                                        <p:attrNameLst>
                                          <p:attrName>ppt_w</p:attrName>
                                        </p:attrNameLst>
                                      </p:cBhvr>
                                      <p:tavLst>
                                        <p:tav tm="0">
                                          <p:val>
                                            <p:strVal val="ppt_w"/>
                                          </p:val>
                                        </p:tav>
                                        <p:tav tm="100000">
                                          <p:val>
                                            <p:fltVal val="0"/>
                                          </p:val>
                                        </p:tav>
                                      </p:tavLst>
                                    </p:anim>
                                    <p:anim calcmode="lin" valueType="num">
                                      <p:cBhvr>
                                        <p:cTn id="76" dur="3000"/>
                                        <p:tgtEl>
                                          <p:spTgt spid="8"/>
                                        </p:tgtEl>
                                        <p:attrNameLst>
                                          <p:attrName>ppt_h</p:attrName>
                                        </p:attrNameLst>
                                      </p:cBhvr>
                                      <p:tavLst>
                                        <p:tav tm="0">
                                          <p:val>
                                            <p:strVal val="ppt_h"/>
                                          </p:val>
                                        </p:tav>
                                        <p:tav tm="100000">
                                          <p:val>
                                            <p:strVal val="ppt_h"/>
                                          </p:val>
                                        </p:tav>
                                      </p:tavLst>
                                    </p:anim>
                                    <p:set>
                                      <p:cBhvr>
                                        <p:cTn id="77" dur="1" fill="hold">
                                          <p:stCondLst>
                                            <p:cond delay="2999"/>
                                          </p:stCondLst>
                                        </p:cTn>
                                        <p:tgtEl>
                                          <p:spTgt spid="8"/>
                                        </p:tgtEl>
                                        <p:attrNameLst>
                                          <p:attrName>style.visibility</p:attrName>
                                        </p:attrNameLst>
                                      </p:cBhvr>
                                      <p:to>
                                        <p:strVal val="hidden"/>
                                      </p:to>
                                    </p:set>
                                  </p:childTnLst>
                                </p:cTn>
                              </p:par>
                              <p:par>
                                <p:cTn id="78" presetID="17" presetClass="exit" presetSubtype="8" fill="hold" nodeType="withEffect">
                                  <p:stCondLst>
                                    <p:cond delay="0"/>
                                  </p:stCondLst>
                                  <p:childTnLst>
                                    <p:anim calcmode="lin" valueType="num">
                                      <p:cBhvr>
                                        <p:cTn id="79" dur="3000"/>
                                        <p:tgtEl>
                                          <p:spTgt spid="10"/>
                                        </p:tgtEl>
                                        <p:attrNameLst>
                                          <p:attrName>ppt_x</p:attrName>
                                        </p:attrNameLst>
                                      </p:cBhvr>
                                      <p:tavLst>
                                        <p:tav tm="0">
                                          <p:val>
                                            <p:strVal val="ppt_x"/>
                                          </p:val>
                                        </p:tav>
                                        <p:tav tm="100000">
                                          <p:val>
                                            <p:strVal val="ppt_x-ppt_w/2"/>
                                          </p:val>
                                        </p:tav>
                                      </p:tavLst>
                                    </p:anim>
                                    <p:anim calcmode="lin" valueType="num">
                                      <p:cBhvr>
                                        <p:cTn id="80" dur="3000"/>
                                        <p:tgtEl>
                                          <p:spTgt spid="10"/>
                                        </p:tgtEl>
                                        <p:attrNameLst>
                                          <p:attrName>ppt_y</p:attrName>
                                        </p:attrNameLst>
                                      </p:cBhvr>
                                      <p:tavLst>
                                        <p:tav tm="0">
                                          <p:val>
                                            <p:strVal val="ppt_y"/>
                                          </p:val>
                                        </p:tav>
                                        <p:tav tm="100000">
                                          <p:val>
                                            <p:strVal val="ppt_y"/>
                                          </p:val>
                                        </p:tav>
                                      </p:tavLst>
                                    </p:anim>
                                    <p:anim calcmode="lin" valueType="num">
                                      <p:cBhvr>
                                        <p:cTn id="81" dur="3000"/>
                                        <p:tgtEl>
                                          <p:spTgt spid="10"/>
                                        </p:tgtEl>
                                        <p:attrNameLst>
                                          <p:attrName>ppt_w</p:attrName>
                                        </p:attrNameLst>
                                      </p:cBhvr>
                                      <p:tavLst>
                                        <p:tav tm="0">
                                          <p:val>
                                            <p:strVal val="ppt_w"/>
                                          </p:val>
                                        </p:tav>
                                        <p:tav tm="100000">
                                          <p:val>
                                            <p:fltVal val="0"/>
                                          </p:val>
                                        </p:tav>
                                      </p:tavLst>
                                    </p:anim>
                                    <p:anim calcmode="lin" valueType="num">
                                      <p:cBhvr>
                                        <p:cTn id="82" dur="3000"/>
                                        <p:tgtEl>
                                          <p:spTgt spid="10"/>
                                        </p:tgtEl>
                                        <p:attrNameLst>
                                          <p:attrName>ppt_h</p:attrName>
                                        </p:attrNameLst>
                                      </p:cBhvr>
                                      <p:tavLst>
                                        <p:tav tm="0">
                                          <p:val>
                                            <p:strVal val="ppt_h"/>
                                          </p:val>
                                        </p:tav>
                                        <p:tav tm="100000">
                                          <p:val>
                                            <p:strVal val="ppt_h"/>
                                          </p:val>
                                        </p:tav>
                                      </p:tavLst>
                                    </p:anim>
                                    <p:set>
                                      <p:cBhvr>
                                        <p:cTn id="83" dur="1" fill="hold">
                                          <p:stCondLst>
                                            <p:cond delay="2999"/>
                                          </p:stCondLst>
                                        </p:cTn>
                                        <p:tgtEl>
                                          <p:spTgt spid="10"/>
                                        </p:tgtEl>
                                        <p:attrNameLst>
                                          <p:attrName>style.visibility</p:attrName>
                                        </p:attrNameLst>
                                      </p:cBhvr>
                                      <p:to>
                                        <p:strVal val="hidden"/>
                                      </p:to>
                                    </p:set>
                                  </p:childTnLst>
                                </p:cTn>
                              </p:par>
                              <p:par>
                                <p:cTn id="84" presetID="17" presetClass="exit" presetSubtype="8" fill="hold" nodeType="withEffect">
                                  <p:stCondLst>
                                    <p:cond delay="0"/>
                                  </p:stCondLst>
                                  <p:childTnLst>
                                    <p:anim calcmode="lin" valueType="num">
                                      <p:cBhvr>
                                        <p:cTn id="85" dur="3000"/>
                                        <p:tgtEl>
                                          <p:spTgt spid="13"/>
                                        </p:tgtEl>
                                        <p:attrNameLst>
                                          <p:attrName>ppt_x</p:attrName>
                                        </p:attrNameLst>
                                      </p:cBhvr>
                                      <p:tavLst>
                                        <p:tav tm="0">
                                          <p:val>
                                            <p:strVal val="ppt_x"/>
                                          </p:val>
                                        </p:tav>
                                        <p:tav tm="100000">
                                          <p:val>
                                            <p:strVal val="ppt_x-ppt_w/2"/>
                                          </p:val>
                                        </p:tav>
                                      </p:tavLst>
                                    </p:anim>
                                    <p:anim calcmode="lin" valueType="num">
                                      <p:cBhvr>
                                        <p:cTn id="86" dur="3000"/>
                                        <p:tgtEl>
                                          <p:spTgt spid="13"/>
                                        </p:tgtEl>
                                        <p:attrNameLst>
                                          <p:attrName>ppt_y</p:attrName>
                                        </p:attrNameLst>
                                      </p:cBhvr>
                                      <p:tavLst>
                                        <p:tav tm="0">
                                          <p:val>
                                            <p:strVal val="ppt_y"/>
                                          </p:val>
                                        </p:tav>
                                        <p:tav tm="100000">
                                          <p:val>
                                            <p:strVal val="ppt_y"/>
                                          </p:val>
                                        </p:tav>
                                      </p:tavLst>
                                    </p:anim>
                                    <p:anim calcmode="lin" valueType="num">
                                      <p:cBhvr>
                                        <p:cTn id="87" dur="3000"/>
                                        <p:tgtEl>
                                          <p:spTgt spid="13"/>
                                        </p:tgtEl>
                                        <p:attrNameLst>
                                          <p:attrName>ppt_w</p:attrName>
                                        </p:attrNameLst>
                                      </p:cBhvr>
                                      <p:tavLst>
                                        <p:tav tm="0">
                                          <p:val>
                                            <p:strVal val="ppt_w"/>
                                          </p:val>
                                        </p:tav>
                                        <p:tav tm="100000">
                                          <p:val>
                                            <p:fltVal val="0"/>
                                          </p:val>
                                        </p:tav>
                                      </p:tavLst>
                                    </p:anim>
                                    <p:anim calcmode="lin" valueType="num">
                                      <p:cBhvr>
                                        <p:cTn id="88" dur="3000"/>
                                        <p:tgtEl>
                                          <p:spTgt spid="13"/>
                                        </p:tgtEl>
                                        <p:attrNameLst>
                                          <p:attrName>ppt_h</p:attrName>
                                        </p:attrNameLst>
                                      </p:cBhvr>
                                      <p:tavLst>
                                        <p:tav tm="0">
                                          <p:val>
                                            <p:strVal val="ppt_h"/>
                                          </p:val>
                                        </p:tav>
                                        <p:tav tm="100000">
                                          <p:val>
                                            <p:strVal val="ppt_h"/>
                                          </p:val>
                                        </p:tav>
                                      </p:tavLst>
                                    </p:anim>
                                    <p:set>
                                      <p:cBhvr>
                                        <p:cTn id="89" dur="1" fill="hold">
                                          <p:stCondLst>
                                            <p:cond delay="2999"/>
                                          </p:stCondLst>
                                        </p:cTn>
                                        <p:tgtEl>
                                          <p:spTgt spid="13"/>
                                        </p:tgtEl>
                                        <p:attrNameLst>
                                          <p:attrName>style.visibility</p:attrName>
                                        </p:attrNameLst>
                                      </p:cBhvr>
                                      <p:to>
                                        <p:strVal val="hidden"/>
                                      </p:to>
                                    </p:set>
                                  </p:childTnLst>
                                </p:cTn>
                              </p:par>
                              <p:par>
                                <p:cTn id="90" presetID="17" presetClass="exit" presetSubtype="8" fill="hold" nodeType="withEffect">
                                  <p:stCondLst>
                                    <p:cond delay="0"/>
                                  </p:stCondLst>
                                  <p:childTnLst>
                                    <p:anim calcmode="lin" valueType="num">
                                      <p:cBhvr>
                                        <p:cTn id="91" dur="3000"/>
                                        <p:tgtEl>
                                          <p:spTgt spid="15"/>
                                        </p:tgtEl>
                                        <p:attrNameLst>
                                          <p:attrName>ppt_x</p:attrName>
                                        </p:attrNameLst>
                                      </p:cBhvr>
                                      <p:tavLst>
                                        <p:tav tm="0">
                                          <p:val>
                                            <p:strVal val="ppt_x"/>
                                          </p:val>
                                        </p:tav>
                                        <p:tav tm="100000">
                                          <p:val>
                                            <p:strVal val="ppt_x-ppt_w/2"/>
                                          </p:val>
                                        </p:tav>
                                      </p:tavLst>
                                    </p:anim>
                                    <p:anim calcmode="lin" valueType="num">
                                      <p:cBhvr>
                                        <p:cTn id="92" dur="3000"/>
                                        <p:tgtEl>
                                          <p:spTgt spid="15"/>
                                        </p:tgtEl>
                                        <p:attrNameLst>
                                          <p:attrName>ppt_y</p:attrName>
                                        </p:attrNameLst>
                                      </p:cBhvr>
                                      <p:tavLst>
                                        <p:tav tm="0">
                                          <p:val>
                                            <p:strVal val="ppt_y"/>
                                          </p:val>
                                        </p:tav>
                                        <p:tav tm="100000">
                                          <p:val>
                                            <p:strVal val="ppt_y"/>
                                          </p:val>
                                        </p:tav>
                                      </p:tavLst>
                                    </p:anim>
                                    <p:anim calcmode="lin" valueType="num">
                                      <p:cBhvr>
                                        <p:cTn id="93" dur="3000"/>
                                        <p:tgtEl>
                                          <p:spTgt spid="15"/>
                                        </p:tgtEl>
                                        <p:attrNameLst>
                                          <p:attrName>ppt_w</p:attrName>
                                        </p:attrNameLst>
                                      </p:cBhvr>
                                      <p:tavLst>
                                        <p:tav tm="0">
                                          <p:val>
                                            <p:strVal val="ppt_w"/>
                                          </p:val>
                                        </p:tav>
                                        <p:tav tm="100000">
                                          <p:val>
                                            <p:fltVal val="0"/>
                                          </p:val>
                                        </p:tav>
                                      </p:tavLst>
                                    </p:anim>
                                    <p:anim calcmode="lin" valueType="num">
                                      <p:cBhvr>
                                        <p:cTn id="94" dur="3000"/>
                                        <p:tgtEl>
                                          <p:spTgt spid="15"/>
                                        </p:tgtEl>
                                        <p:attrNameLst>
                                          <p:attrName>ppt_h</p:attrName>
                                        </p:attrNameLst>
                                      </p:cBhvr>
                                      <p:tavLst>
                                        <p:tav tm="0">
                                          <p:val>
                                            <p:strVal val="ppt_h"/>
                                          </p:val>
                                        </p:tav>
                                        <p:tav tm="100000">
                                          <p:val>
                                            <p:strVal val="ppt_h"/>
                                          </p:val>
                                        </p:tav>
                                      </p:tavLst>
                                    </p:anim>
                                    <p:set>
                                      <p:cBhvr>
                                        <p:cTn id="95" dur="1" fill="hold">
                                          <p:stCondLst>
                                            <p:cond delay="2999"/>
                                          </p:stCondLst>
                                        </p:cTn>
                                        <p:tgtEl>
                                          <p:spTgt spid="15"/>
                                        </p:tgtEl>
                                        <p:attrNameLst>
                                          <p:attrName>style.visibility</p:attrName>
                                        </p:attrNameLst>
                                      </p:cBhvr>
                                      <p:to>
                                        <p:strVal val="hidden"/>
                                      </p:to>
                                    </p:set>
                                  </p:childTnLst>
                                </p:cTn>
                              </p:par>
                              <p:par>
                                <p:cTn id="96" presetID="17" presetClass="exit" presetSubtype="8" fill="hold" nodeType="withEffect">
                                  <p:stCondLst>
                                    <p:cond delay="0"/>
                                  </p:stCondLst>
                                  <p:childTnLst>
                                    <p:anim calcmode="lin" valueType="num">
                                      <p:cBhvr>
                                        <p:cTn id="97" dur="3000"/>
                                        <p:tgtEl>
                                          <p:spTgt spid="17"/>
                                        </p:tgtEl>
                                        <p:attrNameLst>
                                          <p:attrName>ppt_x</p:attrName>
                                        </p:attrNameLst>
                                      </p:cBhvr>
                                      <p:tavLst>
                                        <p:tav tm="0">
                                          <p:val>
                                            <p:strVal val="ppt_x"/>
                                          </p:val>
                                        </p:tav>
                                        <p:tav tm="100000">
                                          <p:val>
                                            <p:strVal val="ppt_x-ppt_w/2"/>
                                          </p:val>
                                        </p:tav>
                                      </p:tavLst>
                                    </p:anim>
                                    <p:anim calcmode="lin" valueType="num">
                                      <p:cBhvr>
                                        <p:cTn id="98" dur="3000"/>
                                        <p:tgtEl>
                                          <p:spTgt spid="17"/>
                                        </p:tgtEl>
                                        <p:attrNameLst>
                                          <p:attrName>ppt_y</p:attrName>
                                        </p:attrNameLst>
                                      </p:cBhvr>
                                      <p:tavLst>
                                        <p:tav tm="0">
                                          <p:val>
                                            <p:strVal val="ppt_y"/>
                                          </p:val>
                                        </p:tav>
                                        <p:tav tm="100000">
                                          <p:val>
                                            <p:strVal val="ppt_y"/>
                                          </p:val>
                                        </p:tav>
                                      </p:tavLst>
                                    </p:anim>
                                    <p:anim calcmode="lin" valueType="num">
                                      <p:cBhvr>
                                        <p:cTn id="99" dur="3000"/>
                                        <p:tgtEl>
                                          <p:spTgt spid="17"/>
                                        </p:tgtEl>
                                        <p:attrNameLst>
                                          <p:attrName>ppt_w</p:attrName>
                                        </p:attrNameLst>
                                      </p:cBhvr>
                                      <p:tavLst>
                                        <p:tav tm="0">
                                          <p:val>
                                            <p:strVal val="ppt_w"/>
                                          </p:val>
                                        </p:tav>
                                        <p:tav tm="100000">
                                          <p:val>
                                            <p:fltVal val="0"/>
                                          </p:val>
                                        </p:tav>
                                      </p:tavLst>
                                    </p:anim>
                                    <p:anim calcmode="lin" valueType="num">
                                      <p:cBhvr>
                                        <p:cTn id="100" dur="3000"/>
                                        <p:tgtEl>
                                          <p:spTgt spid="17"/>
                                        </p:tgtEl>
                                        <p:attrNameLst>
                                          <p:attrName>ppt_h</p:attrName>
                                        </p:attrNameLst>
                                      </p:cBhvr>
                                      <p:tavLst>
                                        <p:tav tm="0">
                                          <p:val>
                                            <p:strVal val="ppt_h"/>
                                          </p:val>
                                        </p:tav>
                                        <p:tav tm="100000">
                                          <p:val>
                                            <p:strVal val="ppt_h"/>
                                          </p:val>
                                        </p:tav>
                                      </p:tavLst>
                                    </p:anim>
                                    <p:set>
                                      <p:cBhvr>
                                        <p:cTn id="101" dur="1" fill="hold">
                                          <p:stCondLst>
                                            <p:cond delay="2999"/>
                                          </p:stCondLst>
                                        </p:cTn>
                                        <p:tgtEl>
                                          <p:spTgt spid="17"/>
                                        </p:tgtEl>
                                        <p:attrNameLst>
                                          <p:attrName>style.visibility</p:attrName>
                                        </p:attrNameLst>
                                      </p:cBhvr>
                                      <p:to>
                                        <p:strVal val="hidden"/>
                                      </p:to>
                                    </p:set>
                                  </p:childTnLst>
                                </p:cTn>
                              </p:par>
                              <p:par>
                                <p:cTn id="102" presetID="17" presetClass="exit" presetSubtype="2" fill="hold" nodeType="withEffect">
                                  <p:stCondLst>
                                    <p:cond delay="0"/>
                                  </p:stCondLst>
                                  <p:childTnLst>
                                    <p:anim calcmode="lin" valueType="num">
                                      <p:cBhvr>
                                        <p:cTn id="103" dur="3000"/>
                                        <p:tgtEl>
                                          <p:spTgt spid="7"/>
                                        </p:tgtEl>
                                        <p:attrNameLst>
                                          <p:attrName>ppt_x</p:attrName>
                                        </p:attrNameLst>
                                      </p:cBhvr>
                                      <p:tavLst>
                                        <p:tav tm="0">
                                          <p:val>
                                            <p:strVal val="ppt_x"/>
                                          </p:val>
                                        </p:tav>
                                        <p:tav tm="100000">
                                          <p:val>
                                            <p:strVal val="ppt_x+ppt_w/2"/>
                                          </p:val>
                                        </p:tav>
                                      </p:tavLst>
                                    </p:anim>
                                    <p:anim calcmode="lin" valueType="num">
                                      <p:cBhvr>
                                        <p:cTn id="104" dur="3000"/>
                                        <p:tgtEl>
                                          <p:spTgt spid="7"/>
                                        </p:tgtEl>
                                        <p:attrNameLst>
                                          <p:attrName>ppt_y</p:attrName>
                                        </p:attrNameLst>
                                      </p:cBhvr>
                                      <p:tavLst>
                                        <p:tav tm="0">
                                          <p:val>
                                            <p:strVal val="ppt_y"/>
                                          </p:val>
                                        </p:tav>
                                        <p:tav tm="100000">
                                          <p:val>
                                            <p:strVal val="ppt_y"/>
                                          </p:val>
                                        </p:tav>
                                      </p:tavLst>
                                    </p:anim>
                                    <p:anim calcmode="lin" valueType="num">
                                      <p:cBhvr>
                                        <p:cTn id="105" dur="3000"/>
                                        <p:tgtEl>
                                          <p:spTgt spid="7"/>
                                        </p:tgtEl>
                                        <p:attrNameLst>
                                          <p:attrName>ppt_w</p:attrName>
                                        </p:attrNameLst>
                                      </p:cBhvr>
                                      <p:tavLst>
                                        <p:tav tm="0">
                                          <p:val>
                                            <p:strVal val="ppt_w"/>
                                          </p:val>
                                        </p:tav>
                                        <p:tav tm="100000">
                                          <p:val>
                                            <p:fltVal val="0"/>
                                          </p:val>
                                        </p:tav>
                                      </p:tavLst>
                                    </p:anim>
                                    <p:anim calcmode="lin" valueType="num">
                                      <p:cBhvr>
                                        <p:cTn id="106" dur="3000"/>
                                        <p:tgtEl>
                                          <p:spTgt spid="7"/>
                                        </p:tgtEl>
                                        <p:attrNameLst>
                                          <p:attrName>ppt_h</p:attrName>
                                        </p:attrNameLst>
                                      </p:cBhvr>
                                      <p:tavLst>
                                        <p:tav tm="0">
                                          <p:val>
                                            <p:strVal val="ppt_h"/>
                                          </p:val>
                                        </p:tav>
                                        <p:tav tm="100000">
                                          <p:val>
                                            <p:strVal val="ppt_h"/>
                                          </p:val>
                                        </p:tav>
                                      </p:tavLst>
                                    </p:anim>
                                    <p:set>
                                      <p:cBhvr>
                                        <p:cTn id="107" dur="1" fill="hold">
                                          <p:stCondLst>
                                            <p:cond delay="2999"/>
                                          </p:stCondLst>
                                        </p:cTn>
                                        <p:tgtEl>
                                          <p:spTgt spid="7"/>
                                        </p:tgtEl>
                                        <p:attrNameLst>
                                          <p:attrName>style.visibility</p:attrName>
                                        </p:attrNameLst>
                                      </p:cBhvr>
                                      <p:to>
                                        <p:strVal val="hidden"/>
                                      </p:to>
                                    </p:set>
                                  </p:childTnLst>
                                </p:cTn>
                              </p:par>
                              <p:par>
                                <p:cTn id="108" presetID="17" presetClass="exit" presetSubtype="2" fill="hold" nodeType="withEffect">
                                  <p:stCondLst>
                                    <p:cond delay="0"/>
                                  </p:stCondLst>
                                  <p:childTnLst>
                                    <p:anim calcmode="lin" valueType="num">
                                      <p:cBhvr>
                                        <p:cTn id="109" dur="3000"/>
                                        <p:tgtEl>
                                          <p:spTgt spid="9"/>
                                        </p:tgtEl>
                                        <p:attrNameLst>
                                          <p:attrName>ppt_x</p:attrName>
                                        </p:attrNameLst>
                                      </p:cBhvr>
                                      <p:tavLst>
                                        <p:tav tm="0">
                                          <p:val>
                                            <p:strVal val="ppt_x"/>
                                          </p:val>
                                        </p:tav>
                                        <p:tav tm="100000">
                                          <p:val>
                                            <p:strVal val="ppt_x+ppt_w/2"/>
                                          </p:val>
                                        </p:tav>
                                      </p:tavLst>
                                    </p:anim>
                                    <p:anim calcmode="lin" valueType="num">
                                      <p:cBhvr>
                                        <p:cTn id="110" dur="3000"/>
                                        <p:tgtEl>
                                          <p:spTgt spid="9"/>
                                        </p:tgtEl>
                                        <p:attrNameLst>
                                          <p:attrName>ppt_y</p:attrName>
                                        </p:attrNameLst>
                                      </p:cBhvr>
                                      <p:tavLst>
                                        <p:tav tm="0">
                                          <p:val>
                                            <p:strVal val="ppt_y"/>
                                          </p:val>
                                        </p:tav>
                                        <p:tav tm="100000">
                                          <p:val>
                                            <p:strVal val="ppt_y"/>
                                          </p:val>
                                        </p:tav>
                                      </p:tavLst>
                                    </p:anim>
                                    <p:anim calcmode="lin" valueType="num">
                                      <p:cBhvr>
                                        <p:cTn id="111" dur="3000"/>
                                        <p:tgtEl>
                                          <p:spTgt spid="9"/>
                                        </p:tgtEl>
                                        <p:attrNameLst>
                                          <p:attrName>ppt_w</p:attrName>
                                        </p:attrNameLst>
                                      </p:cBhvr>
                                      <p:tavLst>
                                        <p:tav tm="0">
                                          <p:val>
                                            <p:strVal val="ppt_w"/>
                                          </p:val>
                                        </p:tav>
                                        <p:tav tm="100000">
                                          <p:val>
                                            <p:fltVal val="0"/>
                                          </p:val>
                                        </p:tav>
                                      </p:tavLst>
                                    </p:anim>
                                    <p:anim calcmode="lin" valueType="num">
                                      <p:cBhvr>
                                        <p:cTn id="112" dur="3000"/>
                                        <p:tgtEl>
                                          <p:spTgt spid="9"/>
                                        </p:tgtEl>
                                        <p:attrNameLst>
                                          <p:attrName>ppt_h</p:attrName>
                                        </p:attrNameLst>
                                      </p:cBhvr>
                                      <p:tavLst>
                                        <p:tav tm="0">
                                          <p:val>
                                            <p:strVal val="ppt_h"/>
                                          </p:val>
                                        </p:tav>
                                        <p:tav tm="100000">
                                          <p:val>
                                            <p:strVal val="ppt_h"/>
                                          </p:val>
                                        </p:tav>
                                      </p:tavLst>
                                    </p:anim>
                                    <p:set>
                                      <p:cBhvr>
                                        <p:cTn id="113" dur="1" fill="hold">
                                          <p:stCondLst>
                                            <p:cond delay="2999"/>
                                          </p:stCondLst>
                                        </p:cTn>
                                        <p:tgtEl>
                                          <p:spTgt spid="9"/>
                                        </p:tgtEl>
                                        <p:attrNameLst>
                                          <p:attrName>style.visibility</p:attrName>
                                        </p:attrNameLst>
                                      </p:cBhvr>
                                      <p:to>
                                        <p:strVal val="hidden"/>
                                      </p:to>
                                    </p:set>
                                  </p:childTnLst>
                                </p:cTn>
                              </p:par>
                              <p:par>
                                <p:cTn id="114" presetID="17" presetClass="exit" presetSubtype="2" fill="hold" nodeType="withEffect">
                                  <p:stCondLst>
                                    <p:cond delay="0"/>
                                  </p:stCondLst>
                                  <p:childTnLst>
                                    <p:anim calcmode="lin" valueType="num">
                                      <p:cBhvr>
                                        <p:cTn id="115" dur="3000"/>
                                        <p:tgtEl>
                                          <p:spTgt spid="11"/>
                                        </p:tgtEl>
                                        <p:attrNameLst>
                                          <p:attrName>ppt_x</p:attrName>
                                        </p:attrNameLst>
                                      </p:cBhvr>
                                      <p:tavLst>
                                        <p:tav tm="0">
                                          <p:val>
                                            <p:strVal val="ppt_x"/>
                                          </p:val>
                                        </p:tav>
                                        <p:tav tm="100000">
                                          <p:val>
                                            <p:strVal val="ppt_x+ppt_w/2"/>
                                          </p:val>
                                        </p:tav>
                                      </p:tavLst>
                                    </p:anim>
                                    <p:anim calcmode="lin" valueType="num">
                                      <p:cBhvr>
                                        <p:cTn id="116" dur="3000"/>
                                        <p:tgtEl>
                                          <p:spTgt spid="11"/>
                                        </p:tgtEl>
                                        <p:attrNameLst>
                                          <p:attrName>ppt_y</p:attrName>
                                        </p:attrNameLst>
                                      </p:cBhvr>
                                      <p:tavLst>
                                        <p:tav tm="0">
                                          <p:val>
                                            <p:strVal val="ppt_y"/>
                                          </p:val>
                                        </p:tav>
                                        <p:tav tm="100000">
                                          <p:val>
                                            <p:strVal val="ppt_y"/>
                                          </p:val>
                                        </p:tav>
                                      </p:tavLst>
                                    </p:anim>
                                    <p:anim calcmode="lin" valueType="num">
                                      <p:cBhvr>
                                        <p:cTn id="117" dur="3000"/>
                                        <p:tgtEl>
                                          <p:spTgt spid="11"/>
                                        </p:tgtEl>
                                        <p:attrNameLst>
                                          <p:attrName>ppt_w</p:attrName>
                                        </p:attrNameLst>
                                      </p:cBhvr>
                                      <p:tavLst>
                                        <p:tav tm="0">
                                          <p:val>
                                            <p:strVal val="ppt_w"/>
                                          </p:val>
                                        </p:tav>
                                        <p:tav tm="100000">
                                          <p:val>
                                            <p:fltVal val="0"/>
                                          </p:val>
                                        </p:tav>
                                      </p:tavLst>
                                    </p:anim>
                                    <p:anim calcmode="lin" valueType="num">
                                      <p:cBhvr>
                                        <p:cTn id="118" dur="3000"/>
                                        <p:tgtEl>
                                          <p:spTgt spid="11"/>
                                        </p:tgtEl>
                                        <p:attrNameLst>
                                          <p:attrName>ppt_h</p:attrName>
                                        </p:attrNameLst>
                                      </p:cBhvr>
                                      <p:tavLst>
                                        <p:tav tm="0">
                                          <p:val>
                                            <p:strVal val="ppt_h"/>
                                          </p:val>
                                        </p:tav>
                                        <p:tav tm="100000">
                                          <p:val>
                                            <p:strVal val="ppt_h"/>
                                          </p:val>
                                        </p:tav>
                                      </p:tavLst>
                                    </p:anim>
                                    <p:set>
                                      <p:cBhvr>
                                        <p:cTn id="119" dur="1" fill="hold">
                                          <p:stCondLst>
                                            <p:cond delay="2999"/>
                                          </p:stCondLst>
                                        </p:cTn>
                                        <p:tgtEl>
                                          <p:spTgt spid="11"/>
                                        </p:tgtEl>
                                        <p:attrNameLst>
                                          <p:attrName>style.visibility</p:attrName>
                                        </p:attrNameLst>
                                      </p:cBhvr>
                                      <p:to>
                                        <p:strVal val="hidden"/>
                                      </p:to>
                                    </p:set>
                                  </p:childTnLst>
                                </p:cTn>
                              </p:par>
                              <p:par>
                                <p:cTn id="120" presetID="17" presetClass="exit" presetSubtype="2" fill="hold" nodeType="withEffect">
                                  <p:stCondLst>
                                    <p:cond delay="0"/>
                                  </p:stCondLst>
                                  <p:childTnLst>
                                    <p:anim calcmode="lin" valueType="num">
                                      <p:cBhvr>
                                        <p:cTn id="121" dur="3000"/>
                                        <p:tgtEl>
                                          <p:spTgt spid="14"/>
                                        </p:tgtEl>
                                        <p:attrNameLst>
                                          <p:attrName>ppt_x</p:attrName>
                                        </p:attrNameLst>
                                      </p:cBhvr>
                                      <p:tavLst>
                                        <p:tav tm="0">
                                          <p:val>
                                            <p:strVal val="ppt_x"/>
                                          </p:val>
                                        </p:tav>
                                        <p:tav tm="100000">
                                          <p:val>
                                            <p:strVal val="ppt_x+ppt_w/2"/>
                                          </p:val>
                                        </p:tav>
                                      </p:tavLst>
                                    </p:anim>
                                    <p:anim calcmode="lin" valueType="num">
                                      <p:cBhvr>
                                        <p:cTn id="122" dur="3000"/>
                                        <p:tgtEl>
                                          <p:spTgt spid="14"/>
                                        </p:tgtEl>
                                        <p:attrNameLst>
                                          <p:attrName>ppt_y</p:attrName>
                                        </p:attrNameLst>
                                      </p:cBhvr>
                                      <p:tavLst>
                                        <p:tav tm="0">
                                          <p:val>
                                            <p:strVal val="ppt_y"/>
                                          </p:val>
                                        </p:tav>
                                        <p:tav tm="100000">
                                          <p:val>
                                            <p:strVal val="ppt_y"/>
                                          </p:val>
                                        </p:tav>
                                      </p:tavLst>
                                    </p:anim>
                                    <p:anim calcmode="lin" valueType="num">
                                      <p:cBhvr>
                                        <p:cTn id="123" dur="3000"/>
                                        <p:tgtEl>
                                          <p:spTgt spid="14"/>
                                        </p:tgtEl>
                                        <p:attrNameLst>
                                          <p:attrName>ppt_w</p:attrName>
                                        </p:attrNameLst>
                                      </p:cBhvr>
                                      <p:tavLst>
                                        <p:tav tm="0">
                                          <p:val>
                                            <p:strVal val="ppt_w"/>
                                          </p:val>
                                        </p:tav>
                                        <p:tav tm="100000">
                                          <p:val>
                                            <p:fltVal val="0"/>
                                          </p:val>
                                        </p:tav>
                                      </p:tavLst>
                                    </p:anim>
                                    <p:anim calcmode="lin" valueType="num">
                                      <p:cBhvr>
                                        <p:cTn id="124" dur="3000"/>
                                        <p:tgtEl>
                                          <p:spTgt spid="14"/>
                                        </p:tgtEl>
                                        <p:attrNameLst>
                                          <p:attrName>ppt_h</p:attrName>
                                        </p:attrNameLst>
                                      </p:cBhvr>
                                      <p:tavLst>
                                        <p:tav tm="0">
                                          <p:val>
                                            <p:strVal val="ppt_h"/>
                                          </p:val>
                                        </p:tav>
                                        <p:tav tm="100000">
                                          <p:val>
                                            <p:strVal val="ppt_h"/>
                                          </p:val>
                                        </p:tav>
                                      </p:tavLst>
                                    </p:anim>
                                    <p:set>
                                      <p:cBhvr>
                                        <p:cTn id="125" dur="1" fill="hold">
                                          <p:stCondLst>
                                            <p:cond delay="2999"/>
                                          </p:stCondLst>
                                        </p:cTn>
                                        <p:tgtEl>
                                          <p:spTgt spid="14"/>
                                        </p:tgtEl>
                                        <p:attrNameLst>
                                          <p:attrName>style.visibility</p:attrName>
                                        </p:attrNameLst>
                                      </p:cBhvr>
                                      <p:to>
                                        <p:strVal val="hidden"/>
                                      </p:to>
                                    </p:set>
                                  </p:childTnLst>
                                </p:cTn>
                              </p:par>
                              <p:par>
                                <p:cTn id="126" presetID="17" presetClass="exit" presetSubtype="2" fill="hold" nodeType="withEffect">
                                  <p:stCondLst>
                                    <p:cond delay="0"/>
                                  </p:stCondLst>
                                  <p:childTnLst>
                                    <p:anim calcmode="lin" valueType="num">
                                      <p:cBhvr>
                                        <p:cTn id="127" dur="3000"/>
                                        <p:tgtEl>
                                          <p:spTgt spid="16"/>
                                        </p:tgtEl>
                                        <p:attrNameLst>
                                          <p:attrName>ppt_x</p:attrName>
                                        </p:attrNameLst>
                                      </p:cBhvr>
                                      <p:tavLst>
                                        <p:tav tm="0">
                                          <p:val>
                                            <p:strVal val="ppt_x"/>
                                          </p:val>
                                        </p:tav>
                                        <p:tav tm="100000">
                                          <p:val>
                                            <p:strVal val="ppt_x+ppt_w/2"/>
                                          </p:val>
                                        </p:tav>
                                      </p:tavLst>
                                    </p:anim>
                                    <p:anim calcmode="lin" valueType="num">
                                      <p:cBhvr>
                                        <p:cTn id="128" dur="3000"/>
                                        <p:tgtEl>
                                          <p:spTgt spid="16"/>
                                        </p:tgtEl>
                                        <p:attrNameLst>
                                          <p:attrName>ppt_y</p:attrName>
                                        </p:attrNameLst>
                                      </p:cBhvr>
                                      <p:tavLst>
                                        <p:tav tm="0">
                                          <p:val>
                                            <p:strVal val="ppt_y"/>
                                          </p:val>
                                        </p:tav>
                                        <p:tav tm="100000">
                                          <p:val>
                                            <p:strVal val="ppt_y"/>
                                          </p:val>
                                        </p:tav>
                                      </p:tavLst>
                                    </p:anim>
                                    <p:anim calcmode="lin" valueType="num">
                                      <p:cBhvr>
                                        <p:cTn id="129" dur="3000"/>
                                        <p:tgtEl>
                                          <p:spTgt spid="16"/>
                                        </p:tgtEl>
                                        <p:attrNameLst>
                                          <p:attrName>ppt_w</p:attrName>
                                        </p:attrNameLst>
                                      </p:cBhvr>
                                      <p:tavLst>
                                        <p:tav tm="0">
                                          <p:val>
                                            <p:strVal val="ppt_w"/>
                                          </p:val>
                                        </p:tav>
                                        <p:tav tm="100000">
                                          <p:val>
                                            <p:fltVal val="0"/>
                                          </p:val>
                                        </p:tav>
                                      </p:tavLst>
                                    </p:anim>
                                    <p:anim calcmode="lin" valueType="num">
                                      <p:cBhvr>
                                        <p:cTn id="130" dur="3000"/>
                                        <p:tgtEl>
                                          <p:spTgt spid="16"/>
                                        </p:tgtEl>
                                        <p:attrNameLst>
                                          <p:attrName>ppt_h</p:attrName>
                                        </p:attrNameLst>
                                      </p:cBhvr>
                                      <p:tavLst>
                                        <p:tav tm="0">
                                          <p:val>
                                            <p:strVal val="ppt_h"/>
                                          </p:val>
                                        </p:tav>
                                        <p:tav tm="100000">
                                          <p:val>
                                            <p:strVal val="ppt_h"/>
                                          </p:val>
                                        </p:tav>
                                      </p:tavLst>
                                    </p:anim>
                                    <p:set>
                                      <p:cBhvr>
                                        <p:cTn id="131" dur="1" fill="hold">
                                          <p:stCondLst>
                                            <p:cond delay="2999"/>
                                          </p:stCondLst>
                                        </p:cTn>
                                        <p:tgtEl>
                                          <p:spTgt spid="16"/>
                                        </p:tgtEl>
                                        <p:attrNameLst>
                                          <p:attrName>style.visibility</p:attrName>
                                        </p:attrNameLst>
                                      </p:cBhvr>
                                      <p:to>
                                        <p:strVal val="hidden"/>
                                      </p:to>
                                    </p:set>
                                  </p:childTnLst>
                                </p:cTn>
                              </p:par>
                              <p:par>
                                <p:cTn id="132" presetID="17" presetClass="exit" presetSubtype="2" fill="hold" nodeType="withEffect">
                                  <p:stCondLst>
                                    <p:cond delay="0"/>
                                  </p:stCondLst>
                                  <p:childTnLst>
                                    <p:anim calcmode="lin" valueType="num">
                                      <p:cBhvr>
                                        <p:cTn id="133" dur="3000"/>
                                        <p:tgtEl>
                                          <p:spTgt spid="18"/>
                                        </p:tgtEl>
                                        <p:attrNameLst>
                                          <p:attrName>ppt_x</p:attrName>
                                        </p:attrNameLst>
                                      </p:cBhvr>
                                      <p:tavLst>
                                        <p:tav tm="0">
                                          <p:val>
                                            <p:strVal val="ppt_x"/>
                                          </p:val>
                                        </p:tav>
                                        <p:tav tm="100000">
                                          <p:val>
                                            <p:strVal val="ppt_x+ppt_w/2"/>
                                          </p:val>
                                        </p:tav>
                                      </p:tavLst>
                                    </p:anim>
                                    <p:anim calcmode="lin" valueType="num">
                                      <p:cBhvr>
                                        <p:cTn id="134" dur="3000"/>
                                        <p:tgtEl>
                                          <p:spTgt spid="18"/>
                                        </p:tgtEl>
                                        <p:attrNameLst>
                                          <p:attrName>ppt_y</p:attrName>
                                        </p:attrNameLst>
                                      </p:cBhvr>
                                      <p:tavLst>
                                        <p:tav tm="0">
                                          <p:val>
                                            <p:strVal val="ppt_y"/>
                                          </p:val>
                                        </p:tav>
                                        <p:tav tm="100000">
                                          <p:val>
                                            <p:strVal val="ppt_y"/>
                                          </p:val>
                                        </p:tav>
                                      </p:tavLst>
                                    </p:anim>
                                    <p:anim calcmode="lin" valueType="num">
                                      <p:cBhvr>
                                        <p:cTn id="135" dur="3000"/>
                                        <p:tgtEl>
                                          <p:spTgt spid="18"/>
                                        </p:tgtEl>
                                        <p:attrNameLst>
                                          <p:attrName>ppt_w</p:attrName>
                                        </p:attrNameLst>
                                      </p:cBhvr>
                                      <p:tavLst>
                                        <p:tav tm="0">
                                          <p:val>
                                            <p:strVal val="ppt_w"/>
                                          </p:val>
                                        </p:tav>
                                        <p:tav tm="100000">
                                          <p:val>
                                            <p:fltVal val="0"/>
                                          </p:val>
                                        </p:tav>
                                      </p:tavLst>
                                    </p:anim>
                                    <p:anim calcmode="lin" valueType="num">
                                      <p:cBhvr>
                                        <p:cTn id="136" dur="3000"/>
                                        <p:tgtEl>
                                          <p:spTgt spid="18"/>
                                        </p:tgtEl>
                                        <p:attrNameLst>
                                          <p:attrName>ppt_h</p:attrName>
                                        </p:attrNameLst>
                                      </p:cBhvr>
                                      <p:tavLst>
                                        <p:tav tm="0">
                                          <p:val>
                                            <p:strVal val="ppt_h"/>
                                          </p:val>
                                        </p:tav>
                                        <p:tav tm="100000">
                                          <p:val>
                                            <p:strVal val="ppt_h"/>
                                          </p:val>
                                        </p:tav>
                                      </p:tavLst>
                                    </p:anim>
                                    <p:set>
                                      <p:cBhvr>
                                        <p:cTn id="137" dur="1" fill="hold">
                                          <p:stCondLst>
                                            <p:cond delay="2999"/>
                                          </p:stCondLst>
                                        </p:cTn>
                                        <p:tgtEl>
                                          <p:spTgt spid="18"/>
                                        </p:tgtEl>
                                        <p:attrNameLst>
                                          <p:attrName>style.visibility</p:attrName>
                                        </p:attrNameLst>
                                      </p:cBhvr>
                                      <p:to>
                                        <p:strVal val="hidden"/>
                                      </p:to>
                                    </p:set>
                                  </p:childTnLst>
                                </p:cTn>
                              </p:par>
                              <p:par>
                                <p:cTn id="138" presetID="17" presetClass="entr" presetSubtype="10"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strVal val="#ppt_h"/>
                                          </p:val>
                                        </p:tav>
                                        <p:tav tm="100000">
                                          <p:val>
                                            <p:strVal val="#ppt_h"/>
                                          </p:val>
                                        </p:tav>
                                      </p:tavLst>
                                    </p:anim>
                                  </p:childTnLst>
                                </p:cTn>
                              </p:par>
                              <p:par>
                                <p:cTn id="142" presetID="8"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diamond(out)">
                                      <p:cBhvr>
                                        <p:cTn id="144" dur="3000"/>
                                        <p:tgtEl>
                                          <p:spTgt spid="4"/>
                                        </p:tgtEl>
                                      </p:cBhvr>
                                    </p:animEffect>
                                  </p:childTnLst>
                                </p:cTn>
                              </p:par>
                            </p:childTnLst>
                          </p:cTn>
                        </p:par>
                        <p:par>
                          <p:cTn id="145" fill="hold" nodeType="afterGroup">
                            <p:stCondLst>
                              <p:cond delay="6000"/>
                            </p:stCondLst>
                            <p:childTnLst>
                              <p:par>
                                <p:cTn id="146" presetID="23" presetClass="entr" presetSubtype="16" fill="hold" grpId="0" nodeType="afterEffect">
                                  <p:stCondLst>
                                    <p:cond delay="0"/>
                                  </p:stCondLst>
                                  <p:childTnLst>
                                    <p:set>
                                      <p:cBhvr>
                                        <p:cTn id="147" dur="1" fill="hold">
                                          <p:stCondLst>
                                            <p:cond delay="0"/>
                                          </p:stCondLst>
                                        </p:cTn>
                                        <p:tgtEl>
                                          <p:spTgt spid="19"/>
                                        </p:tgtEl>
                                        <p:attrNameLst>
                                          <p:attrName>style.visibility</p:attrName>
                                        </p:attrNameLst>
                                      </p:cBhvr>
                                      <p:to>
                                        <p:strVal val="visible"/>
                                      </p:to>
                                    </p:set>
                                    <p:anim calcmode="lin" valueType="num">
                                      <p:cBhvr>
                                        <p:cTn id="148" dur="2000" fill="hold"/>
                                        <p:tgtEl>
                                          <p:spTgt spid="19"/>
                                        </p:tgtEl>
                                        <p:attrNameLst>
                                          <p:attrName>ppt_w</p:attrName>
                                        </p:attrNameLst>
                                      </p:cBhvr>
                                      <p:tavLst>
                                        <p:tav tm="0">
                                          <p:val>
                                            <p:fltVal val="0"/>
                                          </p:val>
                                        </p:tav>
                                        <p:tav tm="100000">
                                          <p:val>
                                            <p:strVal val="#ppt_w"/>
                                          </p:val>
                                        </p:tav>
                                      </p:tavLst>
                                    </p:anim>
                                    <p:anim calcmode="lin" valueType="num">
                                      <p:cBhvr>
                                        <p:cTn id="149" dur="2000" fill="hold"/>
                                        <p:tgtEl>
                                          <p:spTgt spid="19"/>
                                        </p:tgtEl>
                                        <p:attrNameLst>
                                          <p:attrName>ppt_h</p:attrName>
                                        </p:attrNameLst>
                                      </p:cBhvr>
                                      <p:tavLst>
                                        <p:tav tm="0">
                                          <p:val>
                                            <p:fltVal val="0"/>
                                          </p:val>
                                        </p:tav>
                                        <p:tav tm="100000">
                                          <p:val>
                                            <p:strVal val="#ppt_h"/>
                                          </p:val>
                                        </p:tav>
                                      </p:tavLst>
                                    </p:anim>
                                  </p:childTnLst>
                                </p:cTn>
                              </p:par>
                            </p:childTnLst>
                          </p:cTn>
                        </p:par>
                        <p:par>
                          <p:cTn id="150" fill="hold" nodeType="afterGroup">
                            <p:stCondLst>
                              <p:cond delay="8000"/>
                            </p:stCondLst>
                            <p:childTnLst>
                              <p:par>
                                <p:cTn id="151" presetID="40" presetClass="entr" presetSubtype="0" fill="hold" grpId="0" nodeType="afterEffect">
                                  <p:stCondLst>
                                    <p:cond delay="500"/>
                                  </p:stCondLst>
                                  <p:iterate type="lt">
                                    <p:tmPct val="10000"/>
                                  </p:iterate>
                                  <p:childTnLst>
                                    <p:set>
                                      <p:cBhvr>
                                        <p:cTn id="152" dur="1" fill="hold">
                                          <p:stCondLst>
                                            <p:cond delay="0"/>
                                          </p:stCondLst>
                                        </p:cTn>
                                        <p:tgtEl>
                                          <p:spTgt spid="20"/>
                                        </p:tgtEl>
                                        <p:attrNameLst>
                                          <p:attrName>style.visibility</p:attrName>
                                        </p:attrNameLst>
                                      </p:cBhvr>
                                      <p:to>
                                        <p:strVal val="visible"/>
                                      </p:to>
                                    </p:set>
                                    <p:animEffect transition="in" filter="fade">
                                      <p:cBhvr>
                                        <p:cTn id="153" dur="1000"/>
                                        <p:tgtEl>
                                          <p:spTgt spid="20"/>
                                        </p:tgtEl>
                                      </p:cBhvr>
                                    </p:animEffect>
                                    <p:anim calcmode="lin" valueType="num">
                                      <p:cBhvr>
                                        <p:cTn id="154" dur="1000" fill="hold"/>
                                        <p:tgtEl>
                                          <p:spTgt spid="20"/>
                                        </p:tgtEl>
                                        <p:attrNameLst>
                                          <p:attrName>ppt_x</p:attrName>
                                        </p:attrNameLst>
                                      </p:cBhvr>
                                      <p:tavLst>
                                        <p:tav tm="0">
                                          <p:val>
                                            <p:strVal val="#ppt_x-.1"/>
                                          </p:val>
                                        </p:tav>
                                        <p:tav tm="100000">
                                          <p:val>
                                            <p:strVal val="#ppt_x"/>
                                          </p:val>
                                        </p:tav>
                                      </p:tavLst>
                                    </p:anim>
                                    <p:anim calcmode="lin" valueType="num">
                                      <p:cBhvr>
                                        <p:cTn id="15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6 Catedral y Girald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6 Catedral y Giralda.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50825" y="4370388"/>
            <a:ext cx="871378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catedral de Santa María de la Sede de Sevilla es la catedral gótica cristiana con mayor superficie del mundo. La Unesco la declaró en 1987, junto al Real Alcázar y el Archivo de Indias, Patrimonio de la Humanidad​ y, el 25 de julio de 2010, Bien de Valor Universal Excepcional.​​</a:t>
            </a:r>
          </a:p>
        </p:txBody>
      </p:sp>
      <p:sp>
        <p:nvSpPr>
          <p:cNvPr id="7" name="6 CuadroTexto"/>
          <p:cNvSpPr txBox="1"/>
          <p:nvPr/>
        </p:nvSpPr>
        <p:spPr>
          <a:xfrm>
            <a:off x="2051050" y="554038"/>
            <a:ext cx="3676650"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CATEDRAL DE SEVILLA</a:t>
            </a:r>
          </a:p>
        </p:txBody>
      </p:sp>
    </p:spTree>
  </p:cSld>
  <p:clrMapOvr>
    <a:masterClrMapping/>
  </p:clrMapOvr>
  <mc:AlternateContent xmlns:mc="http://schemas.openxmlformats.org/markup-compatibility/2006">
    <mc:Choice xmlns:p14="http://schemas.microsoft.com/office/powerpoint/2010/main" Requires="p14">
      <p:transition spd="slow" p14:dur="2000" advTm="34000">
        <p:split orient="vert"/>
      </p:transition>
    </mc:Choice>
    <mc:Fallback>
      <p:transition spd="slow" advTm="3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3"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linds(vertical)">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3"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3000"/>
                                        <p:tgtEl>
                                          <p:spTgt spid="5"/>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ppt_w</p:attrName>
                                        </p:attrNameLst>
                                      </p:cBhvr>
                                      <p:tavLst>
                                        <p:tav tm="0">
                                          <p:val>
                                            <p:fltVal val="0"/>
                                          </p:val>
                                        </p:tav>
                                        <p:tav tm="100000">
                                          <p:val>
                                            <p:strVal val="#ppt_w"/>
                                          </p:val>
                                        </p:tav>
                                      </p:tavLst>
                                    </p:anim>
                                    <p:anim calcmode="lin" valueType="num">
                                      <p:cBhvr>
                                        <p:cTn id="23" dur="2000" fill="hold"/>
                                        <p:tgtEl>
                                          <p:spTgt spid="7"/>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LightPrevailed.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isósceles"/>
          <p:cNvSpPr/>
          <p:nvPr/>
        </p:nvSpPr>
        <p:spPr>
          <a:xfrm rot="16200000">
            <a:off x="1233249" y="1993316"/>
            <a:ext cx="5020136"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isósceles"/>
          <p:cNvSpPr/>
          <p:nvPr/>
        </p:nvSpPr>
        <p:spPr>
          <a:xfrm rot="16200000" flipV="1">
            <a:off x="2850135" y="2019503"/>
            <a:ext cx="5020136"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rot="16200000">
            <a:off x="518869" y="1993316"/>
            <a:ext cx="5020136"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16200000" flipV="1">
            <a:off x="3534751"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rot="16200000">
            <a:off x="-225278" y="1963550"/>
            <a:ext cx="5079667"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16200000" flipV="1">
            <a:off x="4249138"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rot="16200000">
            <a:off x="-826785" y="1993553"/>
            <a:ext cx="5139673"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isósceles"/>
          <p:cNvSpPr/>
          <p:nvPr/>
        </p:nvSpPr>
        <p:spPr>
          <a:xfrm rot="16200000" flipV="1">
            <a:off x="4749204" y="1989737"/>
            <a:ext cx="5079667"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isósceles"/>
          <p:cNvSpPr/>
          <p:nvPr/>
        </p:nvSpPr>
        <p:spPr>
          <a:xfrm rot="16200000">
            <a:off x="-1326851" y="1993553"/>
            <a:ext cx="5139673" cy="1628780"/>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isósceles"/>
          <p:cNvSpPr/>
          <p:nvPr/>
        </p:nvSpPr>
        <p:spPr>
          <a:xfrm rot="16200000" flipV="1">
            <a:off x="5290934" y="1959971"/>
            <a:ext cx="5139198" cy="1576406"/>
          </a:xfrm>
          <a:prstGeom prst="triangle">
            <a:avLst/>
          </a:prstGeom>
          <a:gradFill flip="none" rotWithShape="1">
            <a:gsLst>
              <a:gs pos="49000">
                <a:schemeClr val="accent6">
                  <a:lumMod val="50000"/>
                  <a:alpha val="17000"/>
                </a:schemeClr>
              </a:gs>
              <a:gs pos="50000">
                <a:schemeClr val="accent6">
                  <a:lumMod val="20000"/>
                  <a:lumOff val="80000"/>
                </a:schemeClr>
              </a:gs>
              <a:gs pos="100000">
                <a:schemeClr val="accent6">
                  <a:lumMod val="40000"/>
                  <a:lumOff val="60000"/>
                </a:schemeClr>
              </a:gs>
            </a:gsLst>
            <a:path path="circle">
              <a:fillToRect l="50000" t="50000" r="50000" b="50000"/>
            </a:path>
            <a:tileRect/>
          </a:gradFill>
          <a:ln w="3175">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550848" y="4694932"/>
            <a:ext cx="79930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Nuestra Señora de la Esperanza también conocida como Esperanza de Triana, es una imagen que representa a la Virgen María que se venera en Sevilla en el barrio de Triana.</a:t>
            </a:r>
          </a:p>
        </p:txBody>
      </p:sp>
      <p:sp>
        <p:nvSpPr>
          <p:cNvPr id="16" name="15 CuadroTexto"/>
          <p:cNvSpPr txBox="1"/>
          <p:nvPr/>
        </p:nvSpPr>
        <p:spPr>
          <a:xfrm>
            <a:off x="1168403" y="302042"/>
            <a:ext cx="3765550"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ESPERANZA DE TRIANA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8000">
        <p15:prstTrans prst="pageCurlDouble"/>
      </p:transition>
    </mc:Choice>
    <mc:Fallback>
      <p:transition spd="slow"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16" presetClass="entr" presetSubtype="2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Horizontal)">
                                      <p:cBhvr>
                                        <p:cTn id="13" dur="3000"/>
                                        <p:tgtEl>
                                          <p:spTgt spid="7"/>
                                        </p:tgtEl>
                                      </p:cBhvr>
                                    </p:animEffect>
                                  </p:childTnLst>
                                </p:cTn>
                              </p:par>
                              <p:par>
                                <p:cTn id="14" presetID="16" presetClass="entr" presetSubtype="2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barn(inHorizontal)">
                                      <p:cBhvr>
                                        <p:cTn id="16" dur="3000"/>
                                        <p:tgtEl>
                                          <p:spTgt spid="8"/>
                                        </p:tgtEl>
                                      </p:cBhvr>
                                    </p:animEffect>
                                  </p:childTnLst>
                                </p:cTn>
                              </p:par>
                              <p:par>
                                <p:cTn id="17" presetID="16" presetClass="entr" presetSubtype="2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barn(inHorizontal)">
                                      <p:cBhvr>
                                        <p:cTn id="19" dur="3000"/>
                                        <p:tgtEl>
                                          <p:spTgt spid="9"/>
                                        </p:tgtEl>
                                      </p:cBhvr>
                                    </p:animEffect>
                                  </p:childTnLst>
                                </p:cTn>
                              </p:par>
                              <p:par>
                                <p:cTn id="20" presetID="16" presetClass="entr" presetSubtype="2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arn(inHorizontal)">
                                      <p:cBhvr>
                                        <p:cTn id="22" dur="3000"/>
                                        <p:tgtEl>
                                          <p:spTgt spid="10"/>
                                        </p:tgtEl>
                                      </p:cBhvr>
                                    </p:animEffect>
                                  </p:childTnLst>
                                </p:cTn>
                              </p:par>
                              <p:par>
                                <p:cTn id="23" presetID="16" presetClass="entr" presetSubtype="26"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barn(inHorizontal)">
                                      <p:cBhvr>
                                        <p:cTn id="25" dur="3000"/>
                                        <p:tgtEl>
                                          <p:spTgt spid="11"/>
                                        </p:tgtEl>
                                      </p:cBhvr>
                                    </p:animEffect>
                                  </p:childTnLst>
                                </p:cTn>
                              </p:par>
                              <p:par>
                                <p:cTn id="26" presetID="16" presetClass="entr" presetSubtype="26"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Horizontal)">
                                      <p:cBhvr>
                                        <p:cTn id="28" dur="3000"/>
                                        <p:tgtEl>
                                          <p:spTgt spid="12"/>
                                        </p:tgtEl>
                                      </p:cBhvr>
                                    </p:animEffect>
                                  </p:childTnLst>
                                </p:cTn>
                              </p:par>
                              <p:par>
                                <p:cTn id="29" presetID="16" presetClass="entr" presetSubtype="2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Horizontal)">
                                      <p:cBhvr>
                                        <p:cTn id="31" dur="3000"/>
                                        <p:tgtEl>
                                          <p:spTgt spid="13"/>
                                        </p:tgtEl>
                                      </p:cBhvr>
                                    </p:animEffect>
                                  </p:childTnLst>
                                </p:cTn>
                              </p:par>
                              <p:par>
                                <p:cTn id="32" presetID="16" presetClass="entr" presetSubtype="26"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arn(inHorizontal)">
                                      <p:cBhvr>
                                        <p:cTn id="34" dur="3000"/>
                                        <p:tgtEl>
                                          <p:spTgt spid="14"/>
                                        </p:tgtEl>
                                      </p:cBhvr>
                                    </p:animEffec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5"/>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7"/>
                                        </p:tgtEl>
                                        <p:attrNameLst>
                                          <p:attrName>r</p:attrName>
                                        </p:attrNameLst>
                                      </p:cBhvr>
                                    </p:animRot>
                                  </p:childTnLst>
                                </p:cTn>
                              </p:par>
                              <p:par>
                                <p:cTn id="41" presetID="8" presetClass="emph" presetSubtype="0" fill="hold" nodeType="withEffect">
                                  <p:stCondLst>
                                    <p:cond delay="0"/>
                                  </p:stCondLst>
                                  <p:childTnLst>
                                    <p:animRot by="21600000">
                                      <p:cBhvr>
                                        <p:cTn id="42" dur="3000" fill="hold"/>
                                        <p:tgtEl>
                                          <p:spTgt spid="9"/>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1"/>
                                        </p:tgtEl>
                                        <p:attrNameLst>
                                          <p:attrName>r</p:attrName>
                                        </p:attrNameLst>
                                      </p:cBhvr>
                                    </p:animRot>
                                  </p:childTnLst>
                                </p:cTn>
                              </p:par>
                              <p:par>
                                <p:cTn id="45" presetID="8" presetClass="emph" presetSubtype="0" fill="hold" nodeType="withEffect">
                                  <p:stCondLst>
                                    <p:cond delay="0"/>
                                  </p:stCondLst>
                                  <p:childTnLst>
                                    <p:animRot by="-21600000">
                                      <p:cBhvr>
                                        <p:cTn id="46" dur="3000" fill="hold"/>
                                        <p:tgtEl>
                                          <p:spTgt spid="6"/>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8"/>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10"/>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12"/>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nodeType="afterGroup">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2"/>
                                        </p:tgtEl>
                                        <p:attrNameLst>
                                          <p:attrName>ppt_x</p:attrName>
                                        </p:attrNameLst>
                                      </p:cBhvr>
                                      <p:tavLst>
                                        <p:tav tm="0">
                                          <p:val>
                                            <p:strVal val="ppt_x"/>
                                          </p:val>
                                        </p:tav>
                                        <p:tav tm="100000">
                                          <p:val>
                                            <p:strVal val="1+ppt_w/2"/>
                                          </p:val>
                                        </p:tav>
                                      </p:tavLst>
                                    </p:anim>
                                    <p:anim calcmode="lin" valueType="num">
                                      <p:cBhvr additive="base">
                                        <p:cTn id="86" dur="3000"/>
                                        <p:tgtEl>
                                          <p:spTgt spid="12"/>
                                        </p:tgtEl>
                                        <p:attrNameLst>
                                          <p:attrName>ppt_y</p:attrName>
                                        </p:attrNameLst>
                                      </p:cBhvr>
                                      <p:tavLst>
                                        <p:tav tm="0">
                                          <p:val>
                                            <p:strVal val="ppt_y"/>
                                          </p:val>
                                        </p:tav>
                                        <p:tav tm="100000">
                                          <p:val>
                                            <p:strVal val="ppt_y"/>
                                          </p:val>
                                        </p:tav>
                                      </p:tavLst>
                                    </p:anim>
                                    <p:set>
                                      <p:cBhvr>
                                        <p:cTn id="87" dur="1" fill="hold">
                                          <p:stCondLst>
                                            <p:cond delay="2999"/>
                                          </p:stCondLst>
                                        </p:cTn>
                                        <p:tgtEl>
                                          <p:spTgt spid="12"/>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1+ppt_w/2"/>
                                          </p:val>
                                        </p:tav>
                                      </p:tavLst>
                                    </p:anim>
                                    <p:anim calcmode="lin" valueType="num">
                                      <p:cBhvr additive="base">
                                        <p:cTn id="90" dur="3000"/>
                                        <p:tgtEl>
                                          <p:spTgt spid="10"/>
                                        </p:tgtEl>
                                        <p:attrNameLst>
                                          <p:attrName>ppt_y</p:attrName>
                                        </p:attrNameLst>
                                      </p:cBhvr>
                                      <p:tavLst>
                                        <p:tav tm="0">
                                          <p:val>
                                            <p:strVal val="ppt_y"/>
                                          </p:val>
                                        </p:tav>
                                        <p:tav tm="100000">
                                          <p:val>
                                            <p:strVal val="ppt_y"/>
                                          </p:val>
                                        </p:tav>
                                      </p:tavLst>
                                    </p:anim>
                                    <p:set>
                                      <p:cBhvr>
                                        <p:cTn id="91" dur="1" fill="hold">
                                          <p:stCondLst>
                                            <p:cond delay="2999"/>
                                          </p:stCondLst>
                                        </p:cTn>
                                        <p:tgtEl>
                                          <p:spTgt spid="10"/>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23" presetClass="entr" presetSubtype="16"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 calcmode="lin" valueType="num">
                                      <p:cBhvr>
                                        <p:cTn id="98" dur="3000" fill="hold"/>
                                        <p:tgtEl>
                                          <p:spTgt spid="4"/>
                                        </p:tgtEl>
                                        <p:attrNameLst>
                                          <p:attrName>ppt_w</p:attrName>
                                        </p:attrNameLst>
                                      </p:cBhvr>
                                      <p:tavLst>
                                        <p:tav tm="0">
                                          <p:val>
                                            <p:fltVal val="0"/>
                                          </p:val>
                                        </p:tav>
                                        <p:tav tm="100000">
                                          <p:val>
                                            <p:strVal val="#ppt_w"/>
                                          </p:val>
                                        </p:tav>
                                      </p:tavLst>
                                    </p:anim>
                                    <p:anim calcmode="lin" valueType="num">
                                      <p:cBhvr>
                                        <p:cTn id="99" dur="3000" fill="hold"/>
                                        <p:tgtEl>
                                          <p:spTgt spid="4"/>
                                        </p:tgtEl>
                                        <p:attrNameLst>
                                          <p:attrName>ppt_h</p:attrName>
                                        </p:attrNameLst>
                                      </p:cBhvr>
                                      <p:tavLst>
                                        <p:tav tm="0">
                                          <p:val>
                                            <p:fltVal val="0"/>
                                          </p:val>
                                        </p:tav>
                                        <p:tav tm="100000">
                                          <p:val>
                                            <p:strVal val="#ppt_h"/>
                                          </p:val>
                                        </p:tav>
                                      </p:tavLst>
                                    </p:anim>
                                  </p:childTnLst>
                                </p:cTn>
                              </p:par>
                              <p:par>
                                <p:cTn id="100" presetID="16" presetClass="entr" presetSubtype="37" fill="hold" nodeType="withEffect">
                                  <p:stCondLst>
                                    <p:cond delay="0"/>
                                  </p:stCondLst>
                                  <p:childTnLst>
                                    <p:set>
                                      <p:cBhvr>
                                        <p:cTn id="101" dur="1" fill="hold">
                                          <p:stCondLst>
                                            <p:cond delay="0"/>
                                          </p:stCondLst>
                                        </p:cTn>
                                        <p:tgtEl>
                                          <p:spTgt spid="4"/>
                                        </p:tgtEl>
                                        <p:attrNameLst>
                                          <p:attrName>style.visibility</p:attrName>
                                        </p:attrNameLst>
                                      </p:cBhvr>
                                      <p:to>
                                        <p:strVal val="visible"/>
                                      </p:to>
                                    </p:set>
                                    <p:animEffect transition="in" filter="barn(outVertical)">
                                      <p:cBhvr>
                                        <p:cTn id="102" dur="3000"/>
                                        <p:tgtEl>
                                          <p:spTgt spid="4"/>
                                        </p:tgtEl>
                                      </p:cBhvr>
                                    </p:animEffect>
                                  </p:childTnLst>
                                </p:cTn>
                              </p:par>
                            </p:childTnLst>
                          </p:cTn>
                        </p:par>
                        <p:par>
                          <p:cTn id="103" fill="hold" nodeType="afterGroup">
                            <p:stCondLst>
                              <p:cond delay="6000"/>
                            </p:stCondLst>
                            <p:childTnLst>
                              <p:par>
                                <p:cTn id="104" presetID="23" presetClass="entr" presetSubtype="16" fill="hold" grpId="0" nodeType="afterEffect">
                                  <p:stCondLst>
                                    <p:cond delay="0"/>
                                  </p:stCondLst>
                                  <p:childTnLst>
                                    <p:set>
                                      <p:cBhvr>
                                        <p:cTn id="105" dur="1" fill="hold">
                                          <p:stCondLst>
                                            <p:cond delay="0"/>
                                          </p:stCondLst>
                                        </p:cTn>
                                        <p:tgtEl>
                                          <p:spTgt spid="16"/>
                                        </p:tgtEl>
                                        <p:attrNameLst>
                                          <p:attrName>style.visibility</p:attrName>
                                        </p:attrNameLst>
                                      </p:cBhvr>
                                      <p:to>
                                        <p:strVal val="visible"/>
                                      </p:to>
                                    </p:set>
                                    <p:anim calcmode="lin" valueType="num">
                                      <p:cBhvr>
                                        <p:cTn id="106" dur="2000" fill="hold"/>
                                        <p:tgtEl>
                                          <p:spTgt spid="16"/>
                                        </p:tgtEl>
                                        <p:attrNameLst>
                                          <p:attrName>ppt_w</p:attrName>
                                        </p:attrNameLst>
                                      </p:cBhvr>
                                      <p:tavLst>
                                        <p:tav tm="0">
                                          <p:val>
                                            <p:fltVal val="0"/>
                                          </p:val>
                                        </p:tav>
                                        <p:tav tm="100000">
                                          <p:val>
                                            <p:strVal val="#ppt_w"/>
                                          </p:val>
                                        </p:tav>
                                      </p:tavLst>
                                    </p:anim>
                                    <p:anim calcmode="lin" valueType="num">
                                      <p:cBhvr>
                                        <p:cTn id="107" dur="2000" fill="hold"/>
                                        <p:tgtEl>
                                          <p:spTgt spid="16"/>
                                        </p:tgtEl>
                                        <p:attrNameLst>
                                          <p:attrName>ppt_h</p:attrName>
                                        </p:attrNameLst>
                                      </p:cBhvr>
                                      <p:tavLst>
                                        <p:tav tm="0">
                                          <p:val>
                                            <p:fltVal val="0"/>
                                          </p:val>
                                        </p:tav>
                                        <p:tav tm="100000">
                                          <p:val>
                                            <p:strVal val="#ppt_h"/>
                                          </p:val>
                                        </p:tav>
                                      </p:tavLst>
                                    </p:anim>
                                  </p:childTnLst>
                                </p:cTn>
                              </p:par>
                            </p:childTnLst>
                          </p:cTn>
                        </p:par>
                        <p:par>
                          <p:cTn id="108" fill="hold" nodeType="afterGroup">
                            <p:stCondLst>
                              <p:cond delay="8000"/>
                            </p:stCondLst>
                            <p:childTnLst>
                              <p:par>
                                <p:cTn id="109" presetID="40" presetClass="entr" presetSubtype="0" fill="hold" grpId="0" nodeType="afterEffect">
                                  <p:stCondLst>
                                    <p:cond delay="500"/>
                                  </p:stCondLst>
                                  <p:iterate type="lt">
                                    <p:tmPct val="10000"/>
                                  </p:iterate>
                                  <p:childTnLst>
                                    <p:set>
                                      <p:cBhvr>
                                        <p:cTn id="110" dur="1" fill="hold">
                                          <p:stCondLst>
                                            <p:cond delay="0"/>
                                          </p:stCondLst>
                                        </p:cTn>
                                        <p:tgtEl>
                                          <p:spTgt spid="15"/>
                                        </p:tgtEl>
                                        <p:attrNameLst>
                                          <p:attrName>style.visibility</p:attrName>
                                        </p:attrNameLst>
                                      </p:cBhvr>
                                      <p:to>
                                        <p:strVal val="visible"/>
                                      </p:to>
                                    </p:set>
                                    <p:animEffect transition="in" filter="fade">
                                      <p:cBhvr>
                                        <p:cTn id="111" dur="1000"/>
                                        <p:tgtEl>
                                          <p:spTgt spid="15"/>
                                        </p:tgtEl>
                                      </p:cBhvr>
                                    </p:animEffect>
                                    <p:anim calcmode="lin" valueType="num">
                                      <p:cBhvr>
                                        <p:cTn id="112" dur="1000" fill="hold"/>
                                        <p:tgtEl>
                                          <p:spTgt spid="15"/>
                                        </p:tgtEl>
                                        <p:attrNameLst>
                                          <p:attrName>ppt_x</p:attrName>
                                        </p:attrNameLst>
                                      </p:cBhvr>
                                      <p:tavLst>
                                        <p:tav tm="0">
                                          <p:val>
                                            <p:strVal val="#ppt_x-.1"/>
                                          </p:val>
                                        </p:tav>
                                        <p:tav tm="100000">
                                          <p:val>
                                            <p:strVal val="#ppt_x"/>
                                          </p:val>
                                        </p:tav>
                                      </p:tavLst>
                                    </p:anim>
                                    <p:anim calcmode="lin" valueType="num">
                                      <p:cBhvr>
                                        <p:cTn id="113"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8 Hotel Alfonso XI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48 Hotel Alfonso XIII.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468313" y="841375"/>
            <a:ext cx="334010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HOTEL ALFONSO XIII</a:t>
            </a:r>
          </a:p>
        </p:txBody>
      </p:sp>
      <p:sp>
        <p:nvSpPr>
          <p:cNvPr id="7" name="6 CuadroTexto"/>
          <p:cNvSpPr txBox="1"/>
          <p:nvPr/>
        </p:nvSpPr>
        <p:spPr>
          <a:xfrm>
            <a:off x="250825" y="437038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Conocido en Sevilla como el 'Alfonso',  el hotel Alfonso XIII, fue inaugurado en el año 1929 junto a la Catedral y los Alcázares de Sevilla. Completamente renovado, destaca por su arquitectura mudéjar, con amplios arcos y ladrillo decorativo.</a:t>
            </a:r>
          </a:p>
        </p:txBody>
      </p:sp>
    </p:spTree>
  </p:cSld>
  <p:clrMapOvr>
    <a:masterClrMapping/>
  </p:clrMapOvr>
  <mc:AlternateContent xmlns:mc="http://schemas.openxmlformats.org/markup-compatibility/2006">
    <mc:Choice xmlns:p14="http://schemas.microsoft.com/office/powerpoint/2010/main" Requires="p14">
      <p:transition spd="slow" p14:dur="2000" advTm="34000">
        <p14:ripple/>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3000" fill="hold"/>
                                        <p:tgtEl>
                                          <p:spTgt spid="5"/>
                                        </p:tgtEl>
                                        <p:attrNameLst>
                                          <p:attrName>ppt_w</p:attrName>
                                        </p:attrNameLst>
                                      </p:cBhvr>
                                      <p:tavLst>
                                        <p:tav tm="0">
                                          <p:val>
                                            <p:strVal val="4/3*#ppt_w"/>
                                          </p:val>
                                        </p:tav>
                                        <p:tav tm="100000">
                                          <p:val>
                                            <p:strVal val="#ppt_w"/>
                                          </p:val>
                                        </p:tav>
                                      </p:tavLst>
                                    </p:anim>
                                    <p:anim calcmode="lin" valueType="num">
                                      <p:cBhvr>
                                        <p:cTn id="15" dur="3000" fill="hold"/>
                                        <p:tgtEl>
                                          <p:spTgt spid="5"/>
                                        </p:tgtEl>
                                        <p:attrNameLst>
                                          <p:attrName>ppt_h</p:attrName>
                                        </p:attrNameLst>
                                      </p:cBhvr>
                                      <p:tavLst>
                                        <p:tav tm="0">
                                          <p:val>
                                            <p:strVal val="4/3*#ppt_h"/>
                                          </p:val>
                                        </p:tav>
                                        <p:tav tm="100000">
                                          <p:val>
                                            <p:strVal val="#ppt_h"/>
                                          </p:val>
                                        </p:tav>
                                      </p:tavLst>
                                    </p:anim>
                                  </p:childTnLst>
                                </p:cTn>
                              </p:par>
                              <p:par>
                                <p:cTn id="16" presetID="21" presetClass="entr" presetSubtype="4"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4)">
                                      <p:cBhvr>
                                        <p:cTn id="18" dur="3000"/>
                                        <p:tgtEl>
                                          <p:spTgt spid="5"/>
                                        </p:tgtEl>
                                      </p:cBhvr>
                                    </p:animEffect>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18 Anillo"/>
          <p:cNvSpPr/>
          <p:nvPr/>
        </p:nvSpPr>
        <p:spPr>
          <a:xfrm>
            <a:off x="1547813" y="0"/>
            <a:ext cx="5903912" cy="5715000"/>
          </a:xfrm>
          <a:prstGeom prst="donut">
            <a:avLst>
              <a:gd name="adj" fmla="val 7168"/>
            </a:avLst>
          </a:prstGeom>
          <a:solidFill>
            <a:schemeClr val="accent6">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Anillo"/>
          <p:cNvSpPr/>
          <p:nvPr/>
        </p:nvSpPr>
        <p:spPr>
          <a:xfrm>
            <a:off x="1908175" y="357188"/>
            <a:ext cx="5184775" cy="4948237"/>
          </a:xfrm>
          <a:prstGeom prst="donut">
            <a:avLst>
              <a:gd name="adj" fmla="val 6601"/>
            </a:avLst>
          </a:prstGeom>
          <a:solidFill>
            <a:schemeClr val="accent6">
              <a:lumMod val="40000"/>
              <a:lumOff val="6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Anillo"/>
          <p:cNvSpPr/>
          <p:nvPr/>
        </p:nvSpPr>
        <p:spPr>
          <a:xfrm>
            <a:off x="2195513" y="655638"/>
            <a:ext cx="4608512" cy="4506912"/>
          </a:xfrm>
          <a:prstGeom prst="donut">
            <a:avLst>
              <a:gd name="adj" fmla="val 8849"/>
            </a:avLst>
          </a:prstGeom>
          <a:solidFill>
            <a:schemeClr val="accent6">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Anillo"/>
          <p:cNvSpPr/>
          <p:nvPr/>
        </p:nvSpPr>
        <p:spPr>
          <a:xfrm>
            <a:off x="2555875" y="1012825"/>
            <a:ext cx="3887788" cy="3789363"/>
          </a:xfrm>
          <a:prstGeom prst="donut">
            <a:avLst>
              <a:gd name="adj" fmla="val 9738"/>
            </a:avLst>
          </a:prstGeom>
          <a:solidFill>
            <a:schemeClr val="tx2">
              <a:lumMod val="9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Anillo"/>
          <p:cNvSpPr/>
          <p:nvPr/>
        </p:nvSpPr>
        <p:spPr>
          <a:xfrm>
            <a:off x="2916238" y="1370013"/>
            <a:ext cx="3168650" cy="3071812"/>
          </a:xfrm>
          <a:prstGeom prst="donut">
            <a:avLst>
              <a:gd name="adj" fmla="val 11366"/>
            </a:avLst>
          </a:prstGeom>
          <a:solidFill>
            <a:schemeClr val="tx2">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Anillo"/>
          <p:cNvSpPr/>
          <p:nvPr/>
        </p:nvSpPr>
        <p:spPr>
          <a:xfrm>
            <a:off x="3203575" y="1666875"/>
            <a:ext cx="2592388" cy="2486025"/>
          </a:xfrm>
          <a:prstGeom prst="donut">
            <a:avLst>
              <a:gd name="adj" fmla="val 14601"/>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Anillo"/>
          <p:cNvSpPr/>
          <p:nvPr/>
        </p:nvSpPr>
        <p:spPr>
          <a:xfrm>
            <a:off x="3563938" y="2024063"/>
            <a:ext cx="1871662" cy="1846262"/>
          </a:xfrm>
          <a:prstGeom prst="donut">
            <a:avLst>
              <a:gd name="adj" fmla="val 14601"/>
            </a:avLst>
          </a:prstGeom>
          <a:solidFill>
            <a:schemeClr val="tx2">
              <a:lumMod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CuadroTexto"/>
          <p:cNvSpPr txBox="1"/>
          <p:nvPr/>
        </p:nvSpPr>
        <p:spPr>
          <a:xfrm>
            <a:off x="539750" y="4370388"/>
            <a:ext cx="8135938"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su interior hay tres restaurantes: San Fernando, especializado en la gastronomía local;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que lo lleva un chef con una estrella Michelin y combina la cocina andaluza y catalana y por último Taifas, que tiene una carta relativamente normal.</a:t>
            </a:r>
          </a:p>
        </p:txBody>
      </p:sp>
    </p:spTree>
  </p:cSld>
  <p:clrMapOvr>
    <a:masterClrMapping/>
  </p:clrMapOvr>
  <mc:AlternateContent xmlns:mc="http://schemas.openxmlformats.org/markup-compatibility/2006">
    <mc:Choice xmlns:p14="http://schemas.microsoft.com/office/powerpoint/2010/main" Requires="p14">
      <p:transition spd="slow" p14:dur="2250" advTm="33000">
        <p14:prism isContent="1"/>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1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20"/>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21"/>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22"/>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24"/>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2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25"/>
                                        </p:tgtEl>
                                        <p:attrNameLst>
                                          <p:attrName>r</p:attrName>
                                        </p:attrNameLst>
                                      </p:cBhvr>
                                    </p:animRot>
                                  </p:childTnLst>
                                </p:cTn>
                              </p:par>
                              <p:par>
                                <p:cTn id="19" presetID="21" presetClass="entr" presetSubtype="8"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Effect transition="in" filter="wheel(8)">
                                      <p:cBhvr>
                                        <p:cTn id="21" dur="3000"/>
                                        <p:tgtEl>
                                          <p:spTgt spid="19"/>
                                        </p:tgtEl>
                                      </p:cBhvr>
                                    </p:animEffect>
                                  </p:childTnLst>
                                </p:cTn>
                              </p:par>
                              <p:par>
                                <p:cTn id="22" presetID="21" presetClass="entr" presetSubtype="8" fill="hold" nodeType="with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heel(8)">
                                      <p:cBhvr>
                                        <p:cTn id="24" dur="3000"/>
                                        <p:tgtEl>
                                          <p:spTgt spid="20"/>
                                        </p:tgtEl>
                                      </p:cBhvr>
                                    </p:animEffect>
                                  </p:childTnLst>
                                </p:cTn>
                              </p:par>
                              <p:par>
                                <p:cTn id="25" presetID="21" presetClass="entr" presetSubtype="8" fill="hold"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heel(8)">
                                      <p:cBhvr>
                                        <p:cTn id="27" dur="3000"/>
                                        <p:tgtEl>
                                          <p:spTgt spid="21"/>
                                        </p:tgtEl>
                                      </p:cBhvr>
                                    </p:animEffect>
                                  </p:childTnLst>
                                </p:cTn>
                              </p:par>
                              <p:par>
                                <p:cTn id="28" presetID="21" presetClass="entr" presetSubtype="8" fill="hold" nodeType="with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wheel(8)">
                                      <p:cBhvr>
                                        <p:cTn id="30" dur="3000"/>
                                        <p:tgtEl>
                                          <p:spTgt spid="22"/>
                                        </p:tgtEl>
                                      </p:cBhvr>
                                    </p:animEffect>
                                  </p:childTnLst>
                                </p:cTn>
                              </p:par>
                              <p:par>
                                <p:cTn id="31" presetID="21" presetClass="entr" presetSubtype="8"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wheel(8)">
                                      <p:cBhvr>
                                        <p:cTn id="33" dur="3000"/>
                                        <p:tgtEl>
                                          <p:spTgt spid="24"/>
                                        </p:tgtEl>
                                      </p:cBhvr>
                                    </p:animEffect>
                                  </p:childTnLst>
                                </p:cTn>
                              </p:par>
                              <p:par>
                                <p:cTn id="34" presetID="21" presetClass="entr" presetSubtype="8" fill="hold" nodeType="withEffect">
                                  <p:stCondLst>
                                    <p:cond delay="0"/>
                                  </p:stCondLst>
                                  <p:childTnLst>
                                    <p:set>
                                      <p:cBhvr>
                                        <p:cTn id="35" dur="1" fill="hold">
                                          <p:stCondLst>
                                            <p:cond delay="0"/>
                                          </p:stCondLst>
                                        </p:cTn>
                                        <p:tgtEl>
                                          <p:spTgt spid="23"/>
                                        </p:tgtEl>
                                        <p:attrNameLst>
                                          <p:attrName>style.visibility</p:attrName>
                                        </p:attrNameLst>
                                      </p:cBhvr>
                                      <p:to>
                                        <p:strVal val="visible"/>
                                      </p:to>
                                    </p:set>
                                    <p:animEffect transition="in" filter="wheel(8)">
                                      <p:cBhvr>
                                        <p:cTn id="36" dur="3000"/>
                                        <p:tgtEl>
                                          <p:spTgt spid="23"/>
                                        </p:tgtEl>
                                      </p:cBhvr>
                                    </p:animEffect>
                                  </p:childTnLst>
                                </p:cTn>
                              </p:par>
                              <p:par>
                                <p:cTn id="37" presetID="21" presetClass="entr" presetSubtype="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heel(8)">
                                      <p:cBhvr>
                                        <p:cTn id="39" dur="3000"/>
                                        <p:tgtEl>
                                          <p:spTgt spid="25"/>
                                        </p:tgtEl>
                                      </p:cBhvr>
                                    </p:animEffect>
                                  </p:childTnLst>
                                </p:cTn>
                              </p:par>
                            </p:childTnLst>
                          </p:cTn>
                        </p:par>
                        <p:par>
                          <p:cTn id="40" fill="hold" nodeType="afterGroup">
                            <p:stCondLst>
                              <p:cond delay="3000"/>
                            </p:stCondLst>
                            <p:childTnLst>
                              <p:par>
                                <p:cTn id="41" presetID="23" presetClass="exit" presetSubtype="288" fill="hold" nodeType="afterEffect">
                                  <p:stCondLst>
                                    <p:cond delay="0"/>
                                  </p:stCondLst>
                                  <p:childTnLst>
                                    <p:anim calcmode="lin" valueType="num">
                                      <p:cBhvr>
                                        <p:cTn id="42" dur="3000"/>
                                        <p:tgtEl>
                                          <p:spTgt spid="19"/>
                                        </p:tgtEl>
                                        <p:attrNameLst>
                                          <p:attrName>ppt_w</p:attrName>
                                        </p:attrNameLst>
                                      </p:cBhvr>
                                      <p:tavLst>
                                        <p:tav tm="0">
                                          <p:val>
                                            <p:strVal val="ppt_w"/>
                                          </p:val>
                                        </p:tav>
                                        <p:tav tm="100000">
                                          <p:val>
                                            <p:strVal val="2/3*ppt_w"/>
                                          </p:val>
                                        </p:tav>
                                      </p:tavLst>
                                    </p:anim>
                                    <p:anim calcmode="lin" valueType="num">
                                      <p:cBhvr>
                                        <p:cTn id="43" dur="3000"/>
                                        <p:tgtEl>
                                          <p:spTgt spid="19"/>
                                        </p:tgtEl>
                                        <p:attrNameLst>
                                          <p:attrName>ppt_h</p:attrName>
                                        </p:attrNameLst>
                                      </p:cBhvr>
                                      <p:tavLst>
                                        <p:tav tm="0">
                                          <p:val>
                                            <p:strVal val="ppt_h"/>
                                          </p:val>
                                        </p:tav>
                                        <p:tav tm="100000">
                                          <p:val>
                                            <p:strVal val="2/3*ppt_h"/>
                                          </p:val>
                                        </p:tav>
                                      </p:tavLst>
                                    </p:anim>
                                    <p:set>
                                      <p:cBhvr>
                                        <p:cTn id="44" dur="1" fill="hold">
                                          <p:stCondLst>
                                            <p:cond delay="2999"/>
                                          </p:stCondLst>
                                        </p:cTn>
                                        <p:tgtEl>
                                          <p:spTgt spid="19"/>
                                        </p:tgtEl>
                                        <p:attrNameLst>
                                          <p:attrName>style.visibility</p:attrName>
                                        </p:attrNameLst>
                                      </p:cBhvr>
                                      <p:to>
                                        <p:strVal val="hidden"/>
                                      </p:to>
                                    </p:set>
                                  </p:childTnLst>
                                </p:cTn>
                              </p:par>
                              <p:par>
                                <p:cTn id="45" presetID="23" presetClass="exit" presetSubtype="288" fill="hold" nodeType="withEffect">
                                  <p:stCondLst>
                                    <p:cond delay="0"/>
                                  </p:stCondLst>
                                  <p:childTnLst>
                                    <p:anim calcmode="lin" valueType="num">
                                      <p:cBhvr>
                                        <p:cTn id="46" dur="3000"/>
                                        <p:tgtEl>
                                          <p:spTgt spid="20"/>
                                        </p:tgtEl>
                                        <p:attrNameLst>
                                          <p:attrName>ppt_w</p:attrName>
                                        </p:attrNameLst>
                                      </p:cBhvr>
                                      <p:tavLst>
                                        <p:tav tm="0">
                                          <p:val>
                                            <p:strVal val="ppt_w"/>
                                          </p:val>
                                        </p:tav>
                                        <p:tav tm="100000">
                                          <p:val>
                                            <p:strVal val="2/3*ppt_w"/>
                                          </p:val>
                                        </p:tav>
                                      </p:tavLst>
                                    </p:anim>
                                    <p:anim calcmode="lin" valueType="num">
                                      <p:cBhvr>
                                        <p:cTn id="47" dur="3000"/>
                                        <p:tgtEl>
                                          <p:spTgt spid="20"/>
                                        </p:tgtEl>
                                        <p:attrNameLst>
                                          <p:attrName>ppt_h</p:attrName>
                                        </p:attrNameLst>
                                      </p:cBhvr>
                                      <p:tavLst>
                                        <p:tav tm="0">
                                          <p:val>
                                            <p:strVal val="ppt_h"/>
                                          </p:val>
                                        </p:tav>
                                        <p:tav tm="100000">
                                          <p:val>
                                            <p:strVal val="2/3*ppt_h"/>
                                          </p:val>
                                        </p:tav>
                                      </p:tavLst>
                                    </p:anim>
                                    <p:set>
                                      <p:cBhvr>
                                        <p:cTn id="48" dur="1" fill="hold">
                                          <p:stCondLst>
                                            <p:cond delay="2999"/>
                                          </p:stCondLst>
                                        </p:cTn>
                                        <p:tgtEl>
                                          <p:spTgt spid="20"/>
                                        </p:tgtEl>
                                        <p:attrNameLst>
                                          <p:attrName>style.visibility</p:attrName>
                                        </p:attrNameLst>
                                      </p:cBhvr>
                                      <p:to>
                                        <p:strVal val="hidden"/>
                                      </p:to>
                                    </p:set>
                                  </p:childTnLst>
                                </p:cTn>
                              </p:par>
                              <p:par>
                                <p:cTn id="49" presetID="23" presetClass="exit" presetSubtype="288" fill="hold" nodeType="withEffect">
                                  <p:stCondLst>
                                    <p:cond delay="0"/>
                                  </p:stCondLst>
                                  <p:childTnLst>
                                    <p:anim calcmode="lin" valueType="num">
                                      <p:cBhvr>
                                        <p:cTn id="50" dur="3000"/>
                                        <p:tgtEl>
                                          <p:spTgt spid="21"/>
                                        </p:tgtEl>
                                        <p:attrNameLst>
                                          <p:attrName>ppt_w</p:attrName>
                                        </p:attrNameLst>
                                      </p:cBhvr>
                                      <p:tavLst>
                                        <p:tav tm="0">
                                          <p:val>
                                            <p:strVal val="ppt_w"/>
                                          </p:val>
                                        </p:tav>
                                        <p:tav tm="100000">
                                          <p:val>
                                            <p:strVal val="2/3*ppt_w"/>
                                          </p:val>
                                        </p:tav>
                                      </p:tavLst>
                                    </p:anim>
                                    <p:anim calcmode="lin" valueType="num">
                                      <p:cBhvr>
                                        <p:cTn id="51" dur="3000"/>
                                        <p:tgtEl>
                                          <p:spTgt spid="21"/>
                                        </p:tgtEl>
                                        <p:attrNameLst>
                                          <p:attrName>ppt_h</p:attrName>
                                        </p:attrNameLst>
                                      </p:cBhvr>
                                      <p:tavLst>
                                        <p:tav tm="0">
                                          <p:val>
                                            <p:strVal val="ppt_h"/>
                                          </p:val>
                                        </p:tav>
                                        <p:tav tm="100000">
                                          <p:val>
                                            <p:strVal val="2/3*ppt_h"/>
                                          </p:val>
                                        </p:tav>
                                      </p:tavLst>
                                    </p:anim>
                                    <p:set>
                                      <p:cBhvr>
                                        <p:cTn id="52" dur="1" fill="hold">
                                          <p:stCondLst>
                                            <p:cond delay="2999"/>
                                          </p:stCondLst>
                                        </p:cTn>
                                        <p:tgtEl>
                                          <p:spTgt spid="21"/>
                                        </p:tgtEl>
                                        <p:attrNameLst>
                                          <p:attrName>style.visibility</p:attrName>
                                        </p:attrNameLst>
                                      </p:cBhvr>
                                      <p:to>
                                        <p:strVal val="hidden"/>
                                      </p:to>
                                    </p:set>
                                  </p:childTnLst>
                                </p:cTn>
                              </p:par>
                              <p:par>
                                <p:cTn id="53" presetID="23" presetClass="exit" presetSubtype="288" fill="hold" nodeType="withEffect">
                                  <p:stCondLst>
                                    <p:cond delay="0"/>
                                  </p:stCondLst>
                                  <p:childTnLst>
                                    <p:anim calcmode="lin" valueType="num">
                                      <p:cBhvr>
                                        <p:cTn id="54" dur="3000"/>
                                        <p:tgtEl>
                                          <p:spTgt spid="22"/>
                                        </p:tgtEl>
                                        <p:attrNameLst>
                                          <p:attrName>ppt_w</p:attrName>
                                        </p:attrNameLst>
                                      </p:cBhvr>
                                      <p:tavLst>
                                        <p:tav tm="0">
                                          <p:val>
                                            <p:strVal val="ppt_w"/>
                                          </p:val>
                                        </p:tav>
                                        <p:tav tm="100000">
                                          <p:val>
                                            <p:strVal val="2/3*ppt_w"/>
                                          </p:val>
                                        </p:tav>
                                      </p:tavLst>
                                    </p:anim>
                                    <p:anim calcmode="lin" valueType="num">
                                      <p:cBhvr>
                                        <p:cTn id="55" dur="3000"/>
                                        <p:tgtEl>
                                          <p:spTgt spid="22"/>
                                        </p:tgtEl>
                                        <p:attrNameLst>
                                          <p:attrName>ppt_h</p:attrName>
                                        </p:attrNameLst>
                                      </p:cBhvr>
                                      <p:tavLst>
                                        <p:tav tm="0">
                                          <p:val>
                                            <p:strVal val="ppt_h"/>
                                          </p:val>
                                        </p:tav>
                                        <p:tav tm="100000">
                                          <p:val>
                                            <p:strVal val="2/3*ppt_h"/>
                                          </p:val>
                                        </p:tav>
                                      </p:tavLst>
                                    </p:anim>
                                    <p:set>
                                      <p:cBhvr>
                                        <p:cTn id="56" dur="1" fill="hold">
                                          <p:stCondLst>
                                            <p:cond delay="2999"/>
                                          </p:stCondLst>
                                        </p:cTn>
                                        <p:tgtEl>
                                          <p:spTgt spid="22"/>
                                        </p:tgtEl>
                                        <p:attrNameLst>
                                          <p:attrName>style.visibility</p:attrName>
                                        </p:attrNameLst>
                                      </p:cBhvr>
                                      <p:to>
                                        <p:strVal val="hidden"/>
                                      </p:to>
                                    </p:set>
                                  </p:childTnLst>
                                </p:cTn>
                              </p:par>
                              <p:par>
                                <p:cTn id="57" presetID="23" presetClass="exit" presetSubtype="288" fill="hold" nodeType="withEffect">
                                  <p:stCondLst>
                                    <p:cond delay="0"/>
                                  </p:stCondLst>
                                  <p:childTnLst>
                                    <p:anim calcmode="lin" valueType="num">
                                      <p:cBhvr>
                                        <p:cTn id="58" dur="3000"/>
                                        <p:tgtEl>
                                          <p:spTgt spid="23"/>
                                        </p:tgtEl>
                                        <p:attrNameLst>
                                          <p:attrName>ppt_w</p:attrName>
                                        </p:attrNameLst>
                                      </p:cBhvr>
                                      <p:tavLst>
                                        <p:tav tm="0">
                                          <p:val>
                                            <p:strVal val="ppt_w"/>
                                          </p:val>
                                        </p:tav>
                                        <p:tav tm="100000">
                                          <p:val>
                                            <p:strVal val="2/3*ppt_w"/>
                                          </p:val>
                                        </p:tav>
                                      </p:tavLst>
                                    </p:anim>
                                    <p:anim calcmode="lin" valueType="num">
                                      <p:cBhvr>
                                        <p:cTn id="59" dur="3000"/>
                                        <p:tgtEl>
                                          <p:spTgt spid="23"/>
                                        </p:tgtEl>
                                        <p:attrNameLst>
                                          <p:attrName>ppt_h</p:attrName>
                                        </p:attrNameLst>
                                      </p:cBhvr>
                                      <p:tavLst>
                                        <p:tav tm="0">
                                          <p:val>
                                            <p:strVal val="ppt_h"/>
                                          </p:val>
                                        </p:tav>
                                        <p:tav tm="100000">
                                          <p:val>
                                            <p:strVal val="2/3*ppt_h"/>
                                          </p:val>
                                        </p:tav>
                                      </p:tavLst>
                                    </p:anim>
                                    <p:set>
                                      <p:cBhvr>
                                        <p:cTn id="60" dur="1" fill="hold">
                                          <p:stCondLst>
                                            <p:cond delay="2999"/>
                                          </p:stCondLst>
                                        </p:cTn>
                                        <p:tgtEl>
                                          <p:spTgt spid="23"/>
                                        </p:tgtEl>
                                        <p:attrNameLst>
                                          <p:attrName>style.visibility</p:attrName>
                                        </p:attrNameLst>
                                      </p:cBhvr>
                                      <p:to>
                                        <p:strVal val="hidden"/>
                                      </p:to>
                                    </p:set>
                                  </p:childTnLst>
                                </p:cTn>
                              </p:par>
                              <p:par>
                                <p:cTn id="61" presetID="23" presetClass="exit" presetSubtype="288" fill="hold" nodeType="withEffect">
                                  <p:stCondLst>
                                    <p:cond delay="0"/>
                                  </p:stCondLst>
                                  <p:childTnLst>
                                    <p:anim calcmode="lin" valueType="num">
                                      <p:cBhvr>
                                        <p:cTn id="62" dur="3000"/>
                                        <p:tgtEl>
                                          <p:spTgt spid="24"/>
                                        </p:tgtEl>
                                        <p:attrNameLst>
                                          <p:attrName>ppt_w</p:attrName>
                                        </p:attrNameLst>
                                      </p:cBhvr>
                                      <p:tavLst>
                                        <p:tav tm="0">
                                          <p:val>
                                            <p:strVal val="ppt_w"/>
                                          </p:val>
                                        </p:tav>
                                        <p:tav tm="100000">
                                          <p:val>
                                            <p:strVal val="2/3*ppt_w"/>
                                          </p:val>
                                        </p:tav>
                                      </p:tavLst>
                                    </p:anim>
                                    <p:anim calcmode="lin" valueType="num">
                                      <p:cBhvr>
                                        <p:cTn id="63" dur="3000"/>
                                        <p:tgtEl>
                                          <p:spTgt spid="24"/>
                                        </p:tgtEl>
                                        <p:attrNameLst>
                                          <p:attrName>ppt_h</p:attrName>
                                        </p:attrNameLst>
                                      </p:cBhvr>
                                      <p:tavLst>
                                        <p:tav tm="0">
                                          <p:val>
                                            <p:strVal val="ppt_h"/>
                                          </p:val>
                                        </p:tav>
                                        <p:tav tm="100000">
                                          <p:val>
                                            <p:strVal val="2/3*ppt_h"/>
                                          </p:val>
                                        </p:tav>
                                      </p:tavLst>
                                    </p:anim>
                                    <p:set>
                                      <p:cBhvr>
                                        <p:cTn id="64" dur="1" fill="hold">
                                          <p:stCondLst>
                                            <p:cond delay="2999"/>
                                          </p:stCondLst>
                                        </p:cTn>
                                        <p:tgtEl>
                                          <p:spTgt spid="24"/>
                                        </p:tgtEl>
                                        <p:attrNameLst>
                                          <p:attrName>style.visibility</p:attrName>
                                        </p:attrNameLst>
                                      </p:cBhvr>
                                      <p:to>
                                        <p:strVal val="hidden"/>
                                      </p:to>
                                    </p:set>
                                  </p:childTnLst>
                                </p:cTn>
                              </p:par>
                              <p:par>
                                <p:cTn id="65" presetID="23" presetClass="exit" presetSubtype="288" fill="hold" nodeType="withEffect">
                                  <p:stCondLst>
                                    <p:cond delay="0"/>
                                  </p:stCondLst>
                                  <p:childTnLst>
                                    <p:anim calcmode="lin" valueType="num">
                                      <p:cBhvr>
                                        <p:cTn id="66" dur="3000"/>
                                        <p:tgtEl>
                                          <p:spTgt spid="25"/>
                                        </p:tgtEl>
                                        <p:attrNameLst>
                                          <p:attrName>ppt_w</p:attrName>
                                        </p:attrNameLst>
                                      </p:cBhvr>
                                      <p:tavLst>
                                        <p:tav tm="0">
                                          <p:val>
                                            <p:strVal val="ppt_w"/>
                                          </p:val>
                                        </p:tav>
                                        <p:tav tm="100000">
                                          <p:val>
                                            <p:strVal val="2/3*ppt_w"/>
                                          </p:val>
                                        </p:tav>
                                      </p:tavLst>
                                    </p:anim>
                                    <p:anim calcmode="lin" valueType="num">
                                      <p:cBhvr>
                                        <p:cTn id="67" dur="3000"/>
                                        <p:tgtEl>
                                          <p:spTgt spid="25"/>
                                        </p:tgtEl>
                                        <p:attrNameLst>
                                          <p:attrName>ppt_h</p:attrName>
                                        </p:attrNameLst>
                                      </p:cBhvr>
                                      <p:tavLst>
                                        <p:tav tm="0">
                                          <p:val>
                                            <p:strVal val="ppt_h"/>
                                          </p:val>
                                        </p:tav>
                                        <p:tav tm="100000">
                                          <p:val>
                                            <p:strVal val="2/3*ppt_h"/>
                                          </p:val>
                                        </p:tav>
                                      </p:tavLst>
                                    </p:anim>
                                    <p:set>
                                      <p:cBhvr>
                                        <p:cTn id="68" dur="1" fill="hold">
                                          <p:stCondLst>
                                            <p:cond delay="2999"/>
                                          </p:stCondLst>
                                        </p:cTn>
                                        <p:tgtEl>
                                          <p:spTgt spid="25"/>
                                        </p:tgtEl>
                                        <p:attrNameLst>
                                          <p:attrName>style.visibility</p:attrName>
                                        </p:attrNameLst>
                                      </p:cBhvr>
                                      <p:to>
                                        <p:strVal val="hidden"/>
                                      </p:to>
                                    </p:set>
                                  </p:childTnLst>
                                </p:cTn>
                              </p:par>
                              <p:par>
                                <p:cTn id="69" presetID="21" presetClass="exit" presetSubtype="8" fill="hold" nodeType="withEffect">
                                  <p:stCondLst>
                                    <p:cond delay="0"/>
                                  </p:stCondLst>
                                  <p:childTnLst>
                                    <p:animEffect transition="out" filter="wheel(8)">
                                      <p:cBhvr>
                                        <p:cTn id="70" dur="3000"/>
                                        <p:tgtEl>
                                          <p:spTgt spid="19"/>
                                        </p:tgtEl>
                                      </p:cBhvr>
                                    </p:animEffect>
                                    <p:set>
                                      <p:cBhvr>
                                        <p:cTn id="71" dur="1" fill="hold">
                                          <p:stCondLst>
                                            <p:cond delay="2999"/>
                                          </p:stCondLst>
                                        </p:cTn>
                                        <p:tgtEl>
                                          <p:spTgt spid="19"/>
                                        </p:tgtEl>
                                        <p:attrNameLst>
                                          <p:attrName>style.visibility</p:attrName>
                                        </p:attrNameLst>
                                      </p:cBhvr>
                                      <p:to>
                                        <p:strVal val="hidden"/>
                                      </p:to>
                                    </p:set>
                                  </p:childTnLst>
                                </p:cTn>
                              </p:par>
                              <p:par>
                                <p:cTn id="72" presetID="21" presetClass="exit" presetSubtype="8" fill="hold" nodeType="withEffect">
                                  <p:stCondLst>
                                    <p:cond delay="0"/>
                                  </p:stCondLst>
                                  <p:childTnLst>
                                    <p:animEffect transition="out" filter="wheel(8)">
                                      <p:cBhvr>
                                        <p:cTn id="73" dur="3000"/>
                                        <p:tgtEl>
                                          <p:spTgt spid="20"/>
                                        </p:tgtEl>
                                      </p:cBhvr>
                                    </p:animEffect>
                                    <p:set>
                                      <p:cBhvr>
                                        <p:cTn id="74" dur="1" fill="hold">
                                          <p:stCondLst>
                                            <p:cond delay="2999"/>
                                          </p:stCondLst>
                                        </p:cTn>
                                        <p:tgtEl>
                                          <p:spTgt spid="20"/>
                                        </p:tgtEl>
                                        <p:attrNameLst>
                                          <p:attrName>style.visibility</p:attrName>
                                        </p:attrNameLst>
                                      </p:cBhvr>
                                      <p:to>
                                        <p:strVal val="hidden"/>
                                      </p:to>
                                    </p:set>
                                  </p:childTnLst>
                                </p:cTn>
                              </p:par>
                              <p:par>
                                <p:cTn id="75" presetID="21" presetClass="exit" presetSubtype="8" fill="hold" nodeType="withEffect">
                                  <p:stCondLst>
                                    <p:cond delay="0"/>
                                  </p:stCondLst>
                                  <p:childTnLst>
                                    <p:animEffect transition="out" filter="wheel(8)">
                                      <p:cBhvr>
                                        <p:cTn id="76" dur="3000"/>
                                        <p:tgtEl>
                                          <p:spTgt spid="21"/>
                                        </p:tgtEl>
                                      </p:cBhvr>
                                    </p:animEffect>
                                    <p:set>
                                      <p:cBhvr>
                                        <p:cTn id="77" dur="1" fill="hold">
                                          <p:stCondLst>
                                            <p:cond delay="2999"/>
                                          </p:stCondLst>
                                        </p:cTn>
                                        <p:tgtEl>
                                          <p:spTgt spid="21"/>
                                        </p:tgtEl>
                                        <p:attrNameLst>
                                          <p:attrName>style.visibility</p:attrName>
                                        </p:attrNameLst>
                                      </p:cBhvr>
                                      <p:to>
                                        <p:strVal val="hidden"/>
                                      </p:to>
                                    </p:set>
                                  </p:childTnLst>
                                </p:cTn>
                              </p:par>
                              <p:par>
                                <p:cTn id="78" presetID="21" presetClass="exit" presetSubtype="8" fill="hold" nodeType="withEffect">
                                  <p:stCondLst>
                                    <p:cond delay="0"/>
                                  </p:stCondLst>
                                  <p:childTnLst>
                                    <p:animEffect transition="out" filter="wheel(8)">
                                      <p:cBhvr>
                                        <p:cTn id="79" dur="3000"/>
                                        <p:tgtEl>
                                          <p:spTgt spid="22"/>
                                        </p:tgtEl>
                                      </p:cBhvr>
                                    </p:animEffect>
                                    <p:set>
                                      <p:cBhvr>
                                        <p:cTn id="80" dur="1" fill="hold">
                                          <p:stCondLst>
                                            <p:cond delay="2999"/>
                                          </p:stCondLst>
                                        </p:cTn>
                                        <p:tgtEl>
                                          <p:spTgt spid="22"/>
                                        </p:tgtEl>
                                        <p:attrNameLst>
                                          <p:attrName>style.visibility</p:attrName>
                                        </p:attrNameLst>
                                      </p:cBhvr>
                                      <p:to>
                                        <p:strVal val="hidden"/>
                                      </p:to>
                                    </p:set>
                                  </p:childTnLst>
                                </p:cTn>
                              </p:par>
                              <p:par>
                                <p:cTn id="81" presetID="21" presetClass="exit" presetSubtype="8" fill="hold" nodeType="withEffect">
                                  <p:stCondLst>
                                    <p:cond delay="0"/>
                                  </p:stCondLst>
                                  <p:childTnLst>
                                    <p:animEffect transition="out" filter="wheel(8)">
                                      <p:cBhvr>
                                        <p:cTn id="82" dur="3000"/>
                                        <p:tgtEl>
                                          <p:spTgt spid="23"/>
                                        </p:tgtEl>
                                      </p:cBhvr>
                                    </p:animEffect>
                                    <p:set>
                                      <p:cBhvr>
                                        <p:cTn id="83" dur="1" fill="hold">
                                          <p:stCondLst>
                                            <p:cond delay="2999"/>
                                          </p:stCondLst>
                                        </p:cTn>
                                        <p:tgtEl>
                                          <p:spTgt spid="23"/>
                                        </p:tgtEl>
                                        <p:attrNameLst>
                                          <p:attrName>style.visibility</p:attrName>
                                        </p:attrNameLst>
                                      </p:cBhvr>
                                      <p:to>
                                        <p:strVal val="hidden"/>
                                      </p:to>
                                    </p:set>
                                  </p:childTnLst>
                                </p:cTn>
                              </p:par>
                              <p:par>
                                <p:cTn id="84" presetID="21" presetClass="exit" presetSubtype="8" fill="hold" nodeType="withEffect">
                                  <p:stCondLst>
                                    <p:cond delay="0"/>
                                  </p:stCondLst>
                                  <p:childTnLst>
                                    <p:animEffect transition="out" filter="wheel(8)">
                                      <p:cBhvr>
                                        <p:cTn id="85" dur="3000"/>
                                        <p:tgtEl>
                                          <p:spTgt spid="24"/>
                                        </p:tgtEl>
                                      </p:cBhvr>
                                    </p:animEffect>
                                    <p:set>
                                      <p:cBhvr>
                                        <p:cTn id="86" dur="1" fill="hold">
                                          <p:stCondLst>
                                            <p:cond delay="2999"/>
                                          </p:stCondLst>
                                        </p:cTn>
                                        <p:tgtEl>
                                          <p:spTgt spid="24"/>
                                        </p:tgtEl>
                                        <p:attrNameLst>
                                          <p:attrName>style.visibility</p:attrName>
                                        </p:attrNameLst>
                                      </p:cBhvr>
                                      <p:to>
                                        <p:strVal val="hidden"/>
                                      </p:to>
                                    </p:set>
                                  </p:childTnLst>
                                </p:cTn>
                              </p:par>
                              <p:par>
                                <p:cTn id="87" presetID="21" presetClass="exit" presetSubtype="8" fill="hold" nodeType="withEffect">
                                  <p:stCondLst>
                                    <p:cond delay="0"/>
                                  </p:stCondLst>
                                  <p:childTnLst>
                                    <p:animEffect transition="out" filter="wheel(8)">
                                      <p:cBhvr>
                                        <p:cTn id="88" dur="3000"/>
                                        <p:tgtEl>
                                          <p:spTgt spid="25"/>
                                        </p:tgtEl>
                                      </p:cBhvr>
                                    </p:animEffect>
                                    <p:set>
                                      <p:cBhvr>
                                        <p:cTn id="89" dur="1" fill="hold">
                                          <p:stCondLst>
                                            <p:cond delay="2999"/>
                                          </p:stCondLst>
                                        </p:cTn>
                                        <p:tgtEl>
                                          <p:spTgt spid="25"/>
                                        </p:tgtEl>
                                        <p:attrNameLst>
                                          <p:attrName>style.visibility</p:attrName>
                                        </p:attrNameLst>
                                      </p:cBhvr>
                                      <p:to>
                                        <p:strVal val="hidden"/>
                                      </p:to>
                                    </p:set>
                                  </p:childTnLst>
                                </p:cTn>
                              </p:par>
                              <p:par>
                                <p:cTn id="90" presetID="8" presetClass="emph" presetSubtype="0" fill="hold" nodeType="withEffect">
                                  <p:stCondLst>
                                    <p:cond delay="0"/>
                                  </p:stCondLst>
                                  <p:childTnLst>
                                    <p:animRot by="21600000">
                                      <p:cBhvr>
                                        <p:cTn id="91" dur="3000" fill="hold"/>
                                        <p:tgtEl>
                                          <p:spTgt spid="19"/>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0"/>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1"/>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2"/>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4"/>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5"/>
                                        </p:tgtEl>
                                        <p:attrNameLst>
                                          <p:attrName>r</p:attrName>
                                        </p:attrNameLst>
                                      </p:cBhvr>
                                    </p:animRot>
                                  </p:childTnLst>
                                </p:cTn>
                              </p:par>
                              <p:par>
                                <p:cTn id="104" presetID="23" presetClass="entr" presetSubtype="288" fill="hold" nodeType="withEffect">
                                  <p:stCondLst>
                                    <p:cond delay="0"/>
                                  </p:stCondLst>
                                  <p:childTnLst>
                                    <p:set>
                                      <p:cBhvr>
                                        <p:cTn id="105" dur="1" fill="hold">
                                          <p:stCondLst>
                                            <p:cond delay="0"/>
                                          </p:stCondLst>
                                        </p:cTn>
                                        <p:tgtEl>
                                          <p:spTgt spid="4"/>
                                        </p:tgtEl>
                                        <p:attrNameLst>
                                          <p:attrName>style.visibility</p:attrName>
                                        </p:attrNameLst>
                                      </p:cBhvr>
                                      <p:to>
                                        <p:strVal val="visible"/>
                                      </p:to>
                                    </p:set>
                                    <p:anim calcmode="lin" valueType="num">
                                      <p:cBhvr>
                                        <p:cTn id="106" dur="4000" fill="hold"/>
                                        <p:tgtEl>
                                          <p:spTgt spid="4"/>
                                        </p:tgtEl>
                                        <p:attrNameLst>
                                          <p:attrName>ppt_w</p:attrName>
                                        </p:attrNameLst>
                                      </p:cBhvr>
                                      <p:tavLst>
                                        <p:tav tm="0">
                                          <p:val>
                                            <p:strVal val="4/3*#ppt_w"/>
                                          </p:val>
                                        </p:tav>
                                        <p:tav tm="100000">
                                          <p:val>
                                            <p:strVal val="#ppt_w"/>
                                          </p:val>
                                        </p:tav>
                                      </p:tavLst>
                                    </p:anim>
                                    <p:anim calcmode="lin" valueType="num">
                                      <p:cBhvr>
                                        <p:cTn id="107" dur="4000" fill="hold"/>
                                        <p:tgtEl>
                                          <p:spTgt spid="4"/>
                                        </p:tgtEl>
                                        <p:attrNameLst>
                                          <p:attrName>ppt_h</p:attrName>
                                        </p:attrNameLst>
                                      </p:cBhvr>
                                      <p:tavLst>
                                        <p:tav tm="0">
                                          <p:val>
                                            <p:strVal val="4/3*#ppt_h"/>
                                          </p:val>
                                        </p:tav>
                                        <p:tav tm="100000">
                                          <p:val>
                                            <p:strVal val="#ppt_h"/>
                                          </p:val>
                                        </p:tav>
                                      </p:tavLst>
                                    </p:anim>
                                  </p:childTnLst>
                                </p:cTn>
                              </p:par>
                              <p:par>
                                <p:cTn id="108" presetID="6" presetClass="entr" presetSubtype="32" fill="hold" nodeType="withEffect">
                                  <p:stCondLst>
                                    <p:cond delay="0"/>
                                  </p:stCondLst>
                                  <p:childTnLst>
                                    <p:set>
                                      <p:cBhvr>
                                        <p:cTn id="109" dur="1" fill="hold">
                                          <p:stCondLst>
                                            <p:cond delay="0"/>
                                          </p:stCondLst>
                                        </p:cTn>
                                        <p:tgtEl>
                                          <p:spTgt spid="4"/>
                                        </p:tgtEl>
                                        <p:attrNameLst>
                                          <p:attrName>style.visibility</p:attrName>
                                        </p:attrNameLst>
                                      </p:cBhvr>
                                      <p:to>
                                        <p:strVal val="visible"/>
                                      </p:to>
                                    </p:set>
                                    <p:animEffect transition="in" filter="circle(out)">
                                      <p:cBhvr>
                                        <p:cTn id="110" dur="4000"/>
                                        <p:tgtEl>
                                          <p:spTgt spid="4"/>
                                        </p:tgtEl>
                                      </p:cBhvr>
                                    </p:animEffect>
                                  </p:childTnLst>
                                </p:cTn>
                              </p:par>
                            </p:childTnLst>
                          </p:cTn>
                        </p:par>
                        <p:par>
                          <p:cTn id="111" fill="hold" nodeType="afterGroup">
                            <p:stCondLst>
                              <p:cond delay="7000"/>
                            </p:stCondLst>
                            <p:childTnLst>
                              <p:par>
                                <p:cTn id="112" presetID="40" presetClass="entr" presetSubtype="0" fill="hold" grpId="0" nodeType="afterEffect">
                                  <p:stCondLst>
                                    <p:cond delay="0"/>
                                  </p:stCondLst>
                                  <p:iterate type="lt">
                                    <p:tmPct val="10000"/>
                                  </p:iterate>
                                  <p:childTnLst>
                                    <p:set>
                                      <p:cBhvr>
                                        <p:cTn id="113" dur="1" fill="hold">
                                          <p:stCondLst>
                                            <p:cond delay="0"/>
                                          </p:stCondLst>
                                        </p:cTn>
                                        <p:tgtEl>
                                          <p:spTgt spid="10"/>
                                        </p:tgtEl>
                                        <p:attrNameLst>
                                          <p:attrName>style.visibility</p:attrName>
                                        </p:attrNameLst>
                                      </p:cBhvr>
                                      <p:to>
                                        <p:strVal val="visible"/>
                                      </p:to>
                                    </p:set>
                                    <p:animEffect transition="in" filter="fade">
                                      <p:cBhvr>
                                        <p:cTn id="114" dur="1000"/>
                                        <p:tgtEl>
                                          <p:spTgt spid="10"/>
                                        </p:tgtEl>
                                      </p:cBhvr>
                                    </p:animEffect>
                                    <p:anim calcmode="lin" valueType="num">
                                      <p:cBhvr>
                                        <p:cTn id="115" dur="1000" fill="hold"/>
                                        <p:tgtEl>
                                          <p:spTgt spid="10"/>
                                        </p:tgtEl>
                                        <p:attrNameLst>
                                          <p:attrName>ppt_x</p:attrName>
                                        </p:attrNameLst>
                                      </p:cBhvr>
                                      <p:tavLst>
                                        <p:tav tm="0">
                                          <p:val>
                                            <p:strVal val="#ppt_x-.1"/>
                                          </p:val>
                                        </p:tav>
                                        <p:tav tm="100000">
                                          <p:val>
                                            <p:strVal val="#ppt_x"/>
                                          </p:val>
                                        </p:tav>
                                      </p:tavLst>
                                    </p:anim>
                                    <p:anim calcmode="lin" valueType="num">
                                      <p:cBhvr>
                                        <p:cTn id="11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163.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9277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28 Marco"/>
          <p:cNvSpPr/>
          <p:nvPr/>
        </p:nvSpPr>
        <p:spPr>
          <a:xfrm>
            <a:off x="4787900" y="2917825"/>
            <a:ext cx="2232025" cy="1619250"/>
          </a:xfrm>
          <a:prstGeom prst="frame">
            <a:avLst>
              <a:gd name="adj1" fmla="val 17073"/>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Marco"/>
          <p:cNvSpPr/>
          <p:nvPr/>
        </p:nvSpPr>
        <p:spPr>
          <a:xfrm>
            <a:off x="5651500" y="3576638"/>
            <a:ext cx="2232025" cy="1619250"/>
          </a:xfrm>
          <a:prstGeom prst="frame">
            <a:avLst>
              <a:gd name="adj1" fmla="val 17073"/>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Marco"/>
          <p:cNvSpPr/>
          <p:nvPr/>
        </p:nvSpPr>
        <p:spPr>
          <a:xfrm>
            <a:off x="4787900" y="1177925"/>
            <a:ext cx="2232025" cy="1619250"/>
          </a:xfrm>
          <a:prstGeom prst="frame">
            <a:avLst>
              <a:gd name="adj1" fmla="val 17073"/>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Marco"/>
          <p:cNvSpPr/>
          <p:nvPr/>
        </p:nvSpPr>
        <p:spPr>
          <a:xfrm>
            <a:off x="5651500" y="517525"/>
            <a:ext cx="2232025" cy="1619250"/>
          </a:xfrm>
          <a:prstGeom prst="frame">
            <a:avLst>
              <a:gd name="adj1" fmla="val 17073"/>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Marco"/>
          <p:cNvSpPr/>
          <p:nvPr/>
        </p:nvSpPr>
        <p:spPr>
          <a:xfrm>
            <a:off x="2411413" y="1177925"/>
            <a:ext cx="2232025" cy="1619250"/>
          </a:xfrm>
          <a:prstGeom prst="frame">
            <a:avLst>
              <a:gd name="adj1" fmla="val 17073"/>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Marco"/>
          <p:cNvSpPr/>
          <p:nvPr/>
        </p:nvSpPr>
        <p:spPr>
          <a:xfrm>
            <a:off x="2411413" y="2917825"/>
            <a:ext cx="2232025" cy="1619250"/>
          </a:xfrm>
          <a:prstGeom prst="frame">
            <a:avLst>
              <a:gd name="adj1" fmla="val 17073"/>
            </a:avLst>
          </a:prstGeom>
          <a:noFill/>
          <a:ln w="38100">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Marco"/>
          <p:cNvSpPr/>
          <p:nvPr/>
        </p:nvSpPr>
        <p:spPr>
          <a:xfrm>
            <a:off x="1547813" y="517525"/>
            <a:ext cx="2232025" cy="1619250"/>
          </a:xfrm>
          <a:prstGeom prst="frame">
            <a:avLst>
              <a:gd name="adj1" fmla="val 17073"/>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Marco"/>
          <p:cNvSpPr/>
          <p:nvPr/>
        </p:nvSpPr>
        <p:spPr>
          <a:xfrm>
            <a:off x="1619250" y="3576638"/>
            <a:ext cx="2232025" cy="1619250"/>
          </a:xfrm>
          <a:prstGeom prst="frame">
            <a:avLst>
              <a:gd name="adj1" fmla="val 17073"/>
            </a:avLst>
          </a:prstGeom>
          <a:noFill/>
          <a:ln w="38100">
            <a:solidFill>
              <a:schemeClr val="accent5">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CuadroTexto"/>
          <p:cNvSpPr txBox="1"/>
          <p:nvPr/>
        </p:nvSpPr>
        <p:spPr>
          <a:xfrm>
            <a:off x="611188" y="4657725"/>
            <a:ext cx="8281987"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rascacielos fue llamado oficiosamente torre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Cajasol</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primero y, tras la disolución de esa entidad bancaria, Torre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Pelli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debido a que tanto la torre como el centro comercial son edificios diseñados por César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Pelli</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a:t>
            </a:r>
          </a:p>
        </p:txBody>
      </p:sp>
      <p:sp>
        <p:nvSpPr>
          <p:cNvPr id="12" name="11 CuadroTexto"/>
          <p:cNvSpPr txBox="1"/>
          <p:nvPr/>
        </p:nvSpPr>
        <p:spPr>
          <a:xfrm>
            <a:off x="755650" y="696913"/>
            <a:ext cx="210502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TORRE PELLI</a:t>
            </a:r>
          </a:p>
        </p:txBody>
      </p:sp>
    </p:spTree>
  </p:cSld>
  <p:clrMapOvr>
    <a:masterClrMapping/>
  </p:clrMapOvr>
  <mc:AlternateContent xmlns:mc="http://schemas.openxmlformats.org/markup-compatibility/2006">
    <mc:Choice xmlns:p14="http://schemas.microsoft.com/office/powerpoint/2010/main" Requires="p14">
      <p:transition spd="slow" p14:dur="2500" advTm="34000">
        <p14:vortex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vertical)">
                                      <p:cBhvr>
                                        <p:cTn id="7" dur="4000"/>
                                        <p:tgtEl>
                                          <p:spTgt spid="26"/>
                                        </p:tgtEl>
                                      </p:cBhvr>
                                    </p:animEffect>
                                  </p:childTnLst>
                                </p:cTn>
                              </p:par>
                              <p:par>
                                <p:cTn id="8" presetID="3" presetClass="entr" presetSubtype="5" fill="hold"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blinds(vertical)">
                                      <p:cBhvr>
                                        <p:cTn id="10" dur="4000"/>
                                        <p:tgtEl>
                                          <p:spTgt spid="24"/>
                                        </p:tgtEl>
                                      </p:cBhvr>
                                    </p:animEffect>
                                  </p:childTnLst>
                                </p:cTn>
                              </p:par>
                              <p:par>
                                <p:cTn id="11" presetID="3" presetClass="entr" presetSubtype="5"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blinds(vertical)">
                                      <p:cBhvr>
                                        <p:cTn id="13" dur="4000"/>
                                        <p:tgtEl>
                                          <p:spTgt spid="27"/>
                                        </p:tgtEl>
                                      </p:cBhvr>
                                    </p:animEffect>
                                  </p:childTnLst>
                                </p:cTn>
                              </p:par>
                              <p:par>
                                <p:cTn id="14" presetID="3" presetClass="entr" presetSubtype="5" fill="hold" nodeType="with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blinds(vertical)">
                                      <p:cBhvr>
                                        <p:cTn id="16" dur="4000"/>
                                        <p:tgtEl>
                                          <p:spTgt spid="28"/>
                                        </p:tgtEl>
                                      </p:cBhvr>
                                    </p:animEffect>
                                  </p:childTnLst>
                                </p:cTn>
                              </p:par>
                              <p:par>
                                <p:cTn id="17" presetID="3" presetClass="entr" presetSubtype="5" fill="hold" nodeType="with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blinds(vertical)">
                                      <p:cBhvr>
                                        <p:cTn id="19" dur="4000"/>
                                        <p:tgtEl>
                                          <p:spTgt spid="25"/>
                                        </p:tgtEl>
                                      </p:cBhvr>
                                    </p:animEffect>
                                  </p:childTnLst>
                                </p:cTn>
                              </p:par>
                              <p:par>
                                <p:cTn id="20" presetID="3" presetClass="entr" presetSubtype="5"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blinds(vertical)">
                                      <p:cBhvr>
                                        <p:cTn id="22" dur="4000"/>
                                        <p:tgtEl>
                                          <p:spTgt spid="29"/>
                                        </p:tgtEl>
                                      </p:cBhvr>
                                    </p:animEffect>
                                  </p:childTnLst>
                                </p:cTn>
                              </p:par>
                              <p:par>
                                <p:cTn id="23" presetID="3" presetClass="entr" presetSubtype="5" fill="hold" nodeType="with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blinds(vertical)">
                                      <p:cBhvr>
                                        <p:cTn id="25" dur="4000"/>
                                        <p:tgtEl>
                                          <p:spTgt spid="23"/>
                                        </p:tgtEl>
                                      </p:cBhvr>
                                    </p:animEffect>
                                  </p:childTnLst>
                                </p:cTn>
                              </p:par>
                              <p:par>
                                <p:cTn id="26" presetID="3" presetClass="entr" presetSubtype="5" fill="hold"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blinds(vertical)">
                                      <p:cBhvr>
                                        <p:cTn id="28" dur="4000"/>
                                        <p:tgtEl>
                                          <p:spTgt spid="22"/>
                                        </p:tgtEl>
                                      </p:cBhvr>
                                    </p:animEffect>
                                  </p:childTnLst>
                                </p:cTn>
                              </p:par>
                              <p:par>
                                <p:cTn id="29" presetID="2" presetClass="entr" presetSubtype="9" fill="hold" nodeType="withEffect">
                                  <p:stCondLst>
                                    <p:cond delay="0"/>
                                  </p:stCondLst>
                                  <p:childTnLst>
                                    <p:set>
                                      <p:cBhvr>
                                        <p:cTn id="30" dur="1" fill="hold">
                                          <p:stCondLst>
                                            <p:cond delay="0"/>
                                          </p:stCondLst>
                                        </p:cTn>
                                        <p:tgtEl>
                                          <p:spTgt spid="26"/>
                                        </p:tgtEl>
                                        <p:attrNameLst>
                                          <p:attrName>style.visibility</p:attrName>
                                        </p:attrNameLst>
                                      </p:cBhvr>
                                      <p:to>
                                        <p:strVal val="visible"/>
                                      </p:to>
                                    </p:set>
                                    <p:anim calcmode="lin" valueType="num">
                                      <p:cBhvr additive="base">
                                        <p:cTn id="31" dur="4000" fill="hold"/>
                                        <p:tgtEl>
                                          <p:spTgt spid="26"/>
                                        </p:tgtEl>
                                        <p:attrNameLst>
                                          <p:attrName>ppt_x</p:attrName>
                                        </p:attrNameLst>
                                      </p:cBhvr>
                                      <p:tavLst>
                                        <p:tav tm="0">
                                          <p:val>
                                            <p:strVal val="0-#ppt_w/2"/>
                                          </p:val>
                                        </p:tav>
                                        <p:tav tm="100000">
                                          <p:val>
                                            <p:strVal val="#ppt_x"/>
                                          </p:val>
                                        </p:tav>
                                      </p:tavLst>
                                    </p:anim>
                                    <p:anim calcmode="lin" valueType="num">
                                      <p:cBhvr additive="base">
                                        <p:cTn id="32" dur="4000" fill="hold"/>
                                        <p:tgtEl>
                                          <p:spTgt spid="26"/>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4000" fill="hold"/>
                                        <p:tgtEl>
                                          <p:spTgt spid="24"/>
                                        </p:tgtEl>
                                        <p:attrNameLst>
                                          <p:attrName>ppt_x</p:attrName>
                                        </p:attrNameLst>
                                      </p:cBhvr>
                                      <p:tavLst>
                                        <p:tav tm="0">
                                          <p:val>
                                            <p:strVal val="0-#ppt_w/2"/>
                                          </p:val>
                                        </p:tav>
                                        <p:tav tm="100000">
                                          <p:val>
                                            <p:strVal val="#ppt_x"/>
                                          </p:val>
                                        </p:tav>
                                      </p:tavLst>
                                    </p:anim>
                                    <p:anim calcmode="lin" valueType="num">
                                      <p:cBhvr additive="base">
                                        <p:cTn id="36" dur="4000" fill="hold"/>
                                        <p:tgtEl>
                                          <p:spTgt spid="2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4000" fill="hold"/>
                                        <p:tgtEl>
                                          <p:spTgt spid="27"/>
                                        </p:tgtEl>
                                        <p:attrNameLst>
                                          <p:attrName>ppt_x</p:attrName>
                                        </p:attrNameLst>
                                      </p:cBhvr>
                                      <p:tavLst>
                                        <p:tav tm="0">
                                          <p:val>
                                            <p:strVal val="1+#ppt_w/2"/>
                                          </p:val>
                                        </p:tav>
                                        <p:tav tm="100000">
                                          <p:val>
                                            <p:strVal val="#ppt_x"/>
                                          </p:val>
                                        </p:tav>
                                      </p:tavLst>
                                    </p:anim>
                                    <p:anim calcmode="lin" valueType="num">
                                      <p:cBhvr additive="base">
                                        <p:cTn id="40" dur="4000" fill="hold"/>
                                        <p:tgtEl>
                                          <p:spTgt spid="27"/>
                                        </p:tgtEl>
                                        <p:attrNameLst>
                                          <p:attrName>ppt_y</p:attrName>
                                        </p:attrNameLst>
                                      </p:cBhvr>
                                      <p:tavLst>
                                        <p:tav tm="0">
                                          <p:val>
                                            <p:strVal val="0-#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4000" fill="hold"/>
                                        <p:tgtEl>
                                          <p:spTgt spid="28"/>
                                        </p:tgtEl>
                                        <p:attrNameLst>
                                          <p:attrName>ppt_x</p:attrName>
                                        </p:attrNameLst>
                                      </p:cBhvr>
                                      <p:tavLst>
                                        <p:tav tm="0">
                                          <p:val>
                                            <p:strVal val="0-#ppt_w/2"/>
                                          </p:val>
                                        </p:tav>
                                        <p:tav tm="100000">
                                          <p:val>
                                            <p:strVal val="#ppt_x"/>
                                          </p:val>
                                        </p:tav>
                                      </p:tavLst>
                                    </p:anim>
                                    <p:anim calcmode="lin" valueType="num">
                                      <p:cBhvr additive="base">
                                        <p:cTn id="44" dur="4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5"/>
                                        </p:tgtEl>
                                        <p:attrNameLst>
                                          <p:attrName>style.visibility</p:attrName>
                                        </p:attrNameLst>
                                      </p:cBhvr>
                                      <p:to>
                                        <p:strVal val="visible"/>
                                      </p:to>
                                    </p:set>
                                    <p:anim calcmode="lin" valueType="num">
                                      <p:cBhvr additive="base">
                                        <p:cTn id="47" dur="4000" fill="hold"/>
                                        <p:tgtEl>
                                          <p:spTgt spid="25"/>
                                        </p:tgtEl>
                                        <p:attrNameLst>
                                          <p:attrName>ppt_x</p:attrName>
                                        </p:attrNameLst>
                                      </p:cBhvr>
                                      <p:tavLst>
                                        <p:tav tm="0">
                                          <p:val>
                                            <p:strVal val="0-#ppt_w/2"/>
                                          </p:val>
                                        </p:tav>
                                        <p:tav tm="100000">
                                          <p:val>
                                            <p:strVal val="#ppt_x"/>
                                          </p:val>
                                        </p:tav>
                                      </p:tavLst>
                                    </p:anim>
                                    <p:anim calcmode="lin" valueType="num">
                                      <p:cBhvr additive="base">
                                        <p:cTn id="48" dur="4000" fill="hold"/>
                                        <p:tgtEl>
                                          <p:spTgt spid="25"/>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4000" fill="hold"/>
                                        <p:tgtEl>
                                          <p:spTgt spid="22"/>
                                        </p:tgtEl>
                                        <p:attrNameLst>
                                          <p:attrName>ppt_x</p:attrName>
                                        </p:attrNameLst>
                                      </p:cBhvr>
                                      <p:tavLst>
                                        <p:tav tm="0">
                                          <p:val>
                                            <p:strVal val="1+#ppt_w/2"/>
                                          </p:val>
                                        </p:tav>
                                        <p:tav tm="100000">
                                          <p:val>
                                            <p:strVal val="#ppt_x"/>
                                          </p:val>
                                        </p:tav>
                                      </p:tavLst>
                                    </p:anim>
                                    <p:anim calcmode="lin" valueType="num">
                                      <p:cBhvr additive="base">
                                        <p:cTn id="52" dur="4000" fill="hold"/>
                                        <p:tgtEl>
                                          <p:spTgt spid="22"/>
                                        </p:tgtEl>
                                        <p:attrNameLst>
                                          <p:attrName>ppt_y</p:attrName>
                                        </p:attrNameLst>
                                      </p:cBhvr>
                                      <p:tavLst>
                                        <p:tav tm="0">
                                          <p:val>
                                            <p:strVal val="1+#ppt_h/2"/>
                                          </p:val>
                                        </p:tav>
                                        <p:tav tm="100000">
                                          <p:val>
                                            <p:strVal val="#ppt_y"/>
                                          </p:val>
                                        </p:tav>
                                      </p:tavLst>
                                    </p:anim>
                                  </p:childTnLst>
                                </p:cTn>
                              </p:par>
                              <p:par>
                                <p:cTn id="53" presetID="2" presetClass="entr" presetSubtype="6" fill="hold" nodeType="withEffect">
                                  <p:stCondLst>
                                    <p:cond delay="0"/>
                                  </p:stCondLst>
                                  <p:childTnLst>
                                    <p:set>
                                      <p:cBhvr>
                                        <p:cTn id="54" dur="1" fill="hold">
                                          <p:stCondLst>
                                            <p:cond delay="0"/>
                                          </p:stCondLst>
                                        </p:cTn>
                                        <p:tgtEl>
                                          <p:spTgt spid="29"/>
                                        </p:tgtEl>
                                        <p:attrNameLst>
                                          <p:attrName>style.visibility</p:attrName>
                                        </p:attrNameLst>
                                      </p:cBhvr>
                                      <p:to>
                                        <p:strVal val="visible"/>
                                      </p:to>
                                    </p:set>
                                    <p:anim calcmode="lin" valueType="num">
                                      <p:cBhvr additive="base">
                                        <p:cTn id="55" dur="4000" fill="hold"/>
                                        <p:tgtEl>
                                          <p:spTgt spid="29"/>
                                        </p:tgtEl>
                                        <p:attrNameLst>
                                          <p:attrName>ppt_x</p:attrName>
                                        </p:attrNameLst>
                                      </p:cBhvr>
                                      <p:tavLst>
                                        <p:tav tm="0">
                                          <p:val>
                                            <p:strVal val="1+#ppt_w/2"/>
                                          </p:val>
                                        </p:tav>
                                        <p:tav tm="100000">
                                          <p:val>
                                            <p:strVal val="#ppt_x"/>
                                          </p:val>
                                        </p:tav>
                                      </p:tavLst>
                                    </p:anim>
                                    <p:anim calcmode="lin" valueType="num">
                                      <p:cBhvr additive="base">
                                        <p:cTn id="56" dur="4000" fill="hold"/>
                                        <p:tgtEl>
                                          <p:spTgt spid="29"/>
                                        </p:tgtEl>
                                        <p:attrNameLst>
                                          <p:attrName>ppt_y</p:attrName>
                                        </p:attrNameLst>
                                      </p:cBhvr>
                                      <p:tavLst>
                                        <p:tav tm="0">
                                          <p:val>
                                            <p:strVal val="1+#ppt_h/2"/>
                                          </p:val>
                                        </p:tav>
                                        <p:tav tm="100000">
                                          <p:val>
                                            <p:strVal val="#ppt_y"/>
                                          </p:val>
                                        </p:tav>
                                      </p:tavLst>
                                    </p:anim>
                                  </p:childTnLst>
                                </p:cTn>
                              </p:par>
                              <p:par>
                                <p:cTn id="57" presetID="2" presetClass="entr" presetSubtype="3" fill="hold" nodeType="with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4000" fill="hold"/>
                                        <p:tgtEl>
                                          <p:spTgt spid="23"/>
                                        </p:tgtEl>
                                        <p:attrNameLst>
                                          <p:attrName>ppt_x</p:attrName>
                                        </p:attrNameLst>
                                      </p:cBhvr>
                                      <p:tavLst>
                                        <p:tav tm="0">
                                          <p:val>
                                            <p:strVal val="1+#ppt_w/2"/>
                                          </p:val>
                                        </p:tav>
                                        <p:tav tm="100000">
                                          <p:val>
                                            <p:strVal val="#ppt_x"/>
                                          </p:val>
                                        </p:tav>
                                      </p:tavLst>
                                    </p:anim>
                                    <p:anim calcmode="lin" valueType="num">
                                      <p:cBhvr additive="base">
                                        <p:cTn id="60" dur="4000" fill="hold"/>
                                        <p:tgtEl>
                                          <p:spTgt spid="23"/>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p:cTn id="63" dur="4000" fill="hold"/>
                                        <p:tgtEl>
                                          <p:spTgt spid="26"/>
                                        </p:tgtEl>
                                        <p:attrNameLst>
                                          <p:attrName>ppt_w</p:attrName>
                                        </p:attrNameLst>
                                      </p:cBhvr>
                                      <p:tavLst>
                                        <p:tav tm="0" fmla="#ppt_w*sin(2.5*pi*$)">
                                          <p:val>
                                            <p:fltVal val="0"/>
                                          </p:val>
                                        </p:tav>
                                        <p:tav tm="100000">
                                          <p:val>
                                            <p:fltVal val="1"/>
                                          </p:val>
                                        </p:tav>
                                      </p:tavLst>
                                    </p:anim>
                                    <p:anim calcmode="lin" valueType="num">
                                      <p:cBhvr>
                                        <p:cTn id="64" dur="4000" fill="hold"/>
                                        <p:tgtEl>
                                          <p:spTgt spid="26"/>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4000" fill="hold"/>
                                        <p:tgtEl>
                                          <p:spTgt spid="24"/>
                                        </p:tgtEl>
                                        <p:attrNameLst>
                                          <p:attrName>ppt_w</p:attrName>
                                        </p:attrNameLst>
                                      </p:cBhvr>
                                      <p:tavLst>
                                        <p:tav tm="0" fmla="#ppt_w*sin(2.5*pi*$)">
                                          <p:val>
                                            <p:fltVal val="0"/>
                                          </p:val>
                                        </p:tav>
                                        <p:tav tm="100000">
                                          <p:val>
                                            <p:fltVal val="1"/>
                                          </p:val>
                                        </p:tav>
                                      </p:tavLst>
                                    </p:anim>
                                    <p:anim calcmode="lin" valueType="num">
                                      <p:cBhvr>
                                        <p:cTn id="68" dur="4000" fill="hold"/>
                                        <p:tgtEl>
                                          <p:spTgt spid="2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28"/>
                                        </p:tgtEl>
                                        <p:attrNameLst>
                                          <p:attrName>style.visibility</p:attrName>
                                        </p:attrNameLst>
                                      </p:cBhvr>
                                      <p:to>
                                        <p:strVal val="visible"/>
                                      </p:to>
                                    </p:set>
                                    <p:anim calcmode="lin" valueType="num">
                                      <p:cBhvr>
                                        <p:cTn id="71" dur="4000" fill="hold"/>
                                        <p:tgtEl>
                                          <p:spTgt spid="28"/>
                                        </p:tgtEl>
                                        <p:attrNameLst>
                                          <p:attrName>ppt_w</p:attrName>
                                        </p:attrNameLst>
                                      </p:cBhvr>
                                      <p:tavLst>
                                        <p:tav tm="0" fmla="#ppt_w*sin(2.5*pi*$)">
                                          <p:val>
                                            <p:fltVal val="0"/>
                                          </p:val>
                                        </p:tav>
                                        <p:tav tm="100000">
                                          <p:val>
                                            <p:fltVal val="1"/>
                                          </p:val>
                                        </p:tav>
                                      </p:tavLst>
                                    </p:anim>
                                    <p:anim calcmode="lin" valueType="num">
                                      <p:cBhvr>
                                        <p:cTn id="72" dur="4000" fill="hold"/>
                                        <p:tgtEl>
                                          <p:spTgt spid="28"/>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p:cTn id="75" dur="4000" fill="hold"/>
                                        <p:tgtEl>
                                          <p:spTgt spid="25"/>
                                        </p:tgtEl>
                                        <p:attrNameLst>
                                          <p:attrName>ppt_w</p:attrName>
                                        </p:attrNameLst>
                                      </p:cBhvr>
                                      <p:tavLst>
                                        <p:tav tm="0" fmla="#ppt_w*sin(2.5*pi*$)">
                                          <p:val>
                                            <p:fltVal val="0"/>
                                          </p:val>
                                        </p:tav>
                                        <p:tav tm="100000">
                                          <p:val>
                                            <p:fltVal val="1"/>
                                          </p:val>
                                        </p:tav>
                                      </p:tavLst>
                                    </p:anim>
                                    <p:anim calcmode="lin" valueType="num">
                                      <p:cBhvr>
                                        <p:cTn id="76" dur="4000" fill="hold"/>
                                        <p:tgtEl>
                                          <p:spTgt spid="25"/>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22"/>
                                        </p:tgtEl>
                                        <p:attrNameLst>
                                          <p:attrName>style.visibility</p:attrName>
                                        </p:attrNameLst>
                                      </p:cBhvr>
                                      <p:to>
                                        <p:strVal val="visible"/>
                                      </p:to>
                                    </p:set>
                                    <p:anim calcmode="lin" valueType="num">
                                      <p:cBhvr>
                                        <p:cTn id="79" dur="4000" fill="hold"/>
                                        <p:tgtEl>
                                          <p:spTgt spid="22"/>
                                        </p:tgtEl>
                                        <p:attrNameLst>
                                          <p:attrName>ppt_w</p:attrName>
                                        </p:attrNameLst>
                                      </p:cBhvr>
                                      <p:tavLst>
                                        <p:tav tm="0" fmla="#ppt_w*sin(2.5*pi*$)">
                                          <p:val>
                                            <p:fltVal val="0"/>
                                          </p:val>
                                        </p:tav>
                                        <p:tav tm="100000">
                                          <p:val>
                                            <p:fltVal val="1"/>
                                          </p:val>
                                        </p:tav>
                                      </p:tavLst>
                                    </p:anim>
                                    <p:anim calcmode="lin" valueType="num">
                                      <p:cBhvr>
                                        <p:cTn id="80" dur="4000" fill="hold"/>
                                        <p:tgtEl>
                                          <p:spTgt spid="22"/>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27"/>
                                        </p:tgtEl>
                                        <p:attrNameLst>
                                          <p:attrName>style.visibility</p:attrName>
                                        </p:attrNameLst>
                                      </p:cBhvr>
                                      <p:to>
                                        <p:strVal val="visible"/>
                                      </p:to>
                                    </p:set>
                                    <p:anim calcmode="lin" valueType="num">
                                      <p:cBhvr>
                                        <p:cTn id="83" dur="4000" fill="hold"/>
                                        <p:tgtEl>
                                          <p:spTgt spid="27"/>
                                        </p:tgtEl>
                                        <p:attrNameLst>
                                          <p:attrName>ppt_w</p:attrName>
                                        </p:attrNameLst>
                                      </p:cBhvr>
                                      <p:tavLst>
                                        <p:tav tm="0" fmla="#ppt_w*sin(2.5*pi*$)">
                                          <p:val>
                                            <p:fltVal val="0"/>
                                          </p:val>
                                        </p:tav>
                                        <p:tav tm="100000">
                                          <p:val>
                                            <p:fltVal val="1"/>
                                          </p:val>
                                        </p:tav>
                                      </p:tavLst>
                                    </p:anim>
                                    <p:anim calcmode="lin" valueType="num">
                                      <p:cBhvr>
                                        <p:cTn id="84" dur="4000" fill="hold"/>
                                        <p:tgtEl>
                                          <p:spTgt spid="27"/>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29"/>
                                        </p:tgtEl>
                                        <p:attrNameLst>
                                          <p:attrName>style.visibility</p:attrName>
                                        </p:attrNameLst>
                                      </p:cBhvr>
                                      <p:to>
                                        <p:strVal val="visible"/>
                                      </p:to>
                                    </p:set>
                                    <p:anim calcmode="lin" valueType="num">
                                      <p:cBhvr>
                                        <p:cTn id="87" dur="4000" fill="hold"/>
                                        <p:tgtEl>
                                          <p:spTgt spid="29"/>
                                        </p:tgtEl>
                                        <p:attrNameLst>
                                          <p:attrName>ppt_w</p:attrName>
                                        </p:attrNameLst>
                                      </p:cBhvr>
                                      <p:tavLst>
                                        <p:tav tm="0" fmla="#ppt_w*sin(2.5*pi*$)">
                                          <p:val>
                                            <p:fltVal val="0"/>
                                          </p:val>
                                        </p:tav>
                                        <p:tav tm="100000">
                                          <p:val>
                                            <p:fltVal val="1"/>
                                          </p:val>
                                        </p:tav>
                                      </p:tavLst>
                                    </p:anim>
                                    <p:anim calcmode="lin" valueType="num">
                                      <p:cBhvr>
                                        <p:cTn id="88" dur="4000" fill="hold"/>
                                        <p:tgtEl>
                                          <p:spTgt spid="29"/>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23"/>
                                        </p:tgtEl>
                                        <p:attrNameLst>
                                          <p:attrName>style.visibility</p:attrName>
                                        </p:attrNameLst>
                                      </p:cBhvr>
                                      <p:to>
                                        <p:strVal val="visible"/>
                                      </p:to>
                                    </p:set>
                                    <p:anim calcmode="lin" valueType="num">
                                      <p:cBhvr>
                                        <p:cTn id="91" dur="4000" fill="hold"/>
                                        <p:tgtEl>
                                          <p:spTgt spid="23"/>
                                        </p:tgtEl>
                                        <p:attrNameLst>
                                          <p:attrName>ppt_w</p:attrName>
                                        </p:attrNameLst>
                                      </p:cBhvr>
                                      <p:tavLst>
                                        <p:tav tm="0" fmla="#ppt_w*sin(2.5*pi*$)">
                                          <p:val>
                                            <p:fltVal val="0"/>
                                          </p:val>
                                        </p:tav>
                                        <p:tav tm="100000">
                                          <p:val>
                                            <p:fltVal val="1"/>
                                          </p:val>
                                        </p:tav>
                                      </p:tavLst>
                                    </p:anim>
                                    <p:anim calcmode="lin" valueType="num">
                                      <p:cBhvr>
                                        <p:cTn id="92" dur="4000" fill="hold"/>
                                        <p:tgtEl>
                                          <p:spTgt spid="23"/>
                                        </p:tgtEl>
                                        <p:attrNameLst>
                                          <p:attrName>ppt_h</p:attrName>
                                        </p:attrNameLst>
                                      </p:cBhvr>
                                      <p:tavLst>
                                        <p:tav tm="0">
                                          <p:val>
                                            <p:strVal val="#ppt_h"/>
                                          </p:val>
                                        </p:tav>
                                        <p:tav tm="100000">
                                          <p:val>
                                            <p:strVal val="#ppt_h"/>
                                          </p:val>
                                        </p:tav>
                                      </p:tavLst>
                                    </p:anim>
                                  </p:childTnLst>
                                </p:cTn>
                              </p:par>
                            </p:childTnLst>
                          </p:cTn>
                        </p:par>
                        <p:par>
                          <p:cTn id="93" fill="hold" nodeType="afterGroup">
                            <p:stCondLst>
                              <p:cond delay="4000"/>
                            </p:stCondLst>
                            <p:childTnLst>
                              <p:par>
                                <p:cTn id="94" presetID="2" presetClass="exit" presetSubtype="6" fill="hold" nodeType="afterEffect">
                                  <p:stCondLst>
                                    <p:cond delay="0"/>
                                  </p:stCondLst>
                                  <p:childTnLst>
                                    <p:anim calcmode="lin" valueType="num">
                                      <p:cBhvr additive="base">
                                        <p:cTn id="95" dur="4000"/>
                                        <p:tgtEl>
                                          <p:spTgt spid="26"/>
                                        </p:tgtEl>
                                        <p:attrNameLst>
                                          <p:attrName>ppt_x</p:attrName>
                                        </p:attrNameLst>
                                      </p:cBhvr>
                                      <p:tavLst>
                                        <p:tav tm="0">
                                          <p:val>
                                            <p:strVal val="ppt_x"/>
                                          </p:val>
                                        </p:tav>
                                        <p:tav tm="100000">
                                          <p:val>
                                            <p:strVal val="1+ppt_w/2"/>
                                          </p:val>
                                        </p:tav>
                                      </p:tavLst>
                                    </p:anim>
                                    <p:anim calcmode="lin" valueType="num">
                                      <p:cBhvr additive="base">
                                        <p:cTn id="96" dur="4000"/>
                                        <p:tgtEl>
                                          <p:spTgt spid="26"/>
                                        </p:tgtEl>
                                        <p:attrNameLst>
                                          <p:attrName>ppt_y</p:attrName>
                                        </p:attrNameLst>
                                      </p:cBhvr>
                                      <p:tavLst>
                                        <p:tav tm="0">
                                          <p:val>
                                            <p:strVal val="ppt_y"/>
                                          </p:val>
                                        </p:tav>
                                        <p:tav tm="100000">
                                          <p:val>
                                            <p:strVal val="1+ppt_h/2"/>
                                          </p:val>
                                        </p:tav>
                                      </p:tavLst>
                                    </p:anim>
                                    <p:set>
                                      <p:cBhvr>
                                        <p:cTn id="97" dur="1" fill="hold">
                                          <p:stCondLst>
                                            <p:cond delay="3999"/>
                                          </p:stCondLst>
                                        </p:cTn>
                                        <p:tgtEl>
                                          <p:spTgt spid="2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4000"/>
                                        <p:tgtEl>
                                          <p:spTgt spid="24"/>
                                        </p:tgtEl>
                                        <p:attrNameLst>
                                          <p:attrName>ppt_x</p:attrName>
                                        </p:attrNameLst>
                                      </p:cBhvr>
                                      <p:tavLst>
                                        <p:tav tm="0">
                                          <p:val>
                                            <p:strVal val="ppt_x"/>
                                          </p:val>
                                        </p:tav>
                                        <p:tav tm="100000">
                                          <p:val>
                                            <p:strVal val="1+ppt_w/2"/>
                                          </p:val>
                                        </p:tav>
                                      </p:tavLst>
                                    </p:anim>
                                    <p:anim calcmode="lin" valueType="num">
                                      <p:cBhvr additive="base">
                                        <p:cTn id="100" dur="4000"/>
                                        <p:tgtEl>
                                          <p:spTgt spid="24"/>
                                        </p:tgtEl>
                                        <p:attrNameLst>
                                          <p:attrName>ppt_y</p:attrName>
                                        </p:attrNameLst>
                                      </p:cBhvr>
                                      <p:tavLst>
                                        <p:tav tm="0">
                                          <p:val>
                                            <p:strVal val="ppt_y"/>
                                          </p:val>
                                        </p:tav>
                                        <p:tav tm="100000">
                                          <p:val>
                                            <p:strVal val="1+ppt_h/2"/>
                                          </p:val>
                                        </p:tav>
                                      </p:tavLst>
                                    </p:anim>
                                    <p:set>
                                      <p:cBhvr>
                                        <p:cTn id="101" dur="1" fill="hold">
                                          <p:stCondLst>
                                            <p:cond delay="3999"/>
                                          </p:stCondLst>
                                        </p:cTn>
                                        <p:tgtEl>
                                          <p:spTgt spid="2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4000"/>
                                        <p:tgtEl>
                                          <p:spTgt spid="27"/>
                                        </p:tgtEl>
                                        <p:attrNameLst>
                                          <p:attrName>ppt_x</p:attrName>
                                        </p:attrNameLst>
                                      </p:cBhvr>
                                      <p:tavLst>
                                        <p:tav tm="0">
                                          <p:val>
                                            <p:strVal val="ppt_x"/>
                                          </p:val>
                                        </p:tav>
                                        <p:tav tm="100000">
                                          <p:val>
                                            <p:strVal val="0-ppt_w/2"/>
                                          </p:val>
                                        </p:tav>
                                      </p:tavLst>
                                    </p:anim>
                                    <p:anim calcmode="lin" valueType="num">
                                      <p:cBhvr additive="base">
                                        <p:cTn id="104" dur="4000"/>
                                        <p:tgtEl>
                                          <p:spTgt spid="27"/>
                                        </p:tgtEl>
                                        <p:attrNameLst>
                                          <p:attrName>ppt_y</p:attrName>
                                        </p:attrNameLst>
                                      </p:cBhvr>
                                      <p:tavLst>
                                        <p:tav tm="0">
                                          <p:val>
                                            <p:strVal val="ppt_y"/>
                                          </p:val>
                                        </p:tav>
                                        <p:tav tm="100000">
                                          <p:val>
                                            <p:strVal val="1+ppt_h/2"/>
                                          </p:val>
                                        </p:tav>
                                      </p:tavLst>
                                    </p:anim>
                                    <p:set>
                                      <p:cBhvr>
                                        <p:cTn id="105" dur="1" fill="hold">
                                          <p:stCondLst>
                                            <p:cond delay="3999"/>
                                          </p:stCondLst>
                                        </p:cTn>
                                        <p:tgtEl>
                                          <p:spTgt spid="27"/>
                                        </p:tgtEl>
                                        <p:attrNameLst>
                                          <p:attrName>style.visibility</p:attrName>
                                        </p:attrNameLst>
                                      </p:cBhvr>
                                      <p:to>
                                        <p:strVal val="hidden"/>
                                      </p:to>
                                    </p:set>
                                  </p:childTnLst>
                                </p:cTn>
                              </p:par>
                              <p:par>
                                <p:cTn id="106" presetID="2" presetClass="exit" presetSubtype="3" fill="hold" nodeType="withEffect">
                                  <p:stCondLst>
                                    <p:cond delay="0"/>
                                  </p:stCondLst>
                                  <p:childTnLst>
                                    <p:anim calcmode="lin" valueType="num">
                                      <p:cBhvr additive="base">
                                        <p:cTn id="107" dur="4000"/>
                                        <p:tgtEl>
                                          <p:spTgt spid="28"/>
                                        </p:tgtEl>
                                        <p:attrNameLst>
                                          <p:attrName>ppt_x</p:attrName>
                                        </p:attrNameLst>
                                      </p:cBhvr>
                                      <p:tavLst>
                                        <p:tav tm="0">
                                          <p:val>
                                            <p:strVal val="ppt_x"/>
                                          </p:val>
                                        </p:tav>
                                        <p:tav tm="100000">
                                          <p:val>
                                            <p:strVal val="1+ppt_w/2"/>
                                          </p:val>
                                        </p:tav>
                                      </p:tavLst>
                                    </p:anim>
                                    <p:anim calcmode="lin" valueType="num">
                                      <p:cBhvr additive="base">
                                        <p:cTn id="108" dur="4000"/>
                                        <p:tgtEl>
                                          <p:spTgt spid="28"/>
                                        </p:tgtEl>
                                        <p:attrNameLst>
                                          <p:attrName>ppt_y</p:attrName>
                                        </p:attrNameLst>
                                      </p:cBhvr>
                                      <p:tavLst>
                                        <p:tav tm="0">
                                          <p:val>
                                            <p:strVal val="ppt_y"/>
                                          </p:val>
                                        </p:tav>
                                        <p:tav tm="100000">
                                          <p:val>
                                            <p:strVal val="0-ppt_h/2"/>
                                          </p:val>
                                        </p:tav>
                                      </p:tavLst>
                                    </p:anim>
                                    <p:set>
                                      <p:cBhvr>
                                        <p:cTn id="109" dur="1" fill="hold">
                                          <p:stCondLst>
                                            <p:cond delay="3999"/>
                                          </p:stCondLst>
                                        </p:cTn>
                                        <p:tgtEl>
                                          <p:spTgt spid="28"/>
                                        </p:tgtEl>
                                        <p:attrNameLst>
                                          <p:attrName>style.visibility</p:attrName>
                                        </p:attrNameLst>
                                      </p:cBhvr>
                                      <p:to>
                                        <p:strVal val="hidden"/>
                                      </p:to>
                                    </p:set>
                                  </p:childTnLst>
                                </p:cTn>
                              </p:par>
                              <p:par>
                                <p:cTn id="110" presetID="2" presetClass="exit" presetSubtype="3" fill="hold" nodeType="withEffect">
                                  <p:stCondLst>
                                    <p:cond delay="0"/>
                                  </p:stCondLst>
                                  <p:childTnLst>
                                    <p:anim calcmode="lin" valueType="num">
                                      <p:cBhvr additive="base">
                                        <p:cTn id="111" dur="4000"/>
                                        <p:tgtEl>
                                          <p:spTgt spid="25"/>
                                        </p:tgtEl>
                                        <p:attrNameLst>
                                          <p:attrName>ppt_x</p:attrName>
                                        </p:attrNameLst>
                                      </p:cBhvr>
                                      <p:tavLst>
                                        <p:tav tm="0">
                                          <p:val>
                                            <p:strVal val="ppt_x"/>
                                          </p:val>
                                        </p:tav>
                                        <p:tav tm="100000">
                                          <p:val>
                                            <p:strVal val="1+ppt_w/2"/>
                                          </p:val>
                                        </p:tav>
                                      </p:tavLst>
                                    </p:anim>
                                    <p:anim calcmode="lin" valueType="num">
                                      <p:cBhvr additive="base">
                                        <p:cTn id="112" dur="4000"/>
                                        <p:tgtEl>
                                          <p:spTgt spid="25"/>
                                        </p:tgtEl>
                                        <p:attrNameLst>
                                          <p:attrName>ppt_y</p:attrName>
                                        </p:attrNameLst>
                                      </p:cBhvr>
                                      <p:tavLst>
                                        <p:tav tm="0">
                                          <p:val>
                                            <p:strVal val="ppt_y"/>
                                          </p:val>
                                        </p:tav>
                                        <p:tav tm="100000">
                                          <p:val>
                                            <p:strVal val="0-ppt_h/2"/>
                                          </p:val>
                                        </p:tav>
                                      </p:tavLst>
                                    </p:anim>
                                    <p:set>
                                      <p:cBhvr>
                                        <p:cTn id="113" dur="1" fill="hold">
                                          <p:stCondLst>
                                            <p:cond delay="3999"/>
                                          </p:stCondLst>
                                        </p:cTn>
                                        <p:tgtEl>
                                          <p:spTgt spid="25"/>
                                        </p:tgtEl>
                                        <p:attrNameLst>
                                          <p:attrName>style.visibility</p:attrName>
                                        </p:attrNameLst>
                                      </p:cBhvr>
                                      <p:to>
                                        <p:strVal val="hidden"/>
                                      </p:to>
                                    </p:set>
                                  </p:childTnLst>
                                </p:cTn>
                              </p:par>
                              <p:par>
                                <p:cTn id="114" presetID="2" presetClass="exit" presetSubtype="9" fill="hold" nodeType="withEffect">
                                  <p:stCondLst>
                                    <p:cond delay="0"/>
                                  </p:stCondLst>
                                  <p:childTnLst>
                                    <p:anim calcmode="lin" valueType="num">
                                      <p:cBhvr additive="base">
                                        <p:cTn id="115" dur="4000"/>
                                        <p:tgtEl>
                                          <p:spTgt spid="22"/>
                                        </p:tgtEl>
                                        <p:attrNameLst>
                                          <p:attrName>ppt_x</p:attrName>
                                        </p:attrNameLst>
                                      </p:cBhvr>
                                      <p:tavLst>
                                        <p:tav tm="0">
                                          <p:val>
                                            <p:strVal val="ppt_x"/>
                                          </p:val>
                                        </p:tav>
                                        <p:tav tm="100000">
                                          <p:val>
                                            <p:strVal val="0-ppt_w/2"/>
                                          </p:val>
                                        </p:tav>
                                      </p:tavLst>
                                    </p:anim>
                                    <p:anim calcmode="lin" valueType="num">
                                      <p:cBhvr additive="base">
                                        <p:cTn id="116" dur="4000"/>
                                        <p:tgtEl>
                                          <p:spTgt spid="22"/>
                                        </p:tgtEl>
                                        <p:attrNameLst>
                                          <p:attrName>ppt_y</p:attrName>
                                        </p:attrNameLst>
                                      </p:cBhvr>
                                      <p:tavLst>
                                        <p:tav tm="0">
                                          <p:val>
                                            <p:strVal val="ppt_y"/>
                                          </p:val>
                                        </p:tav>
                                        <p:tav tm="100000">
                                          <p:val>
                                            <p:strVal val="0-ppt_h/2"/>
                                          </p:val>
                                        </p:tav>
                                      </p:tavLst>
                                    </p:anim>
                                    <p:set>
                                      <p:cBhvr>
                                        <p:cTn id="117" dur="1" fill="hold">
                                          <p:stCondLst>
                                            <p:cond delay="3999"/>
                                          </p:stCondLst>
                                        </p:cTn>
                                        <p:tgtEl>
                                          <p:spTgt spid="22"/>
                                        </p:tgtEl>
                                        <p:attrNameLst>
                                          <p:attrName>style.visibility</p:attrName>
                                        </p:attrNameLst>
                                      </p:cBhvr>
                                      <p:to>
                                        <p:strVal val="hidden"/>
                                      </p:to>
                                    </p:set>
                                  </p:childTnLst>
                                </p:cTn>
                              </p:par>
                              <p:par>
                                <p:cTn id="118" presetID="2" presetClass="exit" presetSubtype="9" fill="hold" nodeType="withEffect">
                                  <p:stCondLst>
                                    <p:cond delay="0"/>
                                  </p:stCondLst>
                                  <p:childTnLst>
                                    <p:anim calcmode="lin" valueType="num">
                                      <p:cBhvr additive="base">
                                        <p:cTn id="119" dur="4000"/>
                                        <p:tgtEl>
                                          <p:spTgt spid="29"/>
                                        </p:tgtEl>
                                        <p:attrNameLst>
                                          <p:attrName>ppt_x</p:attrName>
                                        </p:attrNameLst>
                                      </p:cBhvr>
                                      <p:tavLst>
                                        <p:tav tm="0">
                                          <p:val>
                                            <p:strVal val="ppt_x"/>
                                          </p:val>
                                        </p:tav>
                                        <p:tav tm="100000">
                                          <p:val>
                                            <p:strVal val="0-ppt_w/2"/>
                                          </p:val>
                                        </p:tav>
                                      </p:tavLst>
                                    </p:anim>
                                    <p:anim calcmode="lin" valueType="num">
                                      <p:cBhvr additive="base">
                                        <p:cTn id="120" dur="4000"/>
                                        <p:tgtEl>
                                          <p:spTgt spid="29"/>
                                        </p:tgtEl>
                                        <p:attrNameLst>
                                          <p:attrName>ppt_y</p:attrName>
                                        </p:attrNameLst>
                                      </p:cBhvr>
                                      <p:tavLst>
                                        <p:tav tm="0">
                                          <p:val>
                                            <p:strVal val="ppt_y"/>
                                          </p:val>
                                        </p:tav>
                                        <p:tav tm="100000">
                                          <p:val>
                                            <p:strVal val="0-ppt_h/2"/>
                                          </p:val>
                                        </p:tav>
                                      </p:tavLst>
                                    </p:anim>
                                    <p:set>
                                      <p:cBhvr>
                                        <p:cTn id="121" dur="1" fill="hold">
                                          <p:stCondLst>
                                            <p:cond delay="3999"/>
                                          </p:stCondLst>
                                        </p:cTn>
                                        <p:tgtEl>
                                          <p:spTgt spid="2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4000"/>
                                        <p:tgtEl>
                                          <p:spTgt spid="23"/>
                                        </p:tgtEl>
                                        <p:attrNameLst>
                                          <p:attrName>ppt_x</p:attrName>
                                        </p:attrNameLst>
                                      </p:cBhvr>
                                      <p:tavLst>
                                        <p:tav tm="0">
                                          <p:val>
                                            <p:strVal val="ppt_x"/>
                                          </p:val>
                                        </p:tav>
                                        <p:tav tm="100000">
                                          <p:val>
                                            <p:strVal val="0-ppt_w/2"/>
                                          </p:val>
                                        </p:tav>
                                      </p:tavLst>
                                    </p:anim>
                                    <p:anim calcmode="lin" valueType="num">
                                      <p:cBhvr additive="base">
                                        <p:cTn id="124" dur="4000"/>
                                        <p:tgtEl>
                                          <p:spTgt spid="23"/>
                                        </p:tgtEl>
                                        <p:attrNameLst>
                                          <p:attrName>ppt_y</p:attrName>
                                        </p:attrNameLst>
                                      </p:cBhvr>
                                      <p:tavLst>
                                        <p:tav tm="0">
                                          <p:val>
                                            <p:strVal val="ppt_y"/>
                                          </p:val>
                                        </p:tav>
                                        <p:tav tm="100000">
                                          <p:val>
                                            <p:strVal val="1+ppt_h/2"/>
                                          </p:val>
                                        </p:tav>
                                      </p:tavLst>
                                    </p:anim>
                                    <p:set>
                                      <p:cBhvr>
                                        <p:cTn id="125" dur="1" fill="hold">
                                          <p:stCondLst>
                                            <p:cond delay="3999"/>
                                          </p:stCondLst>
                                        </p:cTn>
                                        <p:tgtEl>
                                          <p:spTgt spid="23"/>
                                        </p:tgtEl>
                                        <p:attrNameLst>
                                          <p:attrName>style.visibility</p:attrName>
                                        </p:attrNameLst>
                                      </p:cBhvr>
                                      <p:to>
                                        <p:strVal val="hidden"/>
                                      </p:to>
                                    </p:set>
                                  </p:childTnLst>
                                </p:cTn>
                              </p:par>
                              <p:par>
                                <p:cTn id="126" presetID="23" presetClass="entr" presetSubtype="272"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p:cTn id="128" dur="4000" fill="hold"/>
                                        <p:tgtEl>
                                          <p:spTgt spid="4"/>
                                        </p:tgtEl>
                                        <p:attrNameLst>
                                          <p:attrName>ppt_w</p:attrName>
                                        </p:attrNameLst>
                                      </p:cBhvr>
                                      <p:tavLst>
                                        <p:tav tm="0">
                                          <p:val>
                                            <p:strVal val="2/3*#ppt_w"/>
                                          </p:val>
                                        </p:tav>
                                        <p:tav tm="100000">
                                          <p:val>
                                            <p:strVal val="#ppt_w"/>
                                          </p:val>
                                        </p:tav>
                                      </p:tavLst>
                                    </p:anim>
                                    <p:anim calcmode="lin" valueType="num">
                                      <p:cBhvr>
                                        <p:cTn id="129" dur="4000" fill="hold"/>
                                        <p:tgtEl>
                                          <p:spTgt spid="4"/>
                                        </p:tgtEl>
                                        <p:attrNameLst>
                                          <p:attrName>ppt_h</p:attrName>
                                        </p:attrNameLst>
                                      </p:cBhvr>
                                      <p:tavLst>
                                        <p:tav tm="0">
                                          <p:val>
                                            <p:strVal val="2/3*#ppt_h"/>
                                          </p:val>
                                        </p:tav>
                                        <p:tav tm="100000">
                                          <p:val>
                                            <p:strVal val="#ppt_h"/>
                                          </p:val>
                                        </p:tav>
                                      </p:tavLst>
                                    </p:anim>
                                  </p:childTnLst>
                                </p:cTn>
                              </p:par>
                              <p:par>
                                <p:cTn id="130" presetID="4" presetClass="entr" presetSubtype="3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ox(out)">
                                      <p:cBhvr>
                                        <p:cTn id="132" dur="4000"/>
                                        <p:tgtEl>
                                          <p:spTgt spid="4"/>
                                        </p:tgtEl>
                                      </p:cBhvr>
                                    </p:animEffect>
                                  </p:childTnLst>
                                </p:cTn>
                              </p:par>
                            </p:childTnLst>
                          </p:cTn>
                        </p:par>
                        <p:par>
                          <p:cTn id="133" fill="hold" nodeType="afterGroup">
                            <p:stCondLst>
                              <p:cond delay="8000"/>
                            </p:stCondLst>
                            <p:childTnLst>
                              <p:par>
                                <p:cTn id="134" presetID="23" presetClass="entr" presetSubtype="16" fill="hold" grpId="0" nodeType="afterEffect">
                                  <p:stCondLst>
                                    <p:cond delay="0"/>
                                  </p:stCondLst>
                                  <p:childTnLst>
                                    <p:set>
                                      <p:cBhvr>
                                        <p:cTn id="135" dur="1" fill="hold">
                                          <p:stCondLst>
                                            <p:cond delay="0"/>
                                          </p:stCondLst>
                                        </p:cTn>
                                        <p:tgtEl>
                                          <p:spTgt spid="12"/>
                                        </p:tgtEl>
                                        <p:attrNameLst>
                                          <p:attrName>style.visibility</p:attrName>
                                        </p:attrNameLst>
                                      </p:cBhvr>
                                      <p:to>
                                        <p:strVal val="visible"/>
                                      </p:to>
                                    </p:set>
                                    <p:anim calcmode="lin" valueType="num">
                                      <p:cBhvr>
                                        <p:cTn id="136" dur="2000" fill="hold"/>
                                        <p:tgtEl>
                                          <p:spTgt spid="12"/>
                                        </p:tgtEl>
                                        <p:attrNameLst>
                                          <p:attrName>ppt_w</p:attrName>
                                        </p:attrNameLst>
                                      </p:cBhvr>
                                      <p:tavLst>
                                        <p:tav tm="0">
                                          <p:val>
                                            <p:fltVal val="0"/>
                                          </p:val>
                                        </p:tav>
                                        <p:tav tm="100000">
                                          <p:val>
                                            <p:strVal val="#ppt_w"/>
                                          </p:val>
                                        </p:tav>
                                      </p:tavLst>
                                    </p:anim>
                                    <p:anim calcmode="lin" valueType="num">
                                      <p:cBhvr>
                                        <p:cTn id="137" dur="2000" fill="hold"/>
                                        <p:tgtEl>
                                          <p:spTgt spid="12"/>
                                        </p:tgtEl>
                                        <p:attrNameLst>
                                          <p:attrName>ppt_h</p:attrName>
                                        </p:attrNameLst>
                                      </p:cBhvr>
                                      <p:tavLst>
                                        <p:tav tm="0">
                                          <p:val>
                                            <p:fltVal val="0"/>
                                          </p:val>
                                        </p:tav>
                                        <p:tav tm="100000">
                                          <p:val>
                                            <p:strVal val="#ppt_h"/>
                                          </p:val>
                                        </p:tav>
                                      </p:tavLst>
                                    </p:anim>
                                  </p:childTnLst>
                                </p:cTn>
                              </p:par>
                            </p:childTnLst>
                          </p:cTn>
                        </p:par>
                        <p:par>
                          <p:cTn id="138" fill="hold" nodeType="afterGroup">
                            <p:stCondLst>
                              <p:cond delay="10000"/>
                            </p:stCondLst>
                            <p:childTnLst>
                              <p:par>
                                <p:cTn id="139" presetID="40" presetClass="entr" presetSubtype="0" fill="hold" grpId="0" nodeType="afterEffect">
                                  <p:stCondLst>
                                    <p:cond delay="500"/>
                                  </p:stCondLst>
                                  <p:iterate type="lt">
                                    <p:tmPct val="10000"/>
                                  </p:iterate>
                                  <p:childTnLst>
                                    <p:set>
                                      <p:cBhvr>
                                        <p:cTn id="140" dur="1" fill="hold">
                                          <p:stCondLst>
                                            <p:cond delay="0"/>
                                          </p:stCondLst>
                                        </p:cTn>
                                        <p:tgtEl>
                                          <p:spTgt spid="11"/>
                                        </p:tgtEl>
                                        <p:attrNameLst>
                                          <p:attrName>style.visibility</p:attrName>
                                        </p:attrNameLst>
                                      </p:cBhvr>
                                      <p:to>
                                        <p:strVal val="visible"/>
                                      </p:to>
                                    </p:set>
                                    <p:animEffect transition="in" filter="fade">
                                      <p:cBhvr>
                                        <p:cTn id="141" dur="1000"/>
                                        <p:tgtEl>
                                          <p:spTgt spid="11"/>
                                        </p:tgtEl>
                                      </p:cBhvr>
                                    </p:animEffect>
                                    <p:anim calcmode="lin" valueType="num">
                                      <p:cBhvr>
                                        <p:cTn id="142" dur="1000" fill="hold"/>
                                        <p:tgtEl>
                                          <p:spTgt spid="11"/>
                                        </p:tgtEl>
                                        <p:attrNameLst>
                                          <p:attrName>ppt_x</p:attrName>
                                        </p:attrNameLst>
                                      </p:cBhvr>
                                      <p:tavLst>
                                        <p:tav tm="0">
                                          <p:val>
                                            <p:strVal val="#ppt_x-.1"/>
                                          </p:val>
                                        </p:tav>
                                        <p:tav tm="100000">
                                          <p:val>
                                            <p:strVal val="#ppt_x"/>
                                          </p:val>
                                        </p:tav>
                                      </p:tavLst>
                                    </p:anim>
                                    <p:anim calcmode="lin" valueType="num">
                                      <p:cBhvr>
                                        <p:cTn id="143"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7818-svetik.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Rombo"/>
          <p:cNvSpPr/>
          <p:nvPr/>
        </p:nvSpPr>
        <p:spPr>
          <a:xfrm>
            <a:off x="0" y="0"/>
            <a:ext cx="2214563" cy="5715000"/>
          </a:xfrm>
          <a:prstGeom prst="diamond">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Rombo"/>
          <p:cNvSpPr/>
          <p:nvPr/>
        </p:nvSpPr>
        <p:spPr>
          <a:xfrm>
            <a:off x="2357438" y="0"/>
            <a:ext cx="2143125" cy="5715000"/>
          </a:xfrm>
          <a:prstGeom prst="diamond">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Rombo"/>
          <p:cNvSpPr/>
          <p:nvPr/>
        </p:nvSpPr>
        <p:spPr>
          <a:xfrm>
            <a:off x="4572000" y="0"/>
            <a:ext cx="2286000" cy="5715000"/>
          </a:xfrm>
          <a:prstGeom prst="diamond">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Rombo"/>
          <p:cNvSpPr/>
          <p:nvPr/>
        </p:nvSpPr>
        <p:spPr>
          <a:xfrm>
            <a:off x="7000875" y="0"/>
            <a:ext cx="2143125" cy="5715000"/>
          </a:xfrm>
          <a:prstGeom prst="diamond">
            <a:avLst/>
          </a:prstGeom>
          <a:solidFill>
            <a:srgbClr val="C000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Combinar"/>
          <p:cNvSpPr/>
          <p:nvPr/>
        </p:nvSpPr>
        <p:spPr>
          <a:xfrm>
            <a:off x="1285875" y="0"/>
            <a:ext cx="2000250" cy="2738438"/>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Combinar"/>
          <p:cNvSpPr/>
          <p:nvPr/>
        </p:nvSpPr>
        <p:spPr>
          <a:xfrm>
            <a:off x="3571875" y="0"/>
            <a:ext cx="2000250" cy="2738438"/>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Combinar"/>
          <p:cNvSpPr/>
          <p:nvPr/>
        </p:nvSpPr>
        <p:spPr>
          <a:xfrm>
            <a:off x="5929313" y="0"/>
            <a:ext cx="2000250" cy="2738438"/>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Combinar"/>
          <p:cNvSpPr/>
          <p:nvPr/>
        </p:nvSpPr>
        <p:spPr>
          <a:xfrm rot="10800000">
            <a:off x="1285875" y="2976563"/>
            <a:ext cx="2000250" cy="2738437"/>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Combinar"/>
          <p:cNvSpPr/>
          <p:nvPr/>
        </p:nvSpPr>
        <p:spPr>
          <a:xfrm rot="10800000">
            <a:off x="3571875" y="2976563"/>
            <a:ext cx="2000250" cy="2738437"/>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Combinar"/>
          <p:cNvSpPr/>
          <p:nvPr/>
        </p:nvSpPr>
        <p:spPr>
          <a:xfrm rot="10800000">
            <a:off x="5929313" y="2976563"/>
            <a:ext cx="2000250" cy="2738437"/>
          </a:xfrm>
          <a:prstGeom prst="flowChartMerge">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CuadroTexto"/>
          <p:cNvSpPr txBox="1"/>
          <p:nvPr/>
        </p:nvSpPr>
        <p:spPr>
          <a:xfrm>
            <a:off x="287336" y="4585692"/>
            <a:ext cx="8569325"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torre de los Perdigones es una torre que formaba parte de la antigua fábrica de "San Francisco de Paula", conocida popularmente como "Fábrica de Perdigones", ubicada en la calle Resolana, en el barrio de San Gil.</a:t>
            </a:r>
          </a:p>
        </p:txBody>
      </p:sp>
      <p:sp>
        <p:nvSpPr>
          <p:cNvPr id="16" name="15 CuadroTexto"/>
          <p:cNvSpPr txBox="1"/>
          <p:nvPr/>
        </p:nvSpPr>
        <p:spPr>
          <a:xfrm>
            <a:off x="2210592" y="221755"/>
            <a:ext cx="441642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TORRE DE LOS PERDIGONES</a:t>
            </a:r>
          </a:p>
        </p:txBody>
      </p:sp>
    </p:spTree>
  </p:cSld>
  <p:clrMapOvr>
    <a:masterClrMapping/>
  </p:clrMapOvr>
  <mc:AlternateContent xmlns:mc="http://schemas.openxmlformats.org/markup-compatibility/2006">
    <mc:Choice xmlns:p14="http://schemas.microsoft.com/office/powerpoint/2010/main" Requires="p14">
      <p:transition spd="slow" p14:dur="2000" advTm="32000">
        <p:wheel spokes="1"/>
      </p:transition>
    </mc:Choice>
    <mc:Fallback>
      <p:transition spd="slow" advTm="32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fmla="#ppt_w*sin(2.5*pi*$)">
                                          <p:val>
                                            <p:fltVal val="0"/>
                                          </p:val>
                                        </p:tav>
                                        <p:tav tm="100000">
                                          <p:val>
                                            <p:fltVal val="1"/>
                                          </p:val>
                                        </p:tav>
                                      </p:tavLst>
                                    </p:anim>
                                    <p:anim calcmode="lin" valueType="num">
                                      <p:cBhvr>
                                        <p:cTn id="8" dur="3000" fill="hold"/>
                                        <p:tgtEl>
                                          <p:spTgt spid="5"/>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fmla="#ppt_w*sin(2.5*pi*$)">
                                          <p:val>
                                            <p:fltVal val="0"/>
                                          </p:val>
                                        </p:tav>
                                        <p:tav tm="100000">
                                          <p:val>
                                            <p:fltVal val="1"/>
                                          </p:val>
                                        </p:tav>
                                      </p:tavLst>
                                    </p:anim>
                                    <p:anim calcmode="lin" valueType="num">
                                      <p:cBhvr>
                                        <p:cTn id="12" dur="3000" fill="hold"/>
                                        <p:tgtEl>
                                          <p:spTgt spid="6"/>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3000" fill="hold"/>
                                        <p:tgtEl>
                                          <p:spTgt spid="7"/>
                                        </p:tgtEl>
                                        <p:attrNameLst>
                                          <p:attrName>ppt_w</p:attrName>
                                        </p:attrNameLst>
                                      </p:cBhvr>
                                      <p:tavLst>
                                        <p:tav tm="0" fmla="#ppt_w*sin(2.5*pi*$)">
                                          <p:val>
                                            <p:fltVal val="0"/>
                                          </p:val>
                                        </p:tav>
                                        <p:tav tm="100000">
                                          <p:val>
                                            <p:fltVal val="1"/>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9" presetClass="entr" presetSubtype="1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ppt_w</p:attrName>
                                        </p:attrNameLst>
                                      </p:cBhvr>
                                      <p:tavLst>
                                        <p:tav tm="0" fmla="#ppt_w*sin(2.5*pi*$)">
                                          <p:val>
                                            <p:fltVal val="0"/>
                                          </p:val>
                                        </p:tav>
                                        <p:tav tm="100000">
                                          <p:val>
                                            <p:fltVal val="1"/>
                                          </p:val>
                                        </p:tav>
                                      </p:tavLst>
                                    </p:anim>
                                    <p:anim calcmode="lin" valueType="num">
                                      <p:cBhvr>
                                        <p:cTn id="20" dur="3000" fill="hold"/>
                                        <p:tgtEl>
                                          <p:spTgt spid="8"/>
                                        </p:tgtEl>
                                        <p:attrNameLst>
                                          <p:attrName>ppt_h</p:attrName>
                                        </p:attrNameLst>
                                      </p:cBhvr>
                                      <p:tavLst>
                                        <p:tav tm="0">
                                          <p:val>
                                            <p:strVal val="#ppt_h"/>
                                          </p:val>
                                        </p:tav>
                                        <p:tav tm="100000">
                                          <p:val>
                                            <p:strVal val="#ppt_h"/>
                                          </p:val>
                                        </p:tav>
                                      </p:tavLst>
                                    </p:anim>
                                  </p:childTnLst>
                                </p:cTn>
                              </p:par>
                              <p:par>
                                <p:cTn id="21" presetID="2" presetClass="entr" presetSubtype="4"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ppt_x"/>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19" presetClass="entr" presetSubtype="10" fill="hold" grpId="1"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3000" fill="hold"/>
                                        <p:tgtEl>
                                          <p:spTgt spid="9"/>
                                        </p:tgtEl>
                                        <p:attrNameLst>
                                          <p:attrName>ppt_w</p:attrName>
                                        </p:attrNameLst>
                                      </p:cBhvr>
                                      <p:tavLst>
                                        <p:tav tm="0" fmla="#ppt_w*sin(2.5*pi*$)">
                                          <p:val>
                                            <p:fltVal val="0"/>
                                          </p:val>
                                        </p:tav>
                                        <p:tav tm="100000">
                                          <p:val>
                                            <p:fltVal val="1"/>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2" presetClass="entr" presetSubtype="1"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19" presetClass="entr" presetSubtype="10" fill="hold" grpId="1"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p:cTn id="35" dur="3000" fill="hold"/>
                                        <p:tgtEl>
                                          <p:spTgt spid="12"/>
                                        </p:tgtEl>
                                        <p:attrNameLst>
                                          <p:attrName>ppt_w</p:attrName>
                                        </p:attrNameLst>
                                      </p:cBhvr>
                                      <p:tavLst>
                                        <p:tav tm="0" fmla="#ppt_w*sin(2.5*pi*$)">
                                          <p:val>
                                            <p:fltVal val="0"/>
                                          </p:val>
                                        </p:tav>
                                        <p:tav tm="100000">
                                          <p:val>
                                            <p:fltVal val="1"/>
                                          </p:val>
                                        </p:tav>
                                      </p:tavLst>
                                    </p:anim>
                                    <p:anim calcmode="lin" valueType="num">
                                      <p:cBhvr>
                                        <p:cTn id="36" dur="3000" fill="hold"/>
                                        <p:tgtEl>
                                          <p:spTgt spid="12"/>
                                        </p:tgtEl>
                                        <p:attrNameLst>
                                          <p:attrName>ppt_h</p:attrName>
                                        </p:attrNameLst>
                                      </p:cBhvr>
                                      <p:tavLst>
                                        <p:tav tm="0">
                                          <p:val>
                                            <p:strVal val="#ppt_h"/>
                                          </p:val>
                                        </p:tav>
                                        <p:tav tm="100000">
                                          <p:val>
                                            <p:strVal val="#ppt_h"/>
                                          </p:val>
                                        </p:tav>
                                      </p:tavLst>
                                    </p:anim>
                                  </p:childTnLst>
                                </p:cTn>
                              </p:par>
                              <p:par>
                                <p:cTn id="37" presetID="2" presetClass="entr" presetSubtype="4" fill="hold" grpId="0"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19" presetClass="entr" presetSubtype="10" fill="hold" grpId="1"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3000" fill="hold"/>
                                        <p:tgtEl>
                                          <p:spTgt spid="10"/>
                                        </p:tgtEl>
                                        <p:attrNameLst>
                                          <p:attrName>ppt_w</p:attrName>
                                        </p:attrNameLst>
                                      </p:cBhvr>
                                      <p:tavLst>
                                        <p:tav tm="0" fmla="#ppt_w*sin(2.5*pi*$)">
                                          <p:val>
                                            <p:fltVal val="0"/>
                                          </p:val>
                                        </p:tav>
                                        <p:tav tm="100000">
                                          <p:val>
                                            <p:fltVal val="1"/>
                                          </p:val>
                                        </p:tav>
                                      </p:tavLst>
                                    </p:anim>
                                    <p:anim calcmode="lin" valueType="num">
                                      <p:cBhvr>
                                        <p:cTn id="44" dur="3000" fill="hold"/>
                                        <p:tgtEl>
                                          <p:spTgt spid="10"/>
                                        </p:tgtEl>
                                        <p:attrNameLst>
                                          <p:attrName>ppt_h</p:attrName>
                                        </p:attrNameLst>
                                      </p:cBhvr>
                                      <p:tavLst>
                                        <p:tav tm="0">
                                          <p:val>
                                            <p:strVal val="#ppt_h"/>
                                          </p:val>
                                        </p:tav>
                                        <p:tav tm="100000">
                                          <p:val>
                                            <p:strVal val="#ppt_h"/>
                                          </p:val>
                                        </p:tav>
                                      </p:tavLst>
                                    </p:anim>
                                  </p:childTnLst>
                                </p:cTn>
                              </p:par>
                              <p:par>
                                <p:cTn id="45" presetID="2" presetClass="entr" presetSubtype="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ppt_x"/>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19" presetClass="entr" presetSubtype="10" fill="hold" grpId="1"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p:cTn id="51" dur="3000" fill="hold"/>
                                        <p:tgtEl>
                                          <p:spTgt spid="13"/>
                                        </p:tgtEl>
                                        <p:attrNameLst>
                                          <p:attrName>ppt_w</p:attrName>
                                        </p:attrNameLst>
                                      </p:cBhvr>
                                      <p:tavLst>
                                        <p:tav tm="0" fmla="#ppt_w*sin(2.5*pi*$)">
                                          <p:val>
                                            <p:fltVal val="0"/>
                                          </p:val>
                                        </p:tav>
                                        <p:tav tm="100000">
                                          <p:val>
                                            <p:fltVal val="1"/>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2" presetClass="entr" presetSubtype="4"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ppt_x"/>
                                          </p:val>
                                        </p:tav>
                                        <p:tav tm="100000">
                                          <p:val>
                                            <p:strVal val="#ppt_x"/>
                                          </p:val>
                                        </p:tav>
                                      </p:tavLst>
                                    </p:anim>
                                    <p:anim calcmode="lin" valueType="num">
                                      <p:cBhvr additive="base">
                                        <p:cTn id="56" dur="3000" fill="hold"/>
                                        <p:tgtEl>
                                          <p:spTgt spid="11"/>
                                        </p:tgtEl>
                                        <p:attrNameLst>
                                          <p:attrName>ppt_y</p:attrName>
                                        </p:attrNameLst>
                                      </p:cBhvr>
                                      <p:tavLst>
                                        <p:tav tm="0">
                                          <p:val>
                                            <p:strVal val="1+#ppt_h/2"/>
                                          </p:val>
                                        </p:tav>
                                        <p:tav tm="100000">
                                          <p:val>
                                            <p:strVal val="#ppt_y"/>
                                          </p:val>
                                        </p:tav>
                                      </p:tavLst>
                                    </p:anim>
                                  </p:childTnLst>
                                </p:cTn>
                              </p:par>
                              <p:par>
                                <p:cTn id="57" presetID="19" presetClass="entr" presetSubtype="10" fill="hold" grpId="1"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p:cTn id="59" dur="3000" fill="hold"/>
                                        <p:tgtEl>
                                          <p:spTgt spid="11"/>
                                        </p:tgtEl>
                                        <p:attrNameLst>
                                          <p:attrName>ppt_w</p:attrName>
                                        </p:attrNameLst>
                                      </p:cBhvr>
                                      <p:tavLst>
                                        <p:tav tm="0" fmla="#ppt_w*sin(2.5*pi*$)">
                                          <p:val>
                                            <p:fltVal val="0"/>
                                          </p:val>
                                        </p:tav>
                                        <p:tav tm="100000">
                                          <p:val>
                                            <p:fltVal val="1"/>
                                          </p:val>
                                        </p:tav>
                                      </p:tavLst>
                                    </p:anim>
                                    <p:anim calcmode="lin" valueType="num">
                                      <p:cBhvr>
                                        <p:cTn id="60" dur="3000" fill="hold"/>
                                        <p:tgtEl>
                                          <p:spTgt spid="11"/>
                                        </p:tgtEl>
                                        <p:attrNameLst>
                                          <p:attrName>ppt_h</p:attrName>
                                        </p:attrNameLst>
                                      </p:cBhvr>
                                      <p:tavLst>
                                        <p:tav tm="0">
                                          <p:val>
                                            <p:strVal val="#ppt_h"/>
                                          </p:val>
                                        </p:tav>
                                        <p:tav tm="100000">
                                          <p:val>
                                            <p:strVal val="#ppt_h"/>
                                          </p:val>
                                        </p:tav>
                                      </p:tavLst>
                                    </p:anim>
                                  </p:childTnLst>
                                </p:cTn>
                              </p:par>
                              <p:par>
                                <p:cTn id="61" presetID="2" presetClass="entr" presetSubtype="1"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additive="base">
                                        <p:cTn id="63" dur="3000" fill="hold"/>
                                        <p:tgtEl>
                                          <p:spTgt spid="14"/>
                                        </p:tgtEl>
                                        <p:attrNameLst>
                                          <p:attrName>ppt_x</p:attrName>
                                        </p:attrNameLst>
                                      </p:cBhvr>
                                      <p:tavLst>
                                        <p:tav tm="0">
                                          <p:val>
                                            <p:strVal val="#ppt_x"/>
                                          </p:val>
                                        </p:tav>
                                        <p:tav tm="100000">
                                          <p:val>
                                            <p:strVal val="#ppt_x"/>
                                          </p:val>
                                        </p:tav>
                                      </p:tavLst>
                                    </p:anim>
                                    <p:anim calcmode="lin" valueType="num">
                                      <p:cBhvr additive="base">
                                        <p:cTn id="64" dur="3000" fill="hold"/>
                                        <p:tgtEl>
                                          <p:spTgt spid="14"/>
                                        </p:tgtEl>
                                        <p:attrNameLst>
                                          <p:attrName>ppt_y</p:attrName>
                                        </p:attrNameLst>
                                      </p:cBhvr>
                                      <p:tavLst>
                                        <p:tav tm="0">
                                          <p:val>
                                            <p:strVal val="0-#ppt_h/2"/>
                                          </p:val>
                                        </p:tav>
                                        <p:tav tm="100000">
                                          <p:val>
                                            <p:strVal val="#ppt_y"/>
                                          </p:val>
                                        </p:tav>
                                      </p:tavLst>
                                    </p:anim>
                                  </p:childTnLst>
                                </p:cTn>
                              </p:par>
                              <p:par>
                                <p:cTn id="65" presetID="19" presetClass="entr" presetSubtype="10" fill="hold" grpId="1"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3000" fill="hold"/>
                                        <p:tgtEl>
                                          <p:spTgt spid="14"/>
                                        </p:tgtEl>
                                        <p:attrNameLst>
                                          <p:attrName>ppt_w</p:attrName>
                                        </p:attrNameLst>
                                      </p:cBhvr>
                                      <p:tavLst>
                                        <p:tav tm="0" fmla="#ppt_w*sin(2.5*pi*$)">
                                          <p:val>
                                            <p:fltVal val="0"/>
                                          </p:val>
                                        </p:tav>
                                        <p:tav tm="100000">
                                          <p:val>
                                            <p:fltVal val="1"/>
                                          </p:val>
                                        </p:tav>
                                      </p:tavLst>
                                    </p:anim>
                                    <p:anim calcmode="lin" valueType="num">
                                      <p:cBhvr>
                                        <p:cTn id="68" dur="3000" fill="hold"/>
                                        <p:tgtEl>
                                          <p:spTgt spid="14"/>
                                        </p:tgtEl>
                                        <p:attrNameLst>
                                          <p:attrName>ppt_h</p:attrName>
                                        </p:attrNameLst>
                                      </p:cBhvr>
                                      <p:tavLst>
                                        <p:tav tm="0">
                                          <p:val>
                                            <p:strVal val="#ppt_h"/>
                                          </p:val>
                                        </p:tav>
                                        <p:tav tm="100000">
                                          <p:val>
                                            <p:strVal val="#ppt_h"/>
                                          </p:val>
                                        </p:tav>
                                      </p:tavLst>
                                    </p:anim>
                                  </p:childTnLst>
                                </p:cTn>
                              </p:par>
                            </p:childTnLst>
                          </p:cTn>
                        </p:par>
                        <p:par>
                          <p:cTn id="69" fill="hold" nodeType="afterGroup">
                            <p:stCondLst>
                              <p:cond delay="3000"/>
                            </p:stCondLst>
                            <p:childTnLst>
                              <p:par>
                                <p:cTn id="70" presetID="2" presetClass="exit" presetSubtype="4" fill="hold" grpId="2" nodeType="afterEffect">
                                  <p:stCondLst>
                                    <p:cond delay="0"/>
                                  </p:stCondLst>
                                  <p:childTnLst>
                                    <p:anim calcmode="lin" valueType="num">
                                      <p:cBhvr additive="base">
                                        <p:cTn id="71" dur="3000"/>
                                        <p:tgtEl>
                                          <p:spTgt spid="9"/>
                                        </p:tgtEl>
                                        <p:attrNameLst>
                                          <p:attrName>ppt_x</p:attrName>
                                        </p:attrNameLst>
                                      </p:cBhvr>
                                      <p:tavLst>
                                        <p:tav tm="0">
                                          <p:val>
                                            <p:strVal val="ppt_x"/>
                                          </p:val>
                                        </p:tav>
                                        <p:tav tm="100000">
                                          <p:val>
                                            <p:strVal val="ppt_x"/>
                                          </p:val>
                                        </p:tav>
                                      </p:tavLst>
                                    </p:anim>
                                    <p:anim calcmode="lin" valueType="num">
                                      <p:cBhvr additive="base">
                                        <p:cTn id="72" dur="3000"/>
                                        <p:tgtEl>
                                          <p:spTgt spid="9"/>
                                        </p:tgtEl>
                                        <p:attrNameLst>
                                          <p:attrName>ppt_y</p:attrName>
                                        </p:attrNameLst>
                                      </p:cBhvr>
                                      <p:tavLst>
                                        <p:tav tm="0">
                                          <p:val>
                                            <p:strVal val="ppt_y"/>
                                          </p:val>
                                        </p:tav>
                                        <p:tav tm="100000">
                                          <p:val>
                                            <p:strVal val="1+ppt_h/2"/>
                                          </p:val>
                                        </p:tav>
                                      </p:tavLst>
                                    </p:anim>
                                    <p:set>
                                      <p:cBhvr>
                                        <p:cTn id="73" dur="1" fill="hold">
                                          <p:stCondLst>
                                            <p:cond delay="2999"/>
                                          </p:stCondLst>
                                        </p:cTn>
                                        <p:tgtEl>
                                          <p:spTgt spid="9"/>
                                        </p:tgtEl>
                                        <p:attrNameLst>
                                          <p:attrName>style.visibility</p:attrName>
                                        </p:attrNameLst>
                                      </p:cBhvr>
                                      <p:to>
                                        <p:strVal val="hidden"/>
                                      </p:to>
                                    </p:set>
                                  </p:childTnLst>
                                </p:cTn>
                              </p:par>
                              <p:par>
                                <p:cTn id="74" presetID="2" presetClass="exit" presetSubtype="4" fill="hold" grpId="2" nodeType="withEffect">
                                  <p:stCondLst>
                                    <p:cond delay="0"/>
                                  </p:stCondLst>
                                  <p:childTnLst>
                                    <p:anim calcmode="lin" valueType="num">
                                      <p:cBhvr additive="base">
                                        <p:cTn id="75" dur="3000"/>
                                        <p:tgtEl>
                                          <p:spTgt spid="10"/>
                                        </p:tgtEl>
                                        <p:attrNameLst>
                                          <p:attrName>ppt_x</p:attrName>
                                        </p:attrNameLst>
                                      </p:cBhvr>
                                      <p:tavLst>
                                        <p:tav tm="0">
                                          <p:val>
                                            <p:strVal val="ppt_x"/>
                                          </p:val>
                                        </p:tav>
                                        <p:tav tm="100000">
                                          <p:val>
                                            <p:strVal val="ppt_x"/>
                                          </p:val>
                                        </p:tav>
                                      </p:tavLst>
                                    </p:anim>
                                    <p:anim calcmode="lin" valueType="num">
                                      <p:cBhvr additive="base">
                                        <p:cTn id="76" dur="3000"/>
                                        <p:tgtEl>
                                          <p:spTgt spid="10"/>
                                        </p:tgtEl>
                                        <p:attrNameLst>
                                          <p:attrName>ppt_y</p:attrName>
                                        </p:attrNameLst>
                                      </p:cBhvr>
                                      <p:tavLst>
                                        <p:tav tm="0">
                                          <p:val>
                                            <p:strVal val="ppt_y"/>
                                          </p:val>
                                        </p:tav>
                                        <p:tav tm="100000">
                                          <p:val>
                                            <p:strVal val="1+ppt_h/2"/>
                                          </p:val>
                                        </p:tav>
                                      </p:tavLst>
                                    </p:anim>
                                    <p:set>
                                      <p:cBhvr>
                                        <p:cTn id="77" dur="1" fill="hold">
                                          <p:stCondLst>
                                            <p:cond delay="2999"/>
                                          </p:stCondLst>
                                        </p:cTn>
                                        <p:tgtEl>
                                          <p:spTgt spid="10"/>
                                        </p:tgtEl>
                                        <p:attrNameLst>
                                          <p:attrName>style.visibility</p:attrName>
                                        </p:attrNameLst>
                                      </p:cBhvr>
                                      <p:to>
                                        <p:strVal val="hidden"/>
                                      </p:to>
                                    </p:set>
                                  </p:childTnLst>
                                </p:cTn>
                              </p:par>
                              <p:par>
                                <p:cTn id="78" presetID="2" presetClass="exit" presetSubtype="4" fill="hold" grpId="2"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ppt_x"/>
                                          </p:val>
                                        </p:tav>
                                      </p:tavLst>
                                    </p:anim>
                                    <p:anim calcmode="lin" valueType="num">
                                      <p:cBhvr additive="base">
                                        <p:cTn id="80" dur="3000"/>
                                        <p:tgtEl>
                                          <p:spTgt spid="11"/>
                                        </p:tgtEl>
                                        <p:attrNameLst>
                                          <p:attrName>ppt_y</p:attrName>
                                        </p:attrNameLst>
                                      </p:cBhvr>
                                      <p:tavLst>
                                        <p:tav tm="0">
                                          <p:val>
                                            <p:strVal val="ppt_y"/>
                                          </p:val>
                                        </p:tav>
                                        <p:tav tm="100000">
                                          <p:val>
                                            <p:strVal val="1+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19" presetClass="exit" presetSubtype="10" fill="hold" grpId="3" nodeType="withEffect">
                                  <p:stCondLst>
                                    <p:cond delay="0"/>
                                  </p:stCondLst>
                                  <p:childTnLst>
                                    <p:anim calcmode="lin" valueType="num">
                                      <p:cBhvr>
                                        <p:cTn id="83" dur="3000"/>
                                        <p:tgtEl>
                                          <p:spTgt spid="9"/>
                                        </p:tgtEl>
                                        <p:attrNameLst>
                                          <p:attrName>ppt_h</p:attrName>
                                        </p:attrNameLst>
                                      </p:cBhvr>
                                      <p:tavLst>
                                        <p:tav tm="0">
                                          <p:val>
                                            <p:strVal val="ppt_h"/>
                                          </p:val>
                                        </p:tav>
                                        <p:tav tm="100000">
                                          <p:val>
                                            <p:strVal val="ppt_h"/>
                                          </p:val>
                                        </p:tav>
                                      </p:tavLst>
                                    </p:anim>
                                    <p:anim calcmode="lin" valueType="num">
                                      <p:cBhvr>
                                        <p:cTn id="8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19" presetClass="exit" presetSubtype="10" fill="hold" grpId="3" nodeType="withEffect">
                                  <p:stCondLst>
                                    <p:cond delay="0"/>
                                  </p:stCondLst>
                                  <p:childTnLst>
                                    <p:anim calcmode="lin" valueType="num">
                                      <p:cBhvr>
                                        <p:cTn id="87" dur="3000"/>
                                        <p:tgtEl>
                                          <p:spTgt spid="10"/>
                                        </p:tgtEl>
                                        <p:attrNameLst>
                                          <p:attrName>ppt_h</p:attrName>
                                        </p:attrNameLst>
                                      </p:cBhvr>
                                      <p:tavLst>
                                        <p:tav tm="0">
                                          <p:val>
                                            <p:strVal val="ppt_h"/>
                                          </p:val>
                                        </p:tav>
                                        <p:tav tm="100000">
                                          <p:val>
                                            <p:strVal val="ppt_h"/>
                                          </p:val>
                                        </p:tav>
                                      </p:tavLst>
                                    </p:anim>
                                    <p:anim calcmode="lin" valueType="num">
                                      <p:cBhvr>
                                        <p:cTn id="8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19" presetClass="exit" presetSubtype="10" fill="hold" grpId="3" nodeType="withEffect">
                                  <p:stCondLst>
                                    <p:cond delay="0"/>
                                  </p:stCondLst>
                                  <p:childTnLst>
                                    <p:anim calcmode="lin" valueType="num">
                                      <p:cBhvr>
                                        <p:cTn id="91" dur="3000"/>
                                        <p:tgtEl>
                                          <p:spTgt spid="11"/>
                                        </p:tgtEl>
                                        <p:attrNameLst>
                                          <p:attrName>ppt_h</p:attrName>
                                        </p:attrNameLst>
                                      </p:cBhvr>
                                      <p:tavLst>
                                        <p:tav tm="0">
                                          <p:val>
                                            <p:strVal val="ppt_h"/>
                                          </p:val>
                                        </p:tav>
                                        <p:tav tm="100000">
                                          <p:val>
                                            <p:strVal val="ppt_h"/>
                                          </p:val>
                                        </p:tav>
                                      </p:tavLst>
                                    </p:anim>
                                    <p:anim calcmode="lin" valueType="num">
                                      <p:cBhvr>
                                        <p:cTn id="92"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 dur="1" fill="hold">
                                          <p:stCondLst>
                                            <p:cond delay="2999"/>
                                          </p:stCondLst>
                                        </p:cTn>
                                        <p:tgtEl>
                                          <p:spTgt spid="11"/>
                                        </p:tgtEl>
                                        <p:attrNameLst>
                                          <p:attrName>style.visibility</p:attrName>
                                        </p:attrNameLst>
                                      </p:cBhvr>
                                      <p:to>
                                        <p:strVal val="hidden"/>
                                      </p:to>
                                    </p:set>
                                  </p:childTnLst>
                                </p:cTn>
                              </p:par>
                              <p:par>
                                <p:cTn id="94" presetID="2" presetClass="exit" presetSubtype="1" fill="hold" grpId="2" nodeType="withEffect">
                                  <p:stCondLst>
                                    <p:cond delay="0"/>
                                  </p:stCondLst>
                                  <p:childTnLst>
                                    <p:anim calcmode="lin" valueType="num">
                                      <p:cBhvr additive="base">
                                        <p:cTn id="95" dur="3000"/>
                                        <p:tgtEl>
                                          <p:spTgt spid="12"/>
                                        </p:tgtEl>
                                        <p:attrNameLst>
                                          <p:attrName>ppt_x</p:attrName>
                                        </p:attrNameLst>
                                      </p:cBhvr>
                                      <p:tavLst>
                                        <p:tav tm="0">
                                          <p:val>
                                            <p:strVal val="ppt_x"/>
                                          </p:val>
                                        </p:tav>
                                        <p:tav tm="100000">
                                          <p:val>
                                            <p:strVal val="ppt_x"/>
                                          </p:val>
                                        </p:tav>
                                      </p:tavLst>
                                    </p:anim>
                                    <p:anim calcmode="lin" valueType="num">
                                      <p:cBhvr additive="base">
                                        <p:cTn id="96" dur="3000"/>
                                        <p:tgtEl>
                                          <p:spTgt spid="12"/>
                                        </p:tgtEl>
                                        <p:attrNameLst>
                                          <p:attrName>ppt_y</p:attrName>
                                        </p:attrNameLst>
                                      </p:cBhvr>
                                      <p:tavLst>
                                        <p:tav tm="0">
                                          <p:val>
                                            <p:strVal val="ppt_y"/>
                                          </p:val>
                                        </p:tav>
                                        <p:tav tm="100000">
                                          <p:val>
                                            <p:strVal val="0-ppt_h/2"/>
                                          </p:val>
                                        </p:tav>
                                      </p:tavLst>
                                    </p:anim>
                                    <p:set>
                                      <p:cBhvr>
                                        <p:cTn id="97" dur="1" fill="hold">
                                          <p:stCondLst>
                                            <p:cond delay="2999"/>
                                          </p:stCondLst>
                                        </p:cTn>
                                        <p:tgtEl>
                                          <p:spTgt spid="12"/>
                                        </p:tgtEl>
                                        <p:attrNameLst>
                                          <p:attrName>style.visibility</p:attrName>
                                        </p:attrNameLst>
                                      </p:cBhvr>
                                      <p:to>
                                        <p:strVal val="hidden"/>
                                      </p:to>
                                    </p:set>
                                  </p:childTnLst>
                                </p:cTn>
                              </p:par>
                              <p:par>
                                <p:cTn id="98" presetID="2" presetClass="exit" presetSubtype="1" fill="hold" grpId="2" nodeType="withEffect">
                                  <p:stCondLst>
                                    <p:cond delay="0"/>
                                  </p:stCondLst>
                                  <p:childTnLst>
                                    <p:anim calcmode="lin" valueType="num">
                                      <p:cBhvr additive="base">
                                        <p:cTn id="99" dur="3000"/>
                                        <p:tgtEl>
                                          <p:spTgt spid="13"/>
                                        </p:tgtEl>
                                        <p:attrNameLst>
                                          <p:attrName>ppt_x</p:attrName>
                                        </p:attrNameLst>
                                      </p:cBhvr>
                                      <p:tavLst>
                                        <p:tav tm="0">
                                          <p:val>
                                            <p:strVal val="ppt_x"/>
                                          </p:val>
                                        </p:tav>
                                        <p:tav tm="100000">
                                          <p:val>
                                            <p:strVal val="ppt_x"/>
                                          </p:val>
                                        </p:tav>
                                      </p:tavLst>
                                    </p:anim>
                                    <p:anim calcmode="lin" valueType="num">
                                      <p:cBhvr additive="base">
                                        <p:cTn id="100" dur="3000"/>
                                        <p:tgtEl>
                                          <p:spTgt spid="13"/>
                                        </p:tgtEl>
                                        <p:attrNameLst>
                                          <p:attrName>ppt_y</p:attrName>
                                        </p:attrNameLst>
                                      </p:cBhvr>
                                      <p:tavLst>
                                        <p:tav tm="0">
                                          <p:val>
                                            <p:strVal val="ppt_y"/>
                                          </p:val>
                                        </p:tav>
                                        <p:tav tm="100000">
                                          <p:val>
                                            <p:strVal val="0-ppt_h/2"/>
                                          </p:val>
                                        </p:tav>
                                      </p:tavLst>
                                    </p:anim>
                                    <p:set>
                                      <p:cBhvr>
                                        <p:cTn id="101" dur="1" fill="hold">
                                          <p:stCondLst>
                                            <p:cond delay="2999"/>
                                          </p:stCondLst>
                                        </p:cTn>
                                        <p:tgtEl>
                                          <p:spTgt spid="13"/>
                                        </p:tgtEl>
                                        <p:attrNameLst>
                                          <p:attrName>style.visibility</p:attrName>
                                        </p:attrNameLst>
                                      </p:cBhvr>
                                      <p:to>
                                        <p:strVal val="hidden"/>
                                      </p:to>
                                    </p:set>
                                  </p:childTnLst>
                                </p:cTn>
                              </p:par>
                              <p:par>
                                <p:cTn id="102" presetID="2" presetClass="exit" presetSubtype="1" fill="hold" grpId="2" nodeType="withEffect">
                                  <p:stCondLst>
                                    <p:cond delay="0"/>
                                  </p:stCondLst>
                                  <p:childTnLst>
                                    <p:anim calcmode="lin" valueType="num">
                                      <p:cBhvr additive="base">
                                        <p:cTn id="103" dur="3000"/>
                                        <p:tgtEl>
                                          <p:spTgt spid="14"/>
                                        </p:tgtEl>
                                        <p:attrNameLst>
                                          <p:attrName>ppt_x</p:attrName>
                                        </p:attrNameLst>
                                      </p:cBhvr>
                                      <p:tavLst>
                                        <p:tav tm="0">
                                          <p:val>
                                            <p:strVal val="ppt_x"/>
                                          </p:val>
                                        </p:tav>
                                        <p:tav tm="100000">
                                          <p:val>
                                            <p:strVal val="ppt_x"/>
                                          </p:val>
                                        </p:tav>
                                      </p:tavLst>
                                    </p:anim>
                                    <p:anim calcmode="lin" valueType="num">
                                      <p:cBhvr additive="base">
                                        <p:cTn id="104" dur="3000"/>
                                        <p:tgtEl>
                                          <p:spTgt spid="14"/>
                                        </p:tgtEl>
                                        <p:attrNameLst>
                                          <p:attrName>ppt_y</p:attrName>
                                        </p:attrNameLst>
                                      </p:cBhvr>
                                      <p:tavLst>
                                        <p:tav tm="0">
                                          <p:val>
                                            <p:strVal val="ppt_y"/>
                                          </p:val>
                                        </p:tav>
                                        <p:tav tm="100000">
                                          <p:val>
                                            <p:strVal val="0-ppt_h/2"/>
                                          </p:val>
                                        </p:tav>
                                      </p:tavLst>
                                    </p:anim>
                                    <p:set>
                                      <p:cBhvr>
                                        <p:cTn id="105" dur="1" fill="hold">
                                          <p:stCondLst>
                                            <p:cond delay="2999"/>
                                          </p:stCondLst>
                                        </p:cTn>
                                        <p:tgtEl>
                                          <p:spTgt spid="14"/>
                                        </p:tgtEl>
                                        <p:attrNameLst>
                                          <p:attrName>style.visibility</p:attrName>
                                        </p:attrNameLst>
                                      </p:cBhvr>
                                      <p:to>
                                        <p:strVal val="hidden"/>
                                      </p:to>
                                    </p:set>
                                  </p:childTnLst>
                                </p:cTn>
                              </p:par>
                              <p:par>
                                <p:cTn id="106" presetID="19" presetClass="exit" presetSubtype="10" fill="hold" grpId="3" nodeType="withEffect">
                                  <p:stCondLst>
                                    <p:cond delay="0"/>
                                  </p:stCondLst>
                                  <p:childTnLst>
                                    <p:anim calcmode="lin" valueType="num">
                                      <p:cBhvr>
                                        <p:cTn id="107" dur="3000"/>
                                        <p:tgtEl>
                                          <p:spTgt spid="12"/>
                                        </p:tgtEl>
                                        <p:attrNameLst>
                                          <p:attrName>ppt_h</p:attrName>
                                        </p:attrNameLst>
                                      </p:cBhvr>
                                      <p:tavLst>
                                        <p:tav tm="0">
                                          <p:val>
                                            <p:strVal val="ppt_h"/>
                                          </p:val>
                                        </p:tav>
                                        <p:tav tm="100000">
                                          <p:val>
                                            <p:strVal val="ppt_h"/>
                                          </p:val>
                                        </p:tav>
                                      </p:tavLst>
                                    </p:anim>
                                    <p:anim calcmode="lin" valueType="num">
                                      <p:cBhvr>
                                        <p:cTn id="10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2"/>
                                        </p:tgtEl>
                                        <p:attrNameLst>
                                          <p:attrName>style.visibility</p:attrName>
                                        </p:attrNameLst>
                                      </p:cBhvr>
                                      <p:to>
                                        <p:strVal val="hidden"/>
                                      </p:to>
                                    </p:set>
                                  </p:childTnLst>
                                </p:cTn>
                              </p:par>
                              <p:par>
                                <p:cTn id="110" presetID="19" presetClass="exit" presetSubtype="10" fill="hold" grpId="3" nodeType="withEffect">
                                  <p:stCondLst>
                                    <p:cond delay="0"/>
                                  </p:stCondLst>
                                  <p:childTnLst>
                                    <p:anim calcmode="lin" valueType="num">
                                      <p:cBhvr>
                                        <p:cTn id="111" dur="3000"/>
                                        <p:tgtEl>
                                          <p:spTgt spid="13"/>
                                        </p:tgtEl>
                                        <p:attrNameLst>
                                          <p:attrName>ppt_h</p:attrName>
                                        </p:attrNameLst>
                                      </p:cBhvr>
                                      <p:tavLst>
                                        <p:tav tm="0">
                                          <p:val>
                                            <p:strVal val="ppt_h"/>
                                          </p:val>
                                        </p:tav>
                                        <p:tav tm="100000">
                                          <p:val>
                                            <p:strVal val="ppt_h"/>
                                          </p:val>
                                        </p:tav>
                                      </p:tavLst>
                                    </p:anim>
                                    <p:anim calcmode="lin" valueType="num">
                                      <p:cBhvr>
                                        <p:cTn id="112"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3"/>
                                        </p:tgtEl>
                                        <p:attrNameLst>
                                          <p:attrName>style.visibility</p:attrName>
                                        </p:attrNameLst>
                                      </p:cBhvr>
                                      <p:to>
                                        <p:strVal val="hidden"/>
                                      </p:to>
                                    </p:set>
                                  </p:childTnLst>
                                </p:cTn>
                              </p:par>
                              <p:par>
                                <p:cTn id="114" presetID="19" presetClass="exit" presetSubtype="10" fill="hold" grpId="3" nodeType="withEffect">
                                  <p:stCondLst>
                                    <p:cond delay="0"/>
                                  </p:stCondLst>
                                  <p:childTnLst>
                                    <p:anim calcmode="lin" valueType="num">
                                      <p:cBhvr>
                                        <p:cTn id="115" dur="3000"/>
                                        <p:tgtEl>
                                          <p:spTgt spid="14"/>
                                        </p:tgtEl>
                                        <p:attrNameLst>
                                          <p:attrName>ppt_h</p:attrName>
                                        </p:attrNameLst>
                                      </p:cBhvr>
                                      <p:tavLst>
                                        <p:tav tm="0">
                                          <p:val>
                                            <p:strVal val="ppt_h"/>
                                          </p:val>
                                        </p:tav>
                                        <p:tav tm="100000">
                                          <p:val>
                                            <p:strVal val="ppt_h"/>
                                          </p:val>
                                        </p:tav>
                                      </p:tavLst>
                                    </p:anim>
                                    <p:anim calcmode="lin" valueType="num">
                                      <p:cBhvr>
                                        <p:cTn id="116"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14"/>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5"/>
                                        </p:tgtEl>
                                        <p:attrNameLst>
                                          <p:attrName>ppt_h</p:attrName>
                                        </p:attrNameLst>
                                      </p:cBhvr>
                                      <p:tavLst>
                                        <p:tav tm="0">
                                          <p:val>
                                            <p:strVal val="ppt_h"/>
                                          </p:val>
                                        </p:tav>
                                        <p:tav tm="100000">
                                          <p:val>
                                            <p:strVal val="ppt_h"/>
                                          </p:val>
                                        </p:tav>
                                      </p:tavLst>
                                    </p:anim>
                                    <p:anim calcmode="lin" valueType="num">
                                      <p:cBhvr>
                                        <p:cTn id="120"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5"/>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6"/>
                                        </p:tgtEl>
                                        <p:attrNameLst>
                                          <p:attrName>ppt_h</p:attrName>
                                        </p:attrNameLst>
                                      </p:cBhvr>
                                      <p:tavLst>
                                        <p:tav tm="0">
                                          <p:val>
                                            <p:strVal val="ppt_h"/>
                                          </p:val>
                                        </p:tav>
                                        <p:tav tm="100000">
                                          <p:val>
                                            <p:strVal val="ppt_h"/>
                                          </p:val>
                                        </p:tav>
                                      </p:tavLst>
                                    </p:anim>
                                    <p:anim calcmode="lin" valueType="num">
                                      <p:cBhvr>
                                        <p:cTn id="12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6"/>
                                        </p:tgtEl>
                                        <p:attrNameLst>
                                          <p:attrName>style.visibility</p:attrName>
                                        </p:attrNameLst>
                                      </p:cBhvr>
                                      <p:to>
                                        <p:strVal val="hidden"/>
                                      </p:to>
                                    </p:set>
                                  </p:childTnLst>
                                </p:cTn>
                              </p:par>
                              <p:par>
                                <p:cTn id="126" presetID="19" presetClass="exit" presetSubtype="10" fill="hold" nodeType="withEffect">
                                  <p:stCondLst>
                                    <p:cond delay="0"/>
                                  </p:stCondLst>
                                  <p:childTnLst>
                                    <p:anim calcmode="lin" valueType="num">
                                      <p:cBhvr>
                                        <p:cTn id="127" dur="3000"/>
                                        <p:tgtEl>
                                          <p:spTgt spid="7"/>
                                        </p:tgtEl>
                                        <p:attrNameLst>
                                          <p:attrName>ppt_h</p:attrName>
                                        </p:attrNameLst>
                                      </p:cBhvr>
                                      <p:tavLst>
                                        <p:tav tm="0">
                                          <p:val>
                                            <p:strVal val="ppt_h"/>
                                          </p:val>
                                        </p:tav>
                                        <p:tav tm="100000">
                                          <p:val>
                                            <p:strVal val="ppt_h"/>
                                          </p:val>
                                        </p:tav>
                                      </p:tavLst>
                                    </p:anim>
                                    <p:anim calcmode="lin" valueType="num">
                                      <p:cBhvr>
                                        <p:cTn id="128"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9" dur="1" fill="hold">
                                          <p:stCondLst>
                                            <p:cond delay="2999"/>
                                          </p:stCondLst>
                                        </p:cTn>
                                        <p:tgtEl>
                                          <p:spTgt spid="7"/>
                                        </p:tgtEl>
                                        <p:attrNameLst>
                                          <p:attrName>style.visibility</p:attrName>
                                        </p:attrNameLst>
                                      </p:cBhvr>
                                      <p:to>
                                        <p:strVal val="hidden"/>
                                      </p:to>
                                    </p:set>
                                  </p:childTnLst>
                                </p:cTn>
                              </p:par>
                              <p:par>
                                <p:cTn id="130" presetID="8" presetClass="exit" presetSubtype="16" fill="hold" nodeType="withEffect">
                                  <p:stCondLst>
                                    <p:cond delay="0"/>
                                  </p:stCondLst>
                                  <p:childTnLst>
                                    <p:animEffect transition="out" filter="diamond(in)">
                                      <p:cBhvr>
                                        <p:cTn id="131" dur="3000"/>
                                        <p:tgtEl>
                                          <p:spTgt spid="5"/>
                                        </p:tgtEl>
                                      </p:cBhvr>
                                    </p:animEffect>
                                    <p:set>
                                      <p:cBhvr>
                                        <p:cTn id="132" dur="1" fill="hold">
                                          <p:stCondLst>
                                            <p:cond delay="2999"/>
                                          </p:stCondLst>
                                        </p:cTn>
                                        <p:tgtEl>
                                          <p:spTgt spid="5"/>
                                        </p:tgtEl>
                                        <p:attrNameLst>
                                          <p:attrName>style.visibility</p:attrName>
                                        </p:attrNameLst>
                                      </p:cBhvr>
                                      <p:to>
                                        <p:strVal val="hidden"/>
                                      </p:to>
                                    </p:set>
                                  </p:childTnLst>
                                </p:cTn>
                              </p:par>
                              <p:par>
                                <p:cTn id="133" presetID="8" presetClass="exit" presetSubtype="16" fill="hold" nodeType="withEffect">
                                  <p:stCondLst>
                                    <p:cond delay="0"/>
                                  </p:stCondLst>
                                  <p:childTnLst>
                                    <p:animEffect transition="out" filter="diamond(in)">
                                      <p:cBhvr>
                                        <p:cTn id="134" dur="3000"/>
                                        <p:tgtEl>
                                          <p:spTgt spid="6"/>
                                        </p:tgtEl>
                                      </p:cBhvr>
                                    </p:animEffect>
                                    <p:set>
                                      <p:cBhvr>
                                        <p:cTn id="135" dur="1" fill="hold">
                                          <p:stCondLst>
                                            <p:cond delay="2999"/>
                                          </p:stCondLst>
                                        </p:cTn>
                                        <p:tgtEl>
                                          <p:spTgt spid="6"/>
                                        </p:tgtEl>
                                        <p:attrNameLst>
                                          <p:attrName>style.visibility</p:attrName>
                                        </p:attrNameLst>
                                      </p:cBhvr>
                                      <p:to>
                                        <p:strVal val="hidden"/>
                                      </p:to>
                                    </p:set>
                                  </p:childTnLst>
                                </p:cTn>
                              </p:par>
                              <p:par>
                                <p:cTn id="136" presetID="8" presetClass="exit" presetSubtype="16" fill="hold" nodeType="withEffect">
                                  <p:stCondLst>
                                    <p:cond delay="0"/>
                                  </p:stCondLst>
                                  <p:childTnLst>
                                    <p:animEffect transition="out" filter="diamond(in)">
                                      <p:cBhvr>
                                        <p:cTn id="137" dur="3000"/>
                                        <p:tgtEl>
                                          <p:spTgt spid="7"/>
                                        </p:tgtEl>
                                      </p:cBhvr>
                                    </p:animEffect>
                                    <p:set>
                                      <p:cBhvr>
                                        <p:cTn id="138" dur="1" fill="hold">
                                          <p:stCondLst>
                                            <p:cond delay="2999"/>
                                          </p:stCondLst>
                                        </p:cTn>
                                        <p:tgtEl>
                                          <p:spTgt spid="7"/>
                                        </p:tgtEl>
                                        <p:attrNameLst>
                                          <p:attrName>style.visibility</p:attrName>
                                        </p:attrNameLst>
                                      </p:cBhvr>
                                      <p:to>
                                        <p:strVal val="hidden"/>
                                      </p:to>
                                    </p:set>
                                  </p:childTnLst>
                                </p:cTn>
                              </p:par>
                              <p:par>
                                <p:cTn id="139" presetID="8" presetClass="exit" presetSubtype="16" fill="hold" nodeType="withEffect">
                                  <p:stCondLst>
                                    <p:cond delay="0"/>
                                  </p:stCondLst>
                                  <p:childTnLst>
                                    <p:animEffect transition="out" filter="diamond(in)">
                                      <p:cBhvr>
                                        <p:cTn id="140" dur="3000"/>
                                        <p:tgtEl>
                                          <p:spTgt spid="8"/>
                                        </p:tgtEl>
                                      </p:cBhvr>
                                    </p:animEffect>
                                    <p:set>
                                      <p:cBhvr>
                                        <p:cTn id="141" dur="1" fill="hold">
                                          <p:stCondLst>
                                            <p:cond delay="2999"/>
                                          </p:stCondLst>
                                        </p:cTn>
                                        <p:tgtEl>
                                          <p:spTgt spid="8"/>
                                        </p:tgtEl>
                                        <p:attrNameLst>
                                          <p:attrName>style.visibility</p:attrName>
                                        </p:attrNameLst>
                                      </p:cBhvr>
                                      <p:to>
                                        <p:strVal val="hidden"/>
                                      </p:to>
                                    </p:set>
                                  </p:childTnLst>
                                </p:cTn>
                              </p:par>
                              <p:par>
                                <p:cTn id="142" presetID="23" presetClass="entr" presetSubtype="27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 calcmode="lin" valueType="num">
                                      <p:cBhvr>
                                        <p:cTn id="144" dur="3000" fill="hold"/>
                                        <p:tgtEl>
                                          <p:spTgt spid="4"/>
                                        </p:tgtEl>
                                        <p:attrNameLst>
                                          <p:attrName>ppt_w</p:attrName>
                                        </p:attrNameLst>
                                      </p:cBhvr>
                                      <p:tavLst>
                                        <p:tav tm="0">
                                          <p:val>
                                            <p:strVal val="2/3*#ppt_w"/>
                                          </p:val>
                                        </p:tav>
                                        <p:tav tm="100000">
                                          <p:val>
                                            <p:strVal val="#ppt_w"/>
                                          </p:val>
                                        </p:tav>
                                      </p:tavLst>
                                    </p:anim>
                                    <p:anim calcmode="lin" valueType="num">
                                      <p:cBhvr>
                                        <p:cTn id="145" dur="3000" fill="hold"/>
                                        <p:tgtEl>
                                          <p:spTgt spid="4"/>
                                        </p:tgtEl>
                                        <p:attrNameLst>
                                          <p:attrName>ppt_h</p:attrName>
                                        </p:attrNameLst>
                                      </p:cBhvr>
                                      <p:tavLst>
                                        <p:tav tm="0">
                                          <p:val>
                                            <p:strVal val="2/3*#ppt_h"/>
                                          </p:val>
                                        </p:tav>
                                        <p:tav tm="100000">
                                          <p:val>
                                            <p:strVal val="#ppt_h"/>
                                          </p:val>
                                        </p:tav>
                                      </p:tavLst>
                                    </p:anim>
                                  </p:childTnLst>
                                </p:cTn>
                              </p:par>
                              <p:par>
                                <p:cTn id="146" presetID="16" presetClass="entr" presetSubtype="42" fill="hold" nodeType="withEffect">
                                  <p:stCondLst>
                                    <p:cond delay="0"/>
                                  </p:stCondLst>
                                  <p:childTnLst>
                                    <p:set>
                                      <p:cBhvr>
                                        <p:cTn id="147" dur="1" fill="hold">
                                          <p:stCondLst>
                                            <p:cond delay="0"/>
                                          </p:stCondLst>
                                        </p:cTn>
                                        <p:tgtEl>
                                          <p:spTgt spid="4"/>
                                        </p:tgtEl>
                                        <p:attrNameLst>
                                          <p:attrName>style.visibility</p:attrName>
                                        </p:attrNameLst>
                                      </p:cBhvr>
                                      <p:to>
                                        <p:strVal val="visible"/>
                                      </p:to>
                                    </p:set>
                                    <p:animEffect transition="in" filter="barn(outHorizontal)">
                                      <p:cBhvr>
                                        <p:cTn id="148" dur="3000"/>
                                        <p:tgtEl>
                                          <p:spTgt spid="4"/>
                                        </p:tgtEl>
                                      </p:cBhvr>
                                    </p:animEffect>
                                  </p:childTnLst>
                                </p:cTn>
                              </p:par>
                            </p:childTnLst>
                          </p:cTn>
                        </p:par>
                        <p:par>
                          <p:cTn id="149" fill="hold" nodeType="afterGroup">
                            <p:stCondLst>
                              <p:cond delay="6000"/>
                            </p:stCondLst>
                            <p:childTnLst>
                              <p:par>
                                <p:cTn id="150" presetID="23" presetClass="entr" presetSubtype="16" fill="hold" grpId="0" nodeType="afterEffect">
                                  <p:stCondLst>
                                    <p:cond delay="0"/>
                                  </p:stCondLst>
                                  <p:childTnLst>
                                    <p:set>
                                      <p:cBhvr>
                                        <p:cTn id="151" dur="1" fill="hold">
                                          <p:stCondLst>
                                            <p:cond delay="0"/>
                                          </p:stCondLst>
                                        </p:cTn>
                                        <p:tgtEl>
                                          <p:spTgt spid="16"/>
                                        </p:tgtEl>
                                        <p:attrNameLst>
                                          <p:attrName>style.visibility</p:attrName>
                                        </p:attrNameLst>
                                      </p:cBhvr>
                                      <p:to>
                                        <p:strVal val="visible"/>
                                      </p:to>
                                    </p:set>
                                    <p:anim calcmode="lin" valueType="num">
                                      <p:cBhvr>
                                        <p:cTn id="152" dur="2000" fill="hold"/>
                                        <p:tgtEl>
                                          <p:spTgt spid="16"/>
                                        </p:tgtEl>
                                        <p:attrNameLst>
                                          <p:attrName>ppt_w</p:attrName>
                                        </p:attrNameLst>
                                      </p:cBhvr>
                                      <p:tavLst>
                                        <p:tav tm="0">
                                          <p:val>
                                            <p:fltVal val="0"/>
                                          </p:val>
                                        </p:tav>
                                        <p:tav tm="100000">
                                          <p:val>
                                            <p:strVal val="#ppt_w"/>
                                          </p:val>
                                        </p:tav>
                                      </p:tavLst>
                                    </p:anim>
                                    <p:anim calcmode="lin" valueType="num">
                                      <p:cBhvr>
                                        <p:cTn id="153" dur="2000" fill="hold"/>
                                        <p:tgtEl>
                                          <p:spTgt spid="16"/>
                                        </p:tgtEl>
                                        <p:attrNameLst>
                                          <p:attrName>ppt_h</p:attrName>
                                        </p:attrNameLst>
                                      </p:cBhvr>
                                      <p:tavLst>
                                        <p:tav tm="0">
                                          <p:val>
                                            <p:fltVal val="0"/>
                                          </p:val>
                                        </p:tav>
                                        <p:tav tm="100000">
                                          <p:val>
                                            <p:strVal val="#ppt_h"/>
                                          </p:val>
                                        </p:tav>
                                      </p:tavLst>
                                    </p:anim>
                                  </p:childTnLst>
                                </p:cTn>
                              </p:par>
                            </p:childTnLst>
                          </p:cTn>
                        </p:par>
                        <p:par>
                          <p:cTn id="154" fill="hold" nodeType="afterGroup">
                            <p:stCondLst>
                              <p:cond delay="8000"/>
                            </p:stCondLst>
                            <p:childTnLst>
                              <p:par>
                                <p:cTn id="155" presetID="40" presetClass="entr" presetSubtype="0" fill="hold" grpId="0" nodeType="afterEffect">
                                  <p:stCondLst>
                                    <p:cond delay="500"/>
                                  </p:stCondLst>
                                  <p:iterate type="lt">
                                    <p:tmPct val="10000"/>
                                  </p:iterate>
                                  <p:childTnLst>
                                    <p:set>
                                      <p:cBhvr>
                                        <p:cTn id="156" dur="1" fill="hold">
                                          <p:stCondLst>
                                            <p:cond delay="0"/>
                                          </p:stCondLst>
                                        </p:cTn>
                                        <p:tgtEl>
                                          <p:spTgt spid="15"/>
                                        </p:tgtEl>
                                        <p:attrNameLst>
                                          <p:attrName>style.visibility</p:attrName>
                                        </p:attrNameLst>
                                      </p:cBhvr>
                                      <p:to>
                                        <p:strVal val="visible"/>
                                      </p:to>
                                    </p:set>
                                    <p:animEffect transition="in" filter="fade">
                                      <p:cBhvr>
                                        <p:cTn id="157" dur="1000"/>
                                        <p:tgtEl>
                                          <p:spTgt spid="15"/>
                                        </p:tgtEl>
                                      </p:cBhvr>
                                    </p:animEffect>
                                    <p:anim calcmode="lin" valueType="num">
                                      <p:cBhvr>
                                        <p:cTn id="158" dur="1000" fill="hold"/>
                                        <p:tgtEl>
                                          <p:spTgt spid="15"/>
                                        </p:tgtEl>
                                        <p:attrNameLst>
                                          <p:attrName>ppt_x</p:attrName>
                                        </p:attrNameLst>
                                      </p:cBhvr>
                                      <p:tavLst>
                                        <p:tav tm="0">
                                          <p:val>
                                            <p:strVal val="#ppt_x-.1"/>
                                          </p:val>
                                        </p:tav>
                                        <p:tav tm="100000">
                                          <p:val>
                                            <p:strVal val="#ppt_x"/>
                                          </p:val>
                                        </p:tav>
                                      </p:tavLst>
                                    </p:anim>
                                    <p:anim calcmode="lin" valueType="num">
                                      <p:cBhvr>
                                        <p:cTn id="159"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p:bldP spid="1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1.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Triángulo rectángulo"/>
          <p:cNvSpPr/>
          <p:nvPr/>
        </p:nvSpPr>
        <p:spPr>
          <a:xfrm>
            <a:off x="0" y="0"/>
            <a:ext cx="4643438" cy="5715000"/>
          </a:xfrm>
          <a:prstGeom prst="rtTriangle">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flipH="1">
            <a:off x="4572000" y="0"/>
            <a:ext cx="4572000" cy="5715000"/>
          </a:xfrm>
          <a:prstGeom prst="rtTriangle">
            <a:avLst/>
          </a:prstGeom>
          <a:solidFill>
            <a:schemeClr val="accent3">
              <a:lumMod val="75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rectángulo"/>
          <p:cNvSpPr/>
          <p:nvPr/>
        </p:nvSpPr>
        <p:spPr>
          <a:xfrm flipH="1" flipV="1">
            <a:off x="0" y="0"/>
            <a:ext cx="4586288" cy="5715000"/>
          </a:xfrm>
          <a:prstGeom prst="rtTriangle">
            <a:avLst/>
          </a:prstGeom>
          <a:solidFill>
            <a:schemeClr val="accent3">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rectángulo"/>
          <p:cNvSpPr/>
          <p:nvPr/>
        </p:nvSpPr>
        <p:spPr>
          <a:xfrm flipV="1">
            <a:off x="4572000" y="0"/>
            <a:ext cx="4572000" cy="5715000"/>
          </a:xfrm>
          <a:prstGeom prst="rtTriangle">
            <a:avLst/>
          </a:prstGeom>
          <a:solidFill>
            <a:schemeClr val="accent3">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55303" name="6 CuadroTexto"/>
          <p:cNvSpPr txBox="1">
            <a:spLocks noChangeArrowheads="1"/>
          </p:cNvSpPr>
          <p:nvPr/>
        </p:nvSpPr>
        <p:spPr bwMode="auto">
          <a:xfrm>
            <a:off x="468313" y="-1174750"/>
            <a:ext cx="84963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p>
        </p:txBody>
      </p:sp>
      <p:sp>
        <p:nvSpPr>
          <p:cNvPr id="56328" name="Rectangle 8"/>
          <p:cNvSpPr>
            <a:spLocks noChangeArrowheads="1"/>
          </p:cNvSpPr>
          <p:nvPr/>
        </p:nvSpPr>
        <p:spPr bwMode="auto">
          <a:xfrm>
            <a:off x="323528" y="4657700"/>
            <a:ext cx="8208962" cy="923925"/>
          </a:xfrm>
          <a:prstGeom prst="rect">
            <a:avLst/>
          </a:prstGeom>
          <a:noFill/>
          <a:ln w="9525">
            <a:noFill/>
            <a:miter lim="800000"/>
            <a:headEnd/>
            <a:tailEnd/>
          </a:ln>
          <a:effectLst/>
        </p:spPr>
        <p:txBody>
          <a:bodyPr anchor="ctr">
            <a:spAutoFit/>
          </a:bodyPr>
          <a:lstStyle/>
          <a:p>
            <a:pPr eaLnBrk="0" hangingPunct="0">
              <a:defRPr/>
            </a:pPr>
            <a:r>
              <a:rPr lang="es-ES" b="1" dirty="0">
                <a:effectLst>
                  <a:glow rad="101600">
                    <a:schemeClr val="accent2">
                      <a:satMod val="175000"/>
                      <a:alpha val="40000"/>
                    </a:schemeClr>
                  </a:glow>
                  <a:outerShdw blurRad="38100" dist="38100" dir="2700000" algn="tl">
                    <a:srgbClr val="000000">
                      <a:alpha val="43137"/>
                    </a:srgbClr>
                  </a:outerShdw>
                </a:effectLst>
              </a:rPr>
              <a:t>La Torre de 58 metros de altura, era utilizada para producir perdigones de plomo, balas e incluso ladrillos refractarios y zinc en planchas. Ahora es un Mirador de cámara oscura.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7000">
        <p15:prstTrans prst="pageCurlDouble"/>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3000" fill="hold"/>
                                        <p:tgtEl>
                                          <p:spTgt spid="16"/>
                                        </p:tgtEl>
                                        <p:attrNameLst>
                                          <p:attrName>ppt_x</p:attrName>
                                        </p:attrNameLst>
                                      </p:cBhvr>
                                      <p:tavLst>
                                        <p:tav tm="0">
                                          <p:val>
                                            <p:strVal val="1+#ppt_w/2"/>
                                          </p:val>
                                        </p:tav>
                                        <p:tav tm="100000">
                                          <p:val>
                                            <p:strVal val="#ppt_x"/>
                                          </p:val>
                                        </p:tav>
                                      </p:tavLst>
                                    </p:anim>
                                    <p:anim calcmode="lin" valueType="num">
                                      <p:cBhvr additive="base">
                                        <p:cTn id="8" dur="3000" fill="hold"/>
                                        <p:tgtEl>
                                          <p:spTgt spid="16"/>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7"/>
                                        </p:tgtEl>
                                        <p:attrNameLst>
                                          <p:attrName>style.visibility</p:attrName>
                                        </p:attrNameLst>
                                      </p:cBhvr>
                                      <p:to>
                                        <p:strVal val="visible"/>
                                      </p:to>
                                    </p:set>
                                    <p:anim calcmode="lin" valueType="num">
                                      <p:cBhvr additive="base">
                                        <p:cTn id="11" dur="3000" fill="hold"/>
                                        <p:tgtEl>
                                          <p:spTgt spid="17"/>
                                        </p:tgtEl>
                                        <p:attrNameLst>
                                          <p:attrName>ppt_x</p:attrName>
                                        </p:attrNameLst>
                                      </p:cBhvr>
                                      <p:tavLst>
                                        <p:tav tm="0">
                                          <p:val>
                                            <p:strVal val="0-#ppt_w/2"/>
                                          </p:val>
                                        </p:tav>
                                        <p:tav tm="100000">
                                          <p:val>
                                            <p:strVal val="#ppt_x"/>
                                          </p:val>
                                        </p:tav>
                                      </p:tavLst>
                                    </p:anim>
                                    <p:anim calcmode="lin" valueType="num">
                                      <p:cBhvr additive="base">
                                        <p:cTn id="12" dur="30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6"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grpId="0" nodeType="with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3000" fill="hold"/>
                                        <p:tgtEl>
                                          <p:spTgt spid="15"/>
                                        </p:tgtEl>
                                        <p:attrNameLst>
                                          <p:attrName>ppt_x</p:attrName>
                                        </p:attrNameLst>
                                      </p:cBhvr>
                                      <p:tavLst>
                                        <p:tav tm="0">
                                          <p:val>
                                            <p:strVal val="0-#ppt_w/2"/>
                                          </p:val>
                                        </p:tav>
                                        <p:tav tm="100000">
                                          <p:val>
                                            <p:strVal val="#ppt_x"/>
                                          </p:val>
                                        </p:tav>
                                      </p:tavLst>
                                    </p:anim>
                                    <p:anim calcmode="lin" valueType="num">
                                      <p:cBhvr additive="base">
                                        <p:cTn id="20" dur="3000" fill="hold"/>
                                        <p:tgtEl>
                                          <p:spTgt spid="15"/>
                                        </p:tgtEl>
                                        <p:attrNameLst>
                                          <p:attrName>ppt_y</p:attrName>
                                        </p:attrNameLst>
                                      </p:cBhvr>
                                      <p:tavLst>
                                        <p:tav tm="0">
                                          <p:val>
                                            <p:strVal val="1+#ppt_h/2"/>
                                          </p:val>
                                        </p:tav>
                                        <p:tav tm="100000">
                                          <p:val>
                                            <p:strVal val="#ppt_y"/>
                                          </p:val>
                                        </p:tav>
                                      </p:tavLst>
                                    </p:anim>
                                  </p:childTnLst>
                                </p:cTn>
                              </p:par>
                              <p:par>
                                <p:cTn id="21" presetID="4" presetClass="entr" presetSubtype="16" fill="hold" grpId="1"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box(in)">
                                      <p:cBhvr>
                                        <p:cTn id="23" dur="3000"/>
                                        <p:tgtEl>
                                          <p:spTgt spid="16"/>
                                        </p:tgtEl>
                                      </p:cBhvr>
                                    </p:animEffect>
                                  </p:childTnLst>
                                </p:cTn>
                              </p:par>
                              <p:par>
                                <p:cTn id="24" presetID="4" presetClass="entr" presetSubtype="16" fill="hold" grpId="1"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box(in)">
                                      <p:cBhvr>
                                        <p:cTn id="26" dur="3000"/>
                                        <p:tgtEl>
                                          <p:spTgt spid="17"/>
                                        </p:tgtEl>
                                      </p:cBhvr>
                                    </p:animEffect>
                                  </p:childTnLst>
                                </p:cTn>
                              </p:par>
                              <p:par>
                                <p:cTn id="27" presetID="4" presetClass="entr" presetSubtype="16" fill="hold" grpId="1" nodeType="with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box(in)">
                                      <p:cBhvr>
                                        <p:cTn id="29" dur="3000"/>
                                        <p:tgtEl>
                                          <p:spTgt spid="15"/>
                                        </p:tgtEl>
                                      </p:cBhvr>
                                    </p:animEffect>
                                  </p:childTnLst>
                                </p:cTn>
                              </p:par>
                              <p:par>
                                <p:cTn id="30" presetID="4" presetClass="entr" presetSubtype="16" fill="hold" grpId="1"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ox(in)">
                                      <p:cBhvr>
                                        <p:cTn id="32" dur="3000"/>
                                        <p:tgtEl>
                                          <p:spTgt spid="14"/>
                                        </p:tgtEl>
                                      </p:cBhvr>
                                    </p:animEffect>
                                  </p:childTnLst>
                                </p:cTn>
                              </p:par>
                            </p:childTnLst>
                          </p:cTn>
                        </p:par>
                        <p:par>
                          <p:cTn id="33" fill="hold" nodeType="afterGroup">
                            <p:stCondLst>
                              <p:cond delay="3000"/>
                            </p:stCondLst>
                            <p:childTnLst>
                              <p:par>
                                <p:cTn id="34" presetID="12" presetClass="exit" presetSubtype="2" fill="hold" grpId="2" nodeType="afterEffect">
                                  <p:stCondLst>
                                    <p:cond delay="0"/>
                                  </p:stCondLst>
                                  <p:childTnLst>
                                    <p:animEffect transition="out" filter="slide(fromRight)">
                                      <p:cBhvr>
                                        <p:cTn id="35" dur="3000"/>
                                        <p:tgtEl>
                                          <p:spTgt spid="16"/>
                                        </p:tgtEl>
                                      </p:cBhvr>
                                    </p:animEffect>
                                    <p:set>
                                      <p:cBhvr>
                                        <p:cTn id="36" dur="1" fill="hold">
                                          <p:stCondLst>
                                            <p:cond delay="2999"/>
                                          </p:stCondLst>
                                        </p:cTn>
                                        <p:tgtEl>
                                          <p:spTgt spid="16"/>
                                        </p:tgtEl>
                                        <p:attrNameLst>
                                          <p:attrName>style.visibility</p:attrName>
                                        </p:attrNameLst>
                                      </p:cBhvr>
                                      <p:to>
                                        <p:strVal val="hidden"/>
                                      </p:to>
                                    </p:set>
                                  </p:childTnLst>
                                </p:cTn>
                              </p:par>
                              <p:par>
                                <p:cTn id="37" presetID="12" presetClass="exit" presetSubtype="8" fill="hold" grpId="2" nodeType="withEffect">
                                  <p:stCondLst>
                                    <p:cond delay="0"/>
                                  </p:stCondLst>
                                  <p:childTnLst>
                                    <p:animEffect transition="out" filter="slide(fromLeft)">
                                      <p:cBhvr>
                                        <p:cTn id="38" dur="3000"/>
                                        <p:tgtEl>
                                          <p:spTgt spid="17"/>
                                        </p:tgtEl>
                                      </p:cBhvr>
                                    </p:animEffect>
                                    <p:set>
                                      <p:cBhvr>
                                        <p:cTn id="39" dur="1" fill="hold">
                                          <p:stCondLst>
                                            <p:cond delay="2999"/>
                                          </p:stCondLst>
                                        </p:cTn>
                                        <p:tgtEl>
                                          <p:spTgt spid="17"/>
                                        </p:tgtEl>
                                        <p:attrNameLst>
                                          <p:attrName>style.visibility</p:attrName>
                                        </p:attrNameLst>
                                      </p:cBhvr>
                                      <p:to>
                                        <p:strVal val="hidden"/>
                                      </p:to>
                                    </p:set>
                                  </p:childTnLst>
                                </p:cTn>
                              </p:par>
                              <p:par>
                                <p:cTn id="40" presetID="12" presetClass="exit" presetSubtype="4" fill="hold" grpId="2" nodeType="withEffect">
                                  <p:stCondLst>
                                    <p:cond delay="0"/>
                                  </p:stCondLst>
                                  <p:childTnLst>
                                    <p:animEffect transition="out" filter="slide(fromBottom)">
                                      <p:cBhvr>
                                        <p:cTn id="41" dur="3000"/>
                                        <p:tgtEl>
                                          <p:spTgt spid="14"/>
                                        </p:tgtEl>
                                      </p:cBhvr>
                                    </p:animEffect>
                                    <p:set>
                                      <p:cBhvr>
                                        <p:cTn id="42" dur="1" fill="hold">
                                          <p:stCondLst>
                                            <p:cond delay="2999"/>
                                          </p:stCondLst>
                                        </p:cTn>
                                        <p:tgtEl>
                                          <p:spTgt spid="14"/>
                                        </p:tgtEl>
                                        <p:attrNameLst>
                                          <p:attrName>style.visibility</p:attrName>
                                        </p:attrNameLst>
                                      </p:cBhvr>
                                      <p:to>
                                        <p:strVal val="hidden"/>
                                      </p:to>
                                    </p:set>
                                  </p:childTnLst>
                                </p:cTn>
                              </p:par>
                              <p:par>
                                <p:cTn id="43" presetID="12" presetClass="exit" presetSubtype="4" fill="hold" grpId="2" nodeType="withEffect">
                                  <p:stCondLst>
                                    <p:cond delay="0"/>
                                  </p:stCondLst>
                                  <p:childTnLst>
                                    <p:animEffect transition="out" filter="slide(fromBottom)">
                                      <p:cBhvr>
                                        <p:cTn id="44" dur="3000"/>
                                        <p:tgtEl>
                                          <p:spTgt spid="15"/>
                                        </p:tgtEl>
                                      </p:cBhvr>
                                    </p:animEffect>
                                    <p:set>
                                      <p:cBhvr>
                                        <p:cTn id="45" dur="1" fill="hold">
                                          <p:stCondLst>
                                            <p:cond delay="2999"/>
                                          </p:stCondLst>
                                        </p:cTn>
                                        <p:tgtEl>
                                          <p:spTgt spid="15"/>
                                        </p:tgtEl>
                                        <p:attrNameLst>
                                          <p:attrName>style.visibility</p:attrName>
                                        </p:attrNameLst>
                                      </p:cBhvr>
                                      <p:to>
                                        <p:strVal val="hidden"/>
                                      </p:to>
                                    </p:set>
                                  </p:childTnLst>
                                </p:cTn>
                              </p:par>
                              <p:par>
                                <p:cTn id="46" presetID="23" presetClass="entr" presetSubtype="36"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 calcmode="lin" valueType="num">
                                      <p:cBhvr>
                                        <p:cTn id="48" dur="3000" fill="hold"/>
                                        <p:tgtEl>
                                          <p:spTgt spid="4"/>
                                        </p:tgtEl>
                                        <p:attrNameLst>
                                          <p:attrName>ppt_w</p:attrName>
                                        </p:attrNameLst>
                                      </p:cBhvr>
                                      <p:tavLst>
                                        <p:tav tm="0">
                                          <p:val>
                                            <p:strVal val="(6*min(max(#ppt_w*#ppt_h,.3),1)-7.4)/-.7*#ppt_w"/>
                                          </p:val>
                                        </p:tav>
                                        <p:tav tm="100000">
                                          <p:val>
                                            <p:strVal val="#ppt_w"/>
                                          </p:val>
                                        </p:tav>
                                      </p:tavLst>
                                    </p:anim>
                                    <p:anim calcmode="lin" valueType="num">
                                      <p:cBhvr>
                                        <p:cTn id="49" dur="3000" fill="hold"/>
                                        <p:tgtEl>
                                          <p:spTgt spid="4"/>
                                        </p:tgtEl>
                                        <p:attrNameLst>
                                          <p:attrName>ppt_h</p:attrName>
                                        </p:attrNameLst>
                                      </p:cBhvr>
                                      <p:tavLst>
                                        <p:tav tm="0">
                                          <p:val>
                                            <p:strVal val="(6*min(max(#ppt_w*#ppt_h,.3),1)-7.4)/-.7*#ppt_h"/>
                                          </p:val>
                                        </p:tav>
                                        <p:tav tm="100000">
                                          <p:val>
                                            <p:strVal val="#ppt_h"/>
                                          </p:val>
                                        </p:tav>
                                      </p:tavLst>
                                    </p:anim>
                                    <p:anim calcmode="lin" valueType="num">
                                      <p:cBhvr>
                                        <p:cTn id="50" dur="3000" fill="hold"/>
                                        <p:tgtEl>
                                          <p:spTgt spid="4"/>
                                        </p:tgtEl>
                                        <p:attrNameLst>
                                          <p:attrName>ppt_x</p:attrName>
                                        </p:attrNameLst>
                                      </p:cBhvr>
                                      <p:tavLst>
                                        <p:tav tm="0">
                                          <p:val>
                                            <p:fltVal val="0.5"/>
                                          </p:val>
                                        </p:tav>
                                        <p:tav tm="100000">
                                          <p:val>
                                            <p:strVal val="#ppt_x"/>
                                          </p:val>
                                        </p:tav>
                                      </p:tavLst>
                                    </p:anim>
                                    <p:anim calcmode="lin" valueType="num">
                                      <p:cBhvr>
                                        <p:cTn id="51" dur="3000" fill="hold"/>
                                        <p:tgtEl>
                                          <p:spTgt spid="4"/>
                                        </p:tgtEl>
                                        <p:attrNameLst>
                                          <p:attrName>ppt_y</p:attrName>
                                        </p:attrNameLst>
                                      </p:cBhvr>
                                      <p:tavLst>
                                        <p:tav tm="0">
                                          <p:val>
                                            <p:strVal val="1+(6*min(max(#ppt_w*#ppt_h,.3),1)-7.4)/-.7*#ppt_h/2"/>
                                          </p:val>
                                        </p:tav>
                                        <p:tav tm="100000">
                                          <p:val>
                                            <p:strVal val="#ppt_y"/>
                                          </p:val>
                                        </p:tav>
                                      </p:tavLst>
                                    </p:anim>
                                  </p:childTnLst>
                                </p:cTn>
                              </p:par>
                              <p:par>
                                <p:cTn id="52" presetID="16" presetClass="entr" presetSubtype="37"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barn(outVertical)">
                                      <p:cBhvr>
                                        <p:cTn id="54" dur="3000"/>
                                        <p:tgtEl>
                                          <p:spTgt spid="4"/>
                                        </p:tgtEl>
                                      </p:cBhvr>
                                    </p:animEffect>
                                  </p:childTnLst>
                                </p:cTn>
                              </p:par>
                            </p:childTnLst>
                          </p:cTn>
                        </p:par>
                        <p:par>
                          <p:cTn id="55" fill="hold" nodeType="afterGroup">
                            <p:stCondLst>
                              <p:cond delay="6000"/>
                            </p:stCondLst>
                            <p:childTnLst>
                              <p:par>
                                <p:cTn id="56" presetID="40" presetClass="entr" presetSubtype="0" fill="hold" grpId="0" nodeType="afterEffect">
                                  <p:stCondLst>
                                    <p:cond delay="0"/>
                                  </p:stCondLst>
                                  <p:iterate type="lt">
                                    <p:tmPct val="10000"/>
                                  </p:iterate>
                                  <p:childTnLst>
                                    <p:set>
                                      <p:cBhvr>
                                        <p:cTn id="57" dur="1" fill="hold">
                                          <p:stCondLst>
                                            <p:cond delay="0"/>
                                          </p:stCondLst>
                                        </p:cTn>
                                        <p:tgtEl>
                                          <p:spTgt spid="56328"/>
                                        </p:tgtEl>
                                        <p:attrNameLst>
                                          <p:attrName>style.visibility</p:attrName>
                                        </p:attrNameLst>
                                      </p:cBhvr>
                                      <p:to>
                                        <p:strVal val="visible"/>
                                      </p:to>
                                    </p:set>
                                    <p:animEffect transition="in" filter="fade">
                                      <p:cBhvr>
                                        <p:cTn id="58" dur="1000"/>
                                        <p:tgtEl>
                                          <p:spTgt spid="56328"/>
                                        </p:tgtEl>
                                      </p:cBhvr>
                                    </p:animEffect>
                                    <p:anim calcmode="lin" valueType="num">
                                      <p:cBhvr>
                                        <p:cTn id="59" dur="1000" fill="hold"/>
                                        <p:tgtEl>
                                          <p:spTgt spid="56328"/>
                                        </p:tgtEl>
                                        <p:attrNameLst>
                                          <p:attrName>ppt_x</p:attrName>
                                        </p:attrNameLst>
                                      </p:cBhvr>
                                      <p:tavLst>
                                        <p:tav tm="0">
                                          <p:val>
                                            <p:strVal val="#ppt_x-.1"/>
                                          </p:val>
                                        </p:tav>
                                        <p:tav tm="100000">
                                          <p:val>
                                            <p:strVal val="#ppt_x"/>
                                          </p:val>
                                        </p:tav>
                                      </p:tavLst>
                                    </p:anim>
                                    <p:anim calcmode="lin" valueType="num">
                                      <p:cBhvr>
                                        <p:cTn id="60" dur="1000" fill="hold"/>
                                        <p:tgtEl>
                                          <p:spTgt spid="563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5632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732295004_eaa9803b44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2732295004_eaa9803b44_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CuadroTexto"/>
          <p:cNvSpPr txBox="1"/>
          <p:nvPr/>
        </p:nvSpPr>
        <p:spPr>
          <a:xfrm>
            <a:off x="2411413" y="336550"/>
            <a:ext cx="2673350" cy="461963"/>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TORRE DEL ORO</a:t>
            </a:r>
          </a:p>
        </p:txBody>
      </p:sp>
      <p:sp>
        <p:nvSpPr>
          <p:cNvPr id="7" name="6 CuadroTexto"/>
          <p:cNvSpPr txBox="1"/>
          <p:nvPr/>
        </p:nvSpPr>
        <p:spPr>
          <a:xfrm>
            <a:off x="539750" y="4657725"/>
            <a:ext cx="8208963"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Torre del Oro es uno de los monumentos más emblemáticos de la ciudad, fantástico ejemplo de construcción islámica y una de las últimas edificaciones que los almohades levantaron en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Isbiliya</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27000">
        <p15:prstTrans prst="peelOff"/>
      </p:transition>
    </mc:Choice>
    <mc:Fallback>
      <p:transition spd="slow" advTm="2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ox(in)">
                                      <p:cBhvr>
                                        <p:cTn id="7" dur="3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strVal val="4/3*#ppt_w"/>
                                          </p:val>
                                        </p:tav>
                                        <p:tav tm="100000">
                                          <p:val>
                                            <p:strVal val="#ppt_w"/>
                                          </p:val>
                                        </p:tav>
                                      </p:tavLst>
                                    </p:anim>
                                    <p:anim calcmode="lin" valueType="num">
                                      <p:cBhvr>
                                        <p:cTn id="11" dur="3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3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p:val>
                                            <p:strVal val="4/3*#ppt_w"/>
                                          </p:val>
                                        </p:tav>
                                        <p:tav tm="100000">
                                          <p:val>
                                            <p:strVal val="#ppt_w"/>
                                          </p:val>
                                        </p:tav>
                                      </p:tavLst>
                                    </p:anim>
                                    <p:anim calcmode="lin" valueType="num">
                                      <p:cBhvr>
                                        <p:cTn id="18" dur="3000" fill="hold"/>
                                        <p:tgtEl>
                                          <p:spTgt spid="5"/>
                                        </p:tgtEl>
                                        <p:attrNameLst>
                                          <p:attrName>ppt_h</p:attrName>
                                        </p:attrNameLst>
                                      </p:cBhvr>
                                      <p:tavLst>
                                        <p:tav tm="0">
                                          <p:val>
                                            <p:strVal val="4/3*#ppt_h"/>
                                          </p:val>
                                        </p:tav>
                                        <p:tav tm="100000">
                                          <p:val>
                                            <p:strVal val="#ppt_h"/>
                                          </p:val>
                                        </p:tav>
                                      </p:tavLst>
                                    </p:anim>
                                  </p:childTnLst>
                                </p:cTn>
                              </p:par>
                            </p:childTnLst>
                          </p:cTn>
                        </p:par>
                        <p:par>
                          <p:cTn id="19" fill="hold" nodeType="afterGroup">
                            <p:stCondLst>
                              <p:cond delay="3000"/>
                            </p:stCondLst>
                            <p:childTnLst>
                              <p:par>
                                <p:cTn id="20" presetID="2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2000" fill="hold"/>
                                        <p:tgtEl>
                                          <p:spTgt spid="6"/>
                                        </p:tgtEl>
                                        <p:attrNameLst>
                                          <p:attrName>ppt_w</p:attrName>
                                        </p:attrNameLst>
                                      </p:cBhvr>
                                      <p:tavLst>
                                        <p:tav tm="0">
                                          <p:val>
                                            <p:fltVal val="0"/>
                                          </p:val>
                                        </p:tav>
                                        <p:tav tm="100000">
                                          <p:val>
                                            <p:strVal val="#ppt_w"/>
                                          </p:val>
                                        </p:tav>
                                      </p:tavLst>
                                    </p:anim>
                                    <p:anim calcmode="lin" valueType="num">
                                      <p:cBhvr>
                                        <p:cTn id="23" dur="2000" fill="hold"/>
                                        <p:tgtEl>
                                          <p:spTgt spid="6"/>
                                        </p:tgtEl>
                                        <p:attrNameLst>
                                          <p:attrName>ppt_h</p:attrName>
                                        </p:attrNameLst>
                                      </p:cBhvr>
                                      <p:tavLst>
                                        <p:tav tm="0">
                                          <p:val>
                                            <p:fltVal val="0"/>
                                          </p:val>
                                        </p:tav>
                                        <p:tav tm="100000">
                                          <p:val>
                                            <p:strVal val="#ppt_h"/>
                                          </p:val>
                                        </p:tav>
                                      </p:tavLst>
                                    </p:anim>
                                  </p:childTnLst>
                                </p:cTn>
                              </p:par>
                            </p:childTnLst>
                          </p:cTn>
                        </p:par>
                        <p:par>
                          <p:cTn id="24" fill="hold" nodeType="afterGroup">
                            <p:stCondLst>
                              <p:cond delay="50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05deed819.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395288" y="4657725"/>
            <a:ext cx="8208962" cy="923925"/>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La Torre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Schindler</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está ubicada en la Isla de la Cartuja de Sevilla. Es una torre mirador construida con motivo de la Exposición Universal de 1992, aunque fue abierta algunas semanas después.</a:t>
            </a:r>
          </a:p>
        </p:txBody>
      </p:sp>
      <p:sp>
        <p:nvSpPr>
          <p:cNvPr id="7" name="6 CuadroTexto"/>
          <p:cNvSpPr txBox="1"/>
          <p:nvPr/>
        </p:nvSpPr>
        <p:spPr>
          <a:xfrm>
            <a:off x="3851275" y="481013"/>
            <a:ext cx="305117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TORRE SCHINDLER</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wind"/>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ppt_w</p:attrName>
                                        </p:attrNameLst>
                                      </p:cBhvr>
                                      <p:tavLst>
                                        <p:tav tm="0">
                                          <p:val>
                                            <p:strVal val="4/3*#ppt_w"/>
                                          </p:val>
                                        </p:tav>
                                        <p:tav tm="100000">
                                          <p:val>
                                            <p:strVal val="#ppt_w"/>
                                          </p:val>
                                        </p:tav>
                                      </p:tavLst>
                                    </p:anim>
                                    <p:anim calcmode="lin" valueType="num">
                                      <p:cBhvr>
                                        <p:cTn id="8" dur="3000" fill="hold"/>
                                        <p:tgtEl>
                                          <p:spTgt spid="5"/>
                                        </p:tgtEl>
                                        <p:attrNameLst>
                                          <p:attrName>ppt_h</p:attrName>
                                        </p:attrNameLst>
                                      </p:cBhvr>
                                      <p:tavLst>
                                        <p:tav tm="0">
                                          <p:val>
                                            <p:strVal val="4/3*#ppt_h"/>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3000" fill="hold"/>
                                        <p:tgtEl>
                                          <p:spTgt spid="6"/>
                                        </p:tgtEl>
                                        <p:attrNameLst>
                                          <p:attrName>ppt_w</p:attrName>
                                        </p:attrNameLst>
                                      </p:cBhvr>
                                      <p:tavLst>
                                        <p:tav tm="0">
                                          <p:val>
                                            <p:strVal val="4/3*#ppt_w"/>
                                          </p:val>
                                        </p:tav>
                                        <p:tav tm="100000">
                                          <p:val>
                                            <p:strVal val="#ppt_w"/>
                                          </p:val>
                                        </p:tav>
                                      </p:tavLst>
                                    </p:anim>
                                    <p:anim calcmode="lin" valueType="num">
                                      <p:cBhvr>
                                        <p:cTn id="12" dur="3000" fill="hold"/>
                                        <p:tgtEl>
                                          <p:spTgt spid="6"/>
                                        </p:tgtEl>
                                        <p:attrNameLst>
                                          <p:attrName>ppt_h</p:attrName>
                                        </p:attrNameLst>
                                      </p:cBhvr>
                                      <p:tavLst>
                                        <p:tav tm="0">
                                          <p:val>
                                            <p:strVal val="4/3*#ppt_h"/>
                                          </p:val>
                                        </p:tav>
                                        <p:tav tm="100000">
                                          <p:val>
                                            <p:strVal val="#ppt_h"/>
                                          </p:val>
                                        </p:tav>
                                      </p:tavLst>
                                    </p:anim>
                                  </p:childTnLst>
                                </p:cTn>
                              </p:par>
                              <p:par>
                                <p:cTn id="13" presetID="8" presetClass="entr" presetSubtype="1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diamond(in)">
                                      <p:cBhvr>
                                        <p:cTn id="15" dur="3000"/>
                                        <p:tgtEl>
                                          <p:spTgt spid="6"/>
                                        </p:tgtEl>
                                      </p:cBhvr>
                                    </p:animEffect>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3000"/>
                                        <p:tgtEl>
                                          <p:spTgt spid="5"/>
                                        </p:tgtEl>
                                      </p:cBhvr>
                                    </p:animEffect>
                                  </p:childTnLst>
                                </p:cTn>
                              </p:par>
                              <p:par>
                                <p:cTn id="19" presetID="8" presetClass="emph" presetSubtype="0" fill="hold" nodeType="withEffect">
                                  <p:stCondLst>
                                    <p:cond delay="0"/>
                                  </p:stCondLst>
                                  <p:childTnLst>
                                    <p:animRot by="5400000">
                                      <p:cBhvr>
                                        <p:cTn id="20" dur="1500" fill="hold"/>
                                        <p:tgtEl>
                                          <p:spTgt spid="5"/>
                                        </p:tgtEl>
                                        <p:attrNameLst>
                                          <p:attrName>r</p:attrName>
                                        </p:attrNameLst>
                                      </p:cBhvr>
                                    </p:animRot>
                                  </p:childTnLst>
                                </p:cTn>
                              </p:par>
                              <p:par>
                                <p:cTn id="21" presetID="8" presetClass="emph" presetSubtype="0" fill="hold" nodeType="withEffect">
                                  <p:stCondLst>
                                    <p:cond delay="1500"/>
                                  </p:stCondLst>
                                  <p:childTnLst>
                                    <p:animRot by="-5400000">
                                      <p:cBhvr>
                                        <p:cTn id="22" dur="1500" fill="hold"/>
                                        <p:tgtEl>
                                          <p:spTgt spid="5"/>
                                        </p:tgtEl>
                                        <p:attrNameLst>
                                          <p:attrName>r</p:attrName>
                                        </p:attrNameLst>
                                      </p:cBhvr>
                                    </p:animRot>
                                  </p:childTnLst>
                                </p:cTn>
                              </p:par>
                            </p:childTnLst>
                          </p:cTn>
                        </p:par>
                        <p:par>
                          <p:cTn id="23" fill="hold" nodeType="afterGroup">
                            <p:stCondLst>
                              <p:cond delay="3000"/>
                            </p:stCondLst>
                            <p:childTnLst>
                              <p:par>
                                <p:cTn id="24" presetID="23" presetClass="entr" presetSubtype="16"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2000" fill="hold"/>
                                        <p:tgtEl>
                                          <p:spTgt spid="7"/>
                                        </p:tgtEl>
                                        <p:attrNameLst>
                                          <p:attrName>ppt_w</p:attrName>
                                        </p:attrNameLst>
                                      </p:cBhvr>
                                      <p:tavLst>
                                        <p:tav tm="0">
                                          <p:val>
                                            <p:fltVal val="0"/>
                                          </p:val>
                                        </p:tav>
                                        <p:tav tm="100000">
                                          <p:val>
                                            <p:strVal val="#ppt_w"/>
                                          </p:val>
                                        </p:tav>
                                      </p:tavLst>
                                    </p:anim>
                                    <p:anim calcmode="lin" valueType="num">
                                      <p:cBhvr>
                                        <p:cTn id="27" dur="2000" fill="hold"/>
                                        <p:tgtEl>
                                          <p:spTgt spid="7"/>
                                        </p:tgtEl>
                                        <p:attrNameLst>
                                          <p:attrName>ppt_h</p:attrName>
                                        </p:attrNameLst>
                                      </p:cBhvr>
                                      <p:tavLst>
                                        <p:tav tm="0">
                                          <p:val>
                                            <p:fltVal val="0"/>
                                          </p:val>
                                        </p:tav>
                                        <p:tav tm="100000">
                                          <p:val>
                                            <p:strVal val="#ppt_h"/>
                                          </p:val>
                                        </p:tav>
                                      </p:tavLst>
                                    </p:anim>
                                  </p:childTnLst>
                                </p:cTn>
                              </p:par>
                            </p:childTnLst>
                          </p:cTn>
                        </p:par>
                        <p:par>
                          <p:cTn id="28" fill="hold" nodeType="afterGroup">
                            <p:stCondLst>
                              <p:cond delay="5000"/>
                            </p:stCondLst>
                            <p:childTnLst>
                              <p:par>
                                <p:cTn id="29" presetID="40" presetClass="entr" presetSubtype="0" fill="hold" grpId="0" nodeType="afterEffect">
                                  <p:stCondLst>
                                    <p:cond delay="500"/>
                                  </p:stCondLst>
                                  <p:iterate type="lt">
                                    <p:tmPct val="10000"/>
                                  </p:iterate>
                                  <p:childTnLst>
                                    <p:set>
                                      <p:cBhvr>
                                        <p:cTn id="30" dur="1" fill="hold">
                                          <p:stCondLst>
                                            <p:cond delay="0"/>
                                          </p:stCondLst>
                                        </p:cTn>
                                        <p:tgtEl>
                                          <p:spTgt spid="4"/>
                                        </p:tgtEl>
                                        <p:attrNameLst>
                                          <p:attrName>style.visibility</p:attrName>
                                        </p:attrNameLst>
                                      </p:cBhvr>
                                      <p:to>
                                        <p:strVal val="visible"/>
                                      </p:to>
                                    </p:set>
                                    <p:animEffect transition="in" filter="fade">
                                      <p:cBhvr>
                                        <p:cTn id="31" dur="1000"/>
                                        <p:tgtEl>
                                          <p:spTgt spid="4"/>
                                        </p:tgtEl>
                                      </p:cBhvr>
                                    </p:animEffect>
                                    <p:anim calcmode="lin" valueType="num">
                                      <p:cBhvr>
                                        <p:cTn id="32" dur="1000" fill="hold"/>
                                        <p:tgtEl>
                                          <p:spTgt spid="4"/>
                                        </p:tgtEl>
                                        <p:attrNameLst>
                                          <p:attrName>ppt_x</p:attrName>
                                        </p:attrNameLst>
                                      </p:cBhvr>
                                      <p:tavLst>
                                        <p:tav tm="0">
                                          <p:val>
                                            <p:strVal val="#ppt_x-.1"/>
                                          </p:val>
                                        </p:tav>
                                        <p:tav tm="100000">
                                          <p:val>
                                            <p:strVal val="#ppt_x"/>
                                          </p:val>
                                        </p:tav>
                                      </p:tavLst>
                                    </p:anim>
                                    <p:anim calcmode="lin" valueType="num">
                                      <p:cBhvr>
                                        <p:cTn id="33"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Zakynthos-Xigia-Beach-Greec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0638"/>
            <a:ext cx="9144000" cy="5673725"/>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Triángulo isósceles"/>
          <p:cNvSpPr/>
          <p:nvPr/>
        </p:nvSpPr>
        <p:spPr>
          <a:xfrm rot="5400000">
            <a:off x="-571500" y="571500"/>
            <a:ext cx="5715000" cy="4572000"/>
          </a:xfrm>
          <a:prstGeom prst="triangl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rot="5400000" flipV="1">
            <a:off x="4000500" y="571500"/>
            <a:ext cx="5715000" cy="4572000"/>
          </a:xfrm>
          <a:prstGeom prst="triangle">
            <a:avLst/>
          </a:prstGeom>
          <a:noFill/>
          <a:ln>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10800000">
            <a:off x="0" y="0"/>
            <a:ext cx="9144000" cy="2857500"/>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rot="10800000" flipV="1">
            <a:off x="0" y="2857500"/>
            <a:ext cx="9144000" cy="2857500"/>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5400000">
            <a:off x="-1178718" y="1178718"/>
            <a:ext cx="5715000" cy="3357563"/>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rot="10800000">
            <a:off x="0" y="0"/>
            <a:ext cx="9144000" cy="2084388"/>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isósceles"/>
          <p:cNvSpPr/>
          <p:nvPr/>
        </p:nvSpPr>
        <p:spPr>
          <a:xfrm rot="5400000" flipV="1">
            <a:off x="4536282" y="1107281"/>
            <a:ext cx="5715000" cy="3500437"/>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isósceles"/>
          <p:cNvSpPr/>
          <p:nvPr/>
        </p:nvSpPr>
        <p:spPr>
          <a:xfrm rot="10800000" flipV="1">
            <a:off x="0" y="3690938"/>
            <a:ext cx="9144000" cy="2024062"/>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isósceles"/>
          <p:cNvSpPr/>
          <p:nvPr/>
        </p:nvSpPr>
        <p:spPr>
          <a:xfrm rot="5400000">
            <a:off x="-1643062" y="1643062"/>
            <a:ext cx="5715000" cy="2428875"/>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isósceles"/>
          <p:cNvSpPr/>
          <p:nvPr/>
        </p:nvSpPr>
        <p:spPr>
          <a:xfrm rot="10800000">
            <a:off x="0" y="0"/>
            <a:ext cx="9144000" cy="1489075"/>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isósceles"/>
          <p:cNvSpPr/>
          <p:nvPr/>
        </p:nvSpPr>
        <p:spPr>
          <a:xfrm rot="5400000" flipV="1">
            <a:off x="5072063" y="1643062"/>
            <a:ext cx="5715000" cy="2428875"/>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isósceles"/>
          <p:cNvSpPr/>
          <p:nvPr/>
        </p:nvSpPr>
        <p:spPr>
          <a:xfrm rot="10800000" flipV="1">
            <a:off x="0" y="4346575"/>
            <a:ext cx="9144000" cy="1368425"/>
          </a:xfrm>
          <a:prstGeom prst="triangle">
            <a:avLst/>
          </a:prstGeom>
          <a:noFill/>
          <a:ln w="38100">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CuadroTexto"/>
          <p:cNvSpPr txBox="1"/>
          <p:nvPr/>
        </p:nvSpPr>
        <p:spPr>
          <a:xfrm>
            <a:off x="1116013" y="265113"/>
            <a:ext cx="3317875"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LA TORRE DE PLATA</a:t>
            </a:r>
          </a:p>
        </p:txBody>
      </p:sp>
      <p:sp>
        <p:nvSpPr>
          <p:cNvPr id="19" name="18 CuadroTexto"/>
          <p:cNvSpPr txBox="1"/>
          <p:nvPr/>
        </p:nvSpPr>
        <p:spPr>
          <a:xfrm>
            <a:off x="468313" y="4945063"/>
            <a:ext cx="8207375" cy="64770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Apenas 200 metros separan la Torre de la Plata de la Torre del Oro, en         Sevilla, distancia suficiente para marcar la diferencia entre fama y olvido.</a:t>
            </a:r>
          </a:p>
        </p:txBody>
      </p:sp>
    </p:spTree>
  </p:cSld>
  <p:clrMapOvr>
    <a:masterClrMapping/>
  </p:clrMapOvr>
  <mc:AlternateContent xmlns:mc="http://schemas.openxmlformats.org/markup-compatibility/2006">
    <mc:Choice xmlns:p14="http://schemas.microsoft.com/office/powerpoint/2010/main" Requires="p14">
      <p:transition spd="slow" p14:dur="2500" advTm="26000">
        <p14:vortex dir="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out)">
                                      <p:cBhvr>
                                        <p:cTn id="13" dur="3000"/>
                                        <p:tgtEl>
                                          <p:spTgt spid="9"/>
                                        </p:tgtEl>
                                      </p:cBhvr>
                                    </p:animEffect>
                                  </p:childTnLst>
                                </p:cTn>
                              </p:par>
                              <p:par>
                                <p:cTn id="14" presetID="4" presetClass="entr" presetSubtype="32" fill="hold" grpId="0" nodeType="withEffect" nodePh="1">
                                  <p:stCondLst>
                                    <p:cond delay="0"/>
                                  </p:stCondLst>
                                  <p:endCondLst>
                                    <p:cond evt="begin" delay="0">
                                      <p:tn val="14"/>
                                    </p:cond>
                                  </p:end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2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30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30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3000"/>
                                        <p:tgtEl>
                                          <p:spTgt spid="14"/>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3000"/>
                                        <p:tgtEl>
                                          <p:spTgt spid="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ox(in)">
                                      <p:cBhvr>
                                        <p:cTn id="40" dur="3000"/>
                                        <p:tgtEl>
                                          <p:spTgt spid="17"/>
                                        </p:tgtEl>
                                      </p:cBhvr>
                                    </p:animEffect>
                                  </p:childTnLst>
                                </p:cTn>
                              </p:par>
                            </p:childTnLst>
                          </p:cTn>
                        </p:par>
                        <p:par>
                          <p:cTn id="41" fill="hold" nodeType="afterGroup">
                            <p:stCondLst>
                              <p:cond delay="3000"/>
                            </p:stCondLst>
                            <p:childTnLst>
                              <p:par>
                                <p:cTn id="42" presetID="17" presetClass="exit" presetSubtype="8" fill="hold" grpId="1" nodeType="afterEffect" nodePh="1">
                                  <p:stCondLst>
                                    <p:cond delay="0"/>
                                  </p:stCondLst>
                                  <p:endCondLst>
                                    <p:cond evt="begin" delay="0">
                                      <p:tn val="42"/>
                                    </p:cond>
                                  </p:endCondLst>
                                  <p:childTnLst>
                                    <p:anim calcmode="lin" valueType="num">
                                      <p:cBhvr>
                                        <p:cTn id="43" dur="2000"/>
                                        <p:tgtEl>
                                          <p:spTgt spid="6"/>
                                        </p:tgtEl>
                                        <p:attrNameLst>
                                          <p:attrName>ppt_x</p:attrName>
                                        </p:attrNameLst>
                                      </p:cBhvr>
                                      <p:tavLst>
                                        <p:tav tm="0">
                                          <p:val>
                                            <p:strVal val="ppt_x"/>
                                          </p:val>
                                        </p:tav>
                                        <p:tav tm="100000">
                                          <p:val>
                                            <p:strVal val="ppt_x-ppt_w/2"/>
                                          </p:val>
                                        </p:tav>
                                      </p:tavLst>
                                    </p:anim>
                                    <p:anim calcmode="lin" valueType="num">
                                      <p:cBhvr>
                                        <p:cTn id="44" dur="2000"/>
                                        <p:tgtEl>
                                          <p:spTgt spid="6"/>
                                        </p:tgtEl>
                                        <p:attrNameLst>
                                          <p:attrName>ppt_y</p:attrName>
                                        </p:attrNameLst>
                                      </p:cBhvr>
                                      <p:tavLst>
                                        <p:tav tm="0">
                                          <p:val>
                                            <p:strVal val="ppt_y"/>
                                          </p:val>
                                        </p:tav>
                                        <p:tav tm="100000">
                                          <p:val>
                                            <p:strVal val="ppt_y"/>
                                          </p:val>
                                        </p:tav>
                                      </p:tavLst>
                                    </p:anim>
                                    <p:anim calcmode="lin" valueType="num">
                                      <p:cBhvr>
                                        <p:cTn id="45" dur="2000"/>
                                        <p:tgtEl>
                                          <p:spTgt spid="6"/>
                                        </p:tgtEl>
                                        <p:attrNameLst>
                                          <p:attrName>ppt_w</p:attrName>
                                        </p:attrNameLst>
                                      </p:cBhvr>
                                      <p:tavLst>
                                        <p:tav tm="0">
                                          <p:val>
                                            <p:strVal val="ppt_w"/>
                                          </p:val>
                                        </p:tav>
                                        <p:tav tm="100000">
                                          <p:val>
                                            <p:fltVal val="0"/>
                                          </p:val>
                                        </p:tav>
                                      </p:tavLst>
                                    </p:anim>
                                    <p:anim calcmode="lin" valueType="num">
                                      <p:cBhvr>
                                        <p:cTn id="46" dur="2000"/>
                                        <p:tgtEl>
                                          <p:spTgt spid="6"/>
                                        </p:tgtEl>
                                        <p:attrNameLst>
                                          <p:attrName>ppt_h</p:attrName>
                                        </p:attrNameLst>
                                      </p:cBhvr>
                                      <p:tavLst>
                                        <p:tav tm="0">
                                          <p:val>
                                            <p:strVal val="ppt_h"/>
                                          </p:val>
                                        </p:tav>
                                        <p:tav tm="100000">
                                          <p:val>
                                            <p:strVal val="ppt_h"/>
                                          </p:val>
                                        </p:tav>
                                      </p:tavLst>
                                    </p:anim>
                                    <p:set>
                                      <p:cBhvr>
                                        <p:cTn id="47" dur="1" fill="hold">
                                          <p:stCondLst>
                                            <p:cond delay="1999"/>
                                          </p:stCondLst>
                                        </p:cTn>
                                        <p:tgtEl>
                                          <p:spTgt spid="6"/>
                                        </p:tgtEl>
                                        <p:attrNameLst>
                                          <p:attrName>style.visibility</p:attrName>
                                        </p:attrNameLst>
                                      </p:cBhvr>
                                      <p:to>
                                        <p:strVal val="hidden"/>
                                      </p:to>
                                    </p:set>
                                  </p:childTnLst>
                                </p:cTn>
                              </p:par>
                              <p:par>
                                <p:cTn id="48" presetID="17" presetClass="exit" presetSubtype="8" fill="hold" grpId="1"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8" fill="hold" grpId="1" nodeType="withEffect">
                                  <p:stCondLst>
                                    <p:cond delay="0"/>
                                  </p:stCondLst>
                                  <p:childTnLst>
                                    <p:anim calcmode="lin" valueType="num">
                                      <p:cBhvr>
                                        <p:cTn id="55" dur="3000"/>
                                        <p:tgtEl>
                                          <p:spTgt spid="14"/>
                                        </p:tgtEl>
                                        <p:attrNameLst>
                                          <p:attrName>ppt_x</p:attrName>
                                        </p:attrNameLst>
                                      </p:cBhvr>
                                      <p:tavLst>
                                        <p:tav tm="0">
                                          <p:val>
                                            <p:strVal val="ppt_x"/>
                                          </p:val>
                                        </p:tav>
                                        <p:tav tm="100000">
                                          <p:val>
                                            <p:strVal val="ppt_x-ppt_w/2"/>
                                          </p:val>
                                        </p:tav>
                                      </p:tavLst>
                                    </p:anim>
                                    <p:anim calcmode="lin" valueType="num">
                                      <p:cBhvr>
                                        <p:cTn id="56" dur="3000"/>
                                        <p:tgtEl>
                                          <p:spTgt spid="14"/>
                                        </p:tgtEl>
                                        <p:attrNameLst>
                                          <p:attrName>ppt_y</p:attrName>
                                        </p:attrNameLst>
                                      </p:cBhvr>
                                      <p:tavLst>
                                        <p:tav tm="0">
                                          <p:val>
                                            <p:strVal val="ppt_y"/>
                                          </p:val>
                                        </p:tav>
                                        <p:tav tm="100000">
                                          <p:val>
                                            <p:strVal val="ppt_y"/>
                                          </p:val>
                                        </p:tav>
                                      </p:tavLst>
                                    </p:anim>
                                    <p:anim calcmode="lin" valueType="num">
                                      <p:cBhvr>
                                        <p:cTn id="57" dur="3000"/>
                                        <p:tgtEl>
                                          <p:spTgt spid="14"/>
                                        </p:tgtEl>
                                        <p:attrNameLst>
                                          <p:attrName>ppt_w</p:attrName>
                                        </p:attrNameLst>
                                      </p:cBhvr>
                                      <p:tavLst>
                                        <p:tav tm="0">
                                          <p:val>
                                            <p:strVal val="ppt_w"/>
                                          </p:val>
                                        </p:tav>
                                        <p:tav tm="100000">
                                          <p:val>
                                            <p:fltVal val="0"/>
                                          </p:val>
                                        </p:tav>
                                      </p:tavLst>
                                    </p:anim>
                                    <p:anim calcmode="lin" valueType="num">
                                      <p:cBhvr>
                                        <p:cTn id="58" dur="3000"/>
                                        <p:tgtEl>
                                          <p:spTgt spid="14"/>
                                        </p:tgtEl>
                                        <p:attrNameLst>
                                          <p:attrName>ppt_h</p:attrName>
                                        </p:attrNameLst>
                                      </p:cBhvr>
                                      <p:tavLst>
                                        <p:tav tm="0">
                                          <p:val>
                                            <p:strVal val="ppt_h"/>
                                          </p:val>
                                        </p:tav>
                                        <p:tav tm="100000">
                                          <p:val>
                                            <p:strVal val="ppt_h"/>
                                          </p:val>
                                        </p:tav>
                                      </p:tavLst>
                                    </p:anim>
                                    <p:set>
                                      <p:cBhvr>
                                        <p:cTn id="59" dur="1" fill="hold">
                                          <p:stCondLst>
                                            <p:cond delay="2999"/>
                                          </p:stCondLst>
                                        </p:cTn>
                                        <p:tgtEl>
                                          <p:spTgt spid="14"/>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1"/>
                                        </p:tgtEl>
                                        <p:attrNameLst>
                                          <p:attrName>ppt_x</p:attrName>
                                        </p:attrNameLst>
                                      </p:cBhvr>
                                      <p:tavLst>
                                        <p:tav tm="0">
                                          <p:val>
                                            <p:strVal val="ppt_x"/>
                                          </p:val>
                                        </p:tav>
                                        <p:tav tm="100000">
                                          <p:val>
                                            <p:strVal val="ppt_x"/>
                                          </p:val>
                                        </p:tav>
                                      </p:tavLst>
                                    </p:anim>
                                    <p:anim calcmode="lin" valueType="num">
                                      <p:cBhvr>
                                        <p:cTn id="68" dur="3000"/>
                                        <p:tgtEl>
                                          <p:spTgt spid="11"/>
                                        </p:tgtEl>
                                        <p:attrNameLst>
                                          <p:attrName>ppt_y</p:attrName>
                                        </p:attrNameLst>
                                      </p:cBhvr>
                                      <p:tavLst>
                                        <p:tav tm="0">
                                          <p:val>
                                            <p:strVal val="ppt_y"/>
                                          </p:val>
                                        </p:tav>
                                        <p:tav tm="100000">
                                          <p:val>
                                            <p:strVal val="ppt_y-ppt_h/2"/>
                                          </p:val>
                                        </p:tav>
                                      </p:tavLst>
                                    </p:anim>
                                    <p:anim calcmode="lin" valueType="num">
                                      <p:cBhvr>
                                        <p:cTn id="69" dur="3000"/>
                                        <p:tgtEl>
                                          <p:spTgt spid="11"/>
                                        </p:tgtEl>
                                        <p:attrNameLst>
                                          <p:attrName>ppt_w</p:attrName>
                                        </p:attrNameLst>
                                      </p:cBhvr>
                                      <p:tavLst>
                                        <p:tav tm="0">
                                          <p:val>
                                            <p:strVal val="ppt_w"/>
                                          </p:val>
                                        </p:tav>
                                        <p:tav tm="100000">
                                          <p:val>
                                            <p:strVal val="ppt_w"/>
                                          </p:val>
                                        </p:tav>
                                      </p:tavLst>
                                    </p:anim>
                                    <p:anim calcmode="lin" valueType="num">
                                      <p:cBhvr>
                                        <p:cTn id="70" dur="3000"/>
                                        <p:tgtEl>
                                          <p:spTgt spid="11"/>
                                        </p:tgtEl>
                                        <p:attrNameLst>
                                          <p:attrName>ppt_h</p:attrName>
                                        </p:attrNameLst>
                                      </p:cBhvr>
                                      <p:tavLst>
                                        <p:tav tm="0">
                                          <p:val>
                                            <p:strVal val="ppt_h"/>
                                          </p:val>
                                        </p:tav>
                                        <p:tav tm="100000">
                                          <p:val>
                                            <p:fltVal val="0"/>
                                          </p:val>
                                        </p:tav>
                                      </p:tavLst>
                                    </p:anim>
                                    <p:set>
                                      <p:cBhvr>
                                        <p:cTn id="71" dur="1" fill="hold">
                                          <p:stCondLst>
                                            <p:cond delay="2999"/>
                                          </p:stCondLst>
                                        </p:cTn>
                                        <p:tgtEl>
                                          <p:spTgt spid="11"/>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5"/>
                                        </p:tgtEl>
                                        <p:attrNameLst>
                                          <p:attrName>ppt_x</p:attrName>
                                        </p:attrNameLst>
                                      </p:cBhvr>
                                      <p:tavLst>
                                        <p:tav tm="0">
                                          <p:val>
                                            <p:strVal val="ppt_x"/>
                                          </p:val>
                                        </p:tav>
                                        <p:tav tm="100000">
                                          <p:val>
                                            <p:strVal val="ppt_x"/>
                                          </p:val>
                                        </p:tav>
                                      </p:tavLst>
                                    </p:anim>
                                    <p:anim calcmode="lin" valueType="num">
                                      <p:cBhvr>
                                        <p:cTn id="74" dur="3000"/>
                                        <p:tgtEl>
                                          <p:spTgt spid="15"/>
                                        </p:tgtEl>
                                        <p:attrNameLst>
                                          <p:attrName>ppt_y</p:attrName>
                                        </p:attrNameLst>
                                      </p:cBhvr>
                                      <p:tavLst>
                                        <p:tav tm="0">
                                          <p:val>
                                            <p:strVal val="ppt_y"/>
                                          </p:val>
                                        </p:tav>
                                        <p:tav tm="100000">
                                          <p:val>
                                            <p:strVal val="ppt_y-ppt_h/2"/>
                                          </p:val>
                                        </p:tav>
                                      </p:tavLst>
                                    </p:anim>
                                    <p:anim calcmode="lin" valueType="num">
                                      <p:cBhvr>
                                        <p:cTn id="75" dur="3000"/>
                                        <p:tgtEl>
                                          <p:spTgt spid="15"/>
                                        </p:tgtEl>
                                        <p:attrNameLst>
                                          <p:attrName>ppt_w</p:attrName>
                                        </p:attrNameLst>
                                      </p:cBhvr>
                                      <p:tavLst>
                                        <p:tav tm="0">
                                          <p:val>
                                            <p:strVal val="ppt_w"/>
                                          </p:val>
                                        </p:tav>
                                        <p:tav tm="100000">
                                          <p:val>
                                            <p:strVal val="ppt_w"/>
                                          </p:val>
                                        </p:tav>
                                      </p:tavLst>
                                    </p:anim>
                                    <p:anim calcmode="lin" valueType="num">
                                      <p:cBhvr>
                                        <p:cTn id="76" dur="3000"/>
                                        <p:tgtEl>
                                          <p:spTgt spid="15"/>
                                        </p:tgtEl>
                                        <p:attrNameLst>
                                          <p:attrName>ppt_h</p:attrName>
                                        </p:attrNameLst>
                                      </p:cBhvr>
                                      <p:tavLst>
                                        <p:tav tm="0">
                                          <p:val>
                                            <p:strVal val="ppt_h"/>
                                          </p:val>
                                        </p:tav>
                                        <p:tav tm="100000">
                                          <p:val>
                                            <p:fltVal val="0"/>
                                          </p:val>
                                        </p:tav>
                                      </p:tavLst>
                                    </p:anim>
                                    <p:set>
                                      <p:cBhvr>
                                        <p:cTn id="77" dur="1" fill="hold">
                                          <p:stCondLst>
                                            <p:cond delay="2999"/>
                                          </p:stCondLst>
                                        </p:cTn>
                                        <p:tgtEl>
                                          <p:spTgt spid="15"/>
                                        </p:tgtEl>
                                        <p:attrNameLst>
                                          <p:attrName>style.visibility</p:attrName>
                                        </p:attrNameLst>
                                      </p:cBhvr>
                                      <p:to>
                                        <p:strVal val="hidden"/>
                                      </p:to>
                                    </p:set>
                                  </p:childTnLst>
                                </p:cTn>
                              </p:par>
                              <p:par>
                                <p:cTn id="78" presetID="17" presetClass="exit" presetSubtype="2" fill="hold" grpId="1" nodeType="withEffect">
                                  <p:stCondLst>
                                    <p:cond delay="0"/>
                                  </p:stCondLst>
                                  <p:childTnLst>
                                    <p:anim calcmode="lin" valueType="num">
                                      <p:cBhvr>
                                        <p:cTn id="79" dur="3000"/>
                                        <p:tgtEl>
                                          <p:spTgt spid="7"/>
                                        </p:tgtEl>
                                        <p:attrNameLst>
                                          <p:attrName>ppt_x</p:attrName>
                                        </p:attrNameLst>
                                      </p:cBhvr>
                                      <p:tavLst>
                                        <p:tav tm="0">
                                          <p:val>
                                            <p:strVal val="ppt_x"/>
                                          </p:val>
                                        </p:tav>
                                        <p:tav tm="100000">
                                          <p:val>
                                            <p:strVal val="ppt_x+ppt_w/2"/>
                                          </p:val>
                                        </p:tav>
                                      </p:tavLst>
                                    </p:anim>
                                    <p:anim calcmode="lin" valueType="num">
                                      <p:cBhvr>
                                        <p:cTn id="80" dur="3000"/>
                                        <p:tgtEl>
                                          <p:spTgt spid="7"/>
                                        </p:tgtEl>
                                        <p:attrNameLst>
                                          <p:attrName>ppt_y</p:attrName>
                                        </p:attrNameLst>
                                      </p:cBhvr>
                                      <p:tavLst>
                                        <p:tav tm="0">
                                          <p:val>
                                            <p:strVal val="ppt_y"/>
                                          </p:val>
                                        </p:tav>
                                        <p:tav tm="100000">
                                          <p:val>
                                            <p:strVal val="ppt_y"/>
                                          </p:val>
                                        </p:tav>
                                      </p:tavLst>
                                    </p:anim>
                                    <p:anim calcmode="lin" valueType="num">
                                      <p:cBhvr>
                                        <p:cTn id="81" dur="3000"/>
                                        <p:tgtEl>
                                          <p:spTgt spid="7"/>
                                        </p:tgtEl>
                                        <p:attrNameLst>
                                          <p:attrName>ppt_w</p:attrName>
                                        </p:attrNameLst>
                                      </p:cBhvr>
                                      <p:tavLst>
                                        <p:tav tm="0">
                                          <p:val>
                                            <p:strVal val="ppt_w"/>
                                          </p:val>
                                        </p:tav>
                                        <p:tav tm="100000">
                                          <p:val>
                                            <p:fltVal val="0"/>
                                          </p:val>
                                        </p:tav>
                                      </p:tavLst>
                                    </p:anim>
                                    <p:anim calcmode="lin" valueType="num">
                                      <p:cBhvr>
                                        <p:cTn id="82" dur="3000"/>
                                        <p:tgtEl>
                                          <p:spTgt spid="7"/>
                                        </p:tgtEl>
                                        <p:attrNameLst>
                                          <p:attrName>ppt_h</p:attrName>
                                        </p:attrNameLst>
                                      </p:cBhvr>
                                      <p:tavLst>
                                        <p:tav tm="0">
                                          <p:val>
                                            <p:strVal val="ppt_h"/>
                                          </p:val>
                                        </p:tav>
                                        <p:tav tm="100000">
                                          <p:val>
                                            <p:strVal val="ppt_h"/>
                                          </p:val>
                                        </p:tav>
                                      </p:tavLst>
                                    </p:anim>
                                    <p:set>
                                      <p:cBhvr>
                                        <p:cTn id="83" dur="1" fill="hold">
                                          <p:stCondLst>
                                            <p:cond delay="2999"/>
                                          </p:stCondLst>
                                        </p:cTn>
                                        <p:tgtEl>
                                          <p:spTgt spid="7"/>
                                        </p:tgtEl>
                                        <p:attrNameLst>
                                          <p:attrName>style.visibility</p:attrName>
                                        </p:attrNameLst>
                                      </p:cBhvr>
                                      <p:to>
                                        <p:strVal val="hidden"/>
                                      </p:to>
                                    </p:set>
                                  </p:childTnLst>
                                </p:cTn>
                              </p:par>
                              <p:par>
                                <p:cTn id="84" presetID="17" presetClass="exit" presetSubtype="2"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ppt_w/2"/>
                                          </p:val>
                                        </p:tav>
                                      </p:tavLst>
                                    </p:anim>
                                    <p:anim calcmode="lin" valueType="num">
                                      <p:cBhvr>
                                        <p:cTn id="86" dur="3000"/>
                                        <p:tgtEl>
                                          <p:spTgt spid="12"/>
                                        </p:tgtEl>
                                        <p:attrNameLst>
                                          <p:attrName>ppt_y</p:attrName>
                                        </p:attrNameLst>
                                      </p:cBhvr>
                                      <p:tavLst>
                                        <p:tav tm="0">
                                          <p:val>
                                            <p:strVal val="ppt_y"/>
                                          </p:val>
                                        </p:tav>
                                        <p:tav tm="100000">
                                          <p:val>
                                            <p:strVal val="ppt_y"/>
                                          </p:val>
                                        </p:tav>
                                      </p:tavLst>
                                    </p:anim>
                                    <p:anim calcmode="lin" valueType="num">
                                      <p:cBhvr>
                                        <p:cTn id="87" dur="3000"/>
                                        <p:tgtEl>
                                          <p:spTgt spid="12"/>
                                        </p:tgtEl>
                                        <p:attrNameLst>
                                          <p:attrName>ppt_w</p:attrName>
                                        </p:attrNameLst>
                                      </p:cBhvr>
                                      <p:tavLst>
                                        <p:tav tm="0">
                                          <p:val>
                                            <p:strVal val="ppt_w"/>
                                          </p:val>
                                        </p:tav>
                                        <p:tav tm="100000">
                                          <p:val>
                                            <p:fltVal val="0"/>
                                          </p:val>
                                        </p:tav>
                                      </p:tavLst>
                                    </p:anim>
                                    <p:anim calcmode="lin" valueType="num">
                                      <p:cBhvr>
                                        <p:cTn id="88" dur="3000"/>
                                        <p:tgtEl>
                                          <p:spTgt spid="12"/>
                                        </p:tgtEl>
                                        <p:attrNameLst>
                                          <p:attrName>ppt_h</p:attrName>
                                        </p:attrNameLst>
                                      </p:cBhvr>
                                      <p:tavLst>
                                        <p:tav tm="0">
                                          <p:val>
                                            <p:strVal val="ppt_h"/>
                                          </p:val>
                                        </p:tav>
                                        <p:tav tm="100000">
                                          <p:val>
                                            <p:strVal val="ppt_h"/>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2" fill="hold" grpId="1" nodeType="withEffect">
                                  <p:stCondLst>
                                    <p:cond delay="0"/>
                                  </p:stCondLst>
                                  <p:childTnLst>
                                    <p:anim calcmode="lin" valueType="num">
                                      <p:cBhvr>
                                        <p:cTn id="91" dur="3000"/>
                                        <p:tgtEl>
                                          <p:spTgt spid="16"/>
                                        </p:tgtEl>
                                        <p:attrNameLst>
                                          <p:attrName>ppt_x</p:attrName>
                                        </p:attrNameLst>
                                      </p:cBhvr>
                                      <p:tavLst>
                                        <p:tav tm="0">
                                          <p:val>
                                            <p:strVal val="ppt_x"/>
                                          </p:val>
                                        </p:tav>
                                        <p:tav tm="100000">
                                          <p:val>
                                            <p:strVal val="ppt_x+ppt_w/2"/>
                                          </p:val>
                                        </p:tav>
                                      </p:tavLst>
                                    </p:anim>
                                    <p:anim calcmode="lin" valueType="num">
                                      <p:cBhvr>
                                        <p:cTn id="92" dur="3000"/>
                                        <p:tgtEl>
                                          <p:spTgt spid="16"/>
                                        </p:tgtEl>
                                        <p:attrNameLst>
                                          <p:attrName>ppt_y</p:attrName>
                                        </p:attrNameLst>
                                      </p:cBhvr>
                                      <p:tavLst>
                                        <p:tav tm="0">
                                          <p:val>
                                            <p:strVal val="ppt_y"/>
                                          </p:val>
                                        </p:tav>
                                        <p:tav tm="100000">
                                          <p:val>
                                            <p:strVal val="ppt_y"/>
                                          </p:val>
                                        </p:tav>
                                      </p:tavLst>
                                    </p:anim>
                                    <p:anim calcmode="lin" valueType="num">
                                      <p:cBhvr>
                                        <p:cTn id="93" dur="3000"/>
                                        <p:tgtEl>
                                          <p:spTgt spid="16"/>
                                        </p:tgtEl>
                                        <p:attrNameLst>
                                          <p:attrName>ppt_w</p:attrName>
                                        </p:attrNameLst>
                                      </p:cBhvr>
                                      <p:tavLst>
                                        <p:tav tm="0">
                                          <p:val>
                                            <p:strVal val="ppt_w"/>
                                          </p:val>
                                        </p:tav>
                                        <p:tav tm="100000">
                                          <p:val>
                                            <p:fltVal val="0"/>
                                          </p:val>
                                        </p:tav>
                                      </p:tavLst>
                                    </p:anim>
                                    <p:anim calcmode="lin" valueType="num">
                                      <p:cBhvr>
                                        <p:cTn id="94" dur="3000"/>
                                        <p:tgtEl>
                                          <p:spTgt spid="16"/>
                                        </p:tgtEl>
                                        <p:attrNameLst>
                                          <p:attrName>ppt_h</p:attrName>
                                        </p:attrNameLst>
                                      </p:cBhvr>
                                      <p:tavLst>
                                        <p:tav tm="0">
                                          <p:val>
                                            <p:strVal val="ppt_h"/>
                                          </p:val>
                                        </p:tav>
                                        <p:tav tm="100000">
                                          <p:val>
                                            <p:strVal val="ppt_h"/>
                                          </p:val>
                                        </p:tav>
                                      </p:tavLst>
                                    </p:anim>
                                    <p:set>
                                      <p:cBhvr>
                                        <p:cTn id="95" dur="1" fill="hold">
                                          <p:stCondLst>
                                            <p:cond delay="2999"/>
                                          </p:stCondLst>
                                        </p:cTn>
                                        <p:tgtEl>
                                          <p:spTgt spid="16"/>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9"/>
                                        </p:tgtEl>
                                        <p:attrNameLst>
                                          <p:attrName>ppt_x</p:attrName>
                                        </p:attrNameLst>
                                      </p:cBhvr>
                                      <p:tavLst>
                                        <p:tav tm="0">
                                          <p:val>
                                            <p:strVal val="ppt_x"/>
                                          </p:val>
                                        </p:tav>
                                        <p:tav tm="100000">
                                          <p:val>
                                            <p:strVal val="ppt_x"/>
                                          </p:val>
                                        </p:tav>
                                      </p:tavLst>
                                    </p:anim>
                                    <p:anim calcmode="lin" valueType="num">
                                      <p:cBhvr>
                                        <p:cTn id="98" dur="3000"/>
                                        <p:tgtEl>
                                          <p:spTgt spid="9"/>
                                        </p:tgtEl>
                                        <p:attrNameLst>
                                          <p:attrName>ppt_y</p:attrName>
                                        </p:attrNameLst>
                                      </p:cBhvr>
                                      <p:tavLst>
                                        <p:tav tm="0">
                                          <p:val>
                                            <p:strVal val="ppt_y"/>
                                          </p:val>
                                        </p:tav>
                                        <p:tav tm="100000">
                                          <p:val>
                                            <p:strVal val="ppt_y+ppt_h/2"/>
                                          </p:val>
                                        </p:tav>
                                      </p:tavLst>
                                    </p:anim>
                                    <p:anim calcmode="lin" valueType="num">
                                      <p:cBhvr>
                                        <p:cTn id="99" dur="3000"/>
                                        <p:tgtEl>
                                          <p:spTgt spid="9"/>
                                        </p:tgtEl>
                                        <p:attrNameLst>
                                          <p:attrName>ppt_w</p:attrName>
                                        </p:attrNameLst>
                                      </p:cBhvr>
                                      <p:tavLst>
                                        <p:tav tm="0">
                                          <p:val>
                                            <p:strVal val="ppt_w"/>
                                          </p:val>
                                        </p:tav>
                                        <p:tav tm="100000">
                                          <p:val>
                                            <p:strVal val="ppt_w"/>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3"/>
                                        </p:tgtEl>
                                        <p:attrNameLst>
                                          <p:attrName>ppt_x</p:attrName>
                                        </p:attrNameLst>
                                      </p:cBhvr>
                                      <p:tavLst>
                                        <p:tav tm="0">
                                          <p:val>
                                            <p:strVal val="ppt_x"/>
                                          </p:val>
                                        </p:tav>
                                        <p:tav tm="100000">
                                          <p:val>
                                            <p:strVal val="ppt_x"/>
                                          </p:val>
                                        </p:tav>
                                      </p:tavLst>
                                    </p:anim>
                                    <p:anim calcmode="lin" valueType="num">
                                      <p:cBhvr>
                                        <p:cTn id="104" dur="3000"/>
                                        <p:tgtEl>
                                          <p:spTgt spid="13"/>
                                        </p:tgtEl>
                                        <p:attrNameLst>
                                          <p:attrName>ppt_y</p:attrName>
                                        </p:attrNameLst>
                                      </p:cBhvr>
                                      <p:tavLst>
                                        <p:tav tm="0">
                                          <p:val>
                                            <p:strVal val="ppt_y"/>
                                          </p:val>
                                        </p:tav>
                                        <p:tav tm="100000">
                                          <p:val>
                                            <p:strVal val="ppt_y+ppt_h/2"/>
                                          </p:val>
                                        </p:tav>
                                      </p:tavLst>
                                    </p:anim>
                                    <p:anim calcmode="lin" valueType="num">
                                      <p:cBhvr>
                                        <p:cTn id="105" dur="3000"/>
                                        <p:tgtEl>
                                          <p:spTgt spid="13"/>
                                        </p:tgtEl>
                                        <p:attrNameLst>
                                          <p:attrName>ppt_w</p:attrName>
                                        </p:attrNameLst>
                                      </p:cBhvr>
                                      <p:tavLst>
                                        <p:tav tm="0">
                                          <p:val>
                                            <p:strVal val="ppt_w"/>
                                          </p:val>
                                        </p:tav>
                                        <p:tav tm="100000">
                                          <p:val>
                                            <p:strVal val="ppt_w"/>
                                          </p:val>
                                        </p:tav>
                                      </p:tavLst>
                                    </p:anim>
                                    <p:anim calcmode="lin" valueType="num">
                                      <p:cBhvr>
                                        <p:cTn id="106" dur="3000"/>
                                        <p:tgtEl>
                                          <p:spTgt spid="13"/>
                                        </p:tgtEl>
                                        <p:attrNameLst>
                                          <p:attrName>ppt_h</p:attrName>
                                        </p:attrNameLst>
                                      </p:cBhvr>
                                      <p:tavLst>
                                        <p:tav tm="0">
                                          <p:val>
                                            <p:strVal val="ppt_h"/>
                                          </p:val>
                                        </p:tav>
                                        <p:tav tm="100000">
                                          <p:val>
                                            <p:fltVal val="0"/>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xit" presetSubtype="4" fill="hold" grpId="1" nodeType="withEffect">
                                  <p:stCondLst>
                                    <p:cond delay="0"/>
                                  </p:stCondLst>
                                  <p:childTnLst>
                                    <p:anim calcmode="lin" valueType="num">
                                      <p:cBhvr>
                                        <p:cTn id="109" dur="3000"/>
                                        <p:tgtEl>
                                          <p:spTgt spid="17"/>
                                        </p:tgtEl>
                                        <p:attrNameLst>
                                          <p:attrName>ppt_x</p:attrName>
                                        </p:attrNameLst>
                                      </p:cBhvr>
                                      <p:tavLst>
                                        <p:tav tm="0">
                                          <p:val>
                                            <p:strVal val="ppt_x"/>
                                          </p:val>
                                        </p:tav>
                                        <p:tav tm="100000">
                                          <p:val>
                                            <p:strVal val="ppt_x"/>
                                          </p:val>
                                        </p:tav>
                                      </p:tavLst>
                                    </p:anim>
                                    <p:anim calcmode="lin" valueType="num">
                                      <p:cBhvr>
                                        <p:cTn id="110" dur="3000"/>
                                        <p:tgtEl>
                                          <p:spTgt spid="17"/>
                                        </p:tgtEl>
                                        <p:attrNameLst>
                                          <p:attrName>ppt_y</p:attrName>
                                        </p:attrNameLst>
                                      </p:cBhvr>
                                      <p:tavLst>
                                        <p:tav tm="0">
                                          <p:val>
                                            <p:strVal val="ppt_y"/>
                                          </p:val>
                                        </p:tav>
                                        <p:tav tm="100000">
                                          <p:val>
                                            <p:strVal val="ppt_y+ppt_h/2"/>
                                          </p:val>
                                        </p:tav>
                                      </p:tavLst>
                                    </p:anim>
                                    <p:anim calcmode="lin" valueType="num">
                                      <p:cBhvr>
                                        <p:cTn id="111" dur="3000"/>
                                        <p:tgtEl>
                                          <p:spTgt spid="17"/>
                                        </p:tgtEl>
                                        <p:attrNameLst>
                                          <p:attrName>ppt_w</p:attrName>
                                        </p:attrNameLst>
                                      </p:cBhvr>
                                      <p:tavLst>
                                        <p:tav tm="0">
                                          <p:val>
                                            <p:strVal val="ppt_w"/>
                                          </p:val>
                                        </p:tav>
                                        <p:tav tm="100000">
                                          <p:val>
                                            <p:strVal val="ppt_w"/>
                                          </p:val>
                                        </p:tav>
                                      </p:tavLst>
                                    </p:anim>
                                    <p:anim calcmode="lin" valueType="num">
                                      <p:cBhvr>
                                        <p:cTn id="112" dur="3000"/>
                                        <p:tgtEl>
                                          <p:spTgt spid="17"/>
                                        </p:tgtEl>
                                        <p:attrNameLst>
                                          <p:attrName>ppt_h</p:attrName>
                                        </p:attrNameLst>
                                      </p:cBhvr>
                                      <p:tavLst>
                                        <p:tav tm="0">
                                          <p:val>
                                            <p:strVal val="ppt_h"/>
                                          </p:val>
                                        </p:tav>
                                        <p:tav tm="100000">
                                          <p:val>
                                            <p:fltVal val="0"/>
                                          </p:val>
                                        </p:tav>
                                      </p:tavLst>
                                    </p:anim>
                                    <p:set>
                                      <p:cBhvr>
                                        <p:cTn id="113" dur="1" fill="hold">
                                          <p:stCondLst>
                                            <p:cond delay="2999"/>
                                          </p:stCondLst>
                                        </p:cTn>
                                        <p:tgtEl>
                                          <p:spTgt spid="17"/>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1"/>
                                        </p:tgtEl>
                                      </p:cBhvr>
                                    </p:animEffect>
                                    <p:set>
                                      <p:cBhvr>
                                        <p:cTn id="119" dur="1" fill="hold">
                                          <p:stCondLst>
                                            <p:cond delay="2999"/>
                                          </p:stCondLst>
                                        </p:cTn>
                                        <p:tgtEl>
                                          <p:spTgt spid="11"/>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3" presetClass="exit" presetSubtype="5" fill="hold" grpId="2" nodeType="withEffect" nodePh="1">
                                  <p:stCondLst>
                                    <p:cond delay="0"/>
                                  </p:stCondLst>
                                  <p:endCondLst>
                                    <p:cond evt="begin" delay="0">
                                      <p:tn val="123"/>
                                    </p:cond>
                                  </p:endCondLst>
                                  <p:childTnLst>
                                    <p:animEffect transition="out" filter="blinds(vertical)">
                                      <p:cBhvr>
                                        <p:cTn id="124" dur="2000"/>
                                        <p:tgtEl>
                                          <p:spTgt spid="6"/>
                                        </p:tgtEl>
                                      </p:cBhvr>
                                    </p:animEffect>
                                    <p:set>
                                      <p:cBhvr>
                                        <p:cTn id="125" dur="1" fill="hold">
                                          <p:stCondLst>
                                            <p:cond delay="1999"/>
                                          </p:stCondLst>
                                        </p:cTn>
                                        <p:tgtEl>
                                          <p:spTgt spid="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0"/>
                                        </p:tgtEl>
                                      </p:cBhvr>
                                    </p:animEffect>
                                    <p:set>
                                      <p:cBhvr>
                                        <p:cTn id="128" dur="1" fill="hold">
                                          <p:stCondLst>
                                            <p:cond delay="2999"/>
                                          </p:stCondLst>
                                        </p:cTn>
                                        <p:tgtEl>
                                          <p:spTgt spid="10"/>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3" presetClass="exit" presetSubtype="5" fill="hold" grpId="2" nodeType="withEffect">
                                  <p:stCondLst>
                                    <p:cond delay="0"/>
                                  </p:stCondLst>
                                  <p:childTnLst>
                                    <p:animEffect transition="out" filter="blinds(vertical)">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3000"/>
                                        <p:tgtEl>
                                          <p:spTgt spid="12"/>
                                        </p:tgtEl>
                                      </p:cBhvr>
                                    </p:animEffect>
                                    <p:set>
                                      <p:cBhvr>
                                        <p:cTn id="137" dur="1" fill="hold">
                                          <p:stCondLst>
                                            <p:cond delay="2999"/>
                                          </p:stCondLst>
                                        </p:cTn>
                                        <p:tgtEl>
                                          <p:spTgt spid="12"/>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3000"/>
                                        <p:tgtEl>
                                          <p:spTgt spid="16"/>
                                        </p:tgtEl>
                                      </p:cBhvr>
                                    </p:animEffect>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3000"/>
                                        <p:tgtEl>
                                          <p:spTgt spid="13"/>
                                        </p:tgtEl>
                                      </p:cBhvr>
                                    </p:animEffect>
                                    <p:set>
                                      <p:cBhvr>
                                        <p:cTn id="146" dur="1" fill="hold">
                                          <p:stCondLst>
                                            <p:cond delay="2999"/>
                                          </p:stCondLst>
                                        </p:cTn>
                                        <p:tgtEl>
                                          <p:spTgt spid="13"/>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3000"/>
                                        <p:tgtEl>
                                          <p:spTgt spid="17"/>
                                        </p:tgtEl>
                                      </p:cBhvr>
                                    </p:animEffect>
                                    <p:set>
                                      <p:cBhvr>
                                        <p:cTn id="149" dur="1" fill="hold">
                                          <p:stCondLst>
                                            <p:cond delay="2999"/>
                                          </p:stCondLst>
                                        </p:cTn>
                                        <p:tgtEl>
                                          <p:spTgt spid="17"/>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ox(out)">
                                      <p:cBhvr>
                                        <p:cTn id="156" dur="3000"/>
                                        <p:tgtEl>
                                          <p:spTgt spid="4"/>
                                        </p:tgtEl>
                                      </p:cBhvr>
                                    </p:animEffect>
                                  </p:childTnLst>
                                </p:cTn>
                              </p:par>
                            </p:childTnLst>
                          </p:cTn>
                        </p:par>
                        <p:par>
                          <p:cTn id="157" fill="hold" nodeType="afterGroup">
                            <p:stCondLst>
                              <p:cond delay="6000"/>
                            </p:stCondLst>
                            <p:childTnLst>
                              <p:par>
                                <p:cTn id="158" presetID="23" presetClass="entr" presetSubtype="16" fill="hold" grpId="0" nodeType="afterEffect">
                                  <p:stCondLst>
                                    <p:cond delay="0"/>
                                  </p:stCondLst>
                                  <p:childTnLst>
                                    <p:set>
                                      <p:cBhvr>
                                        <p:cTn id="159" dur="1" fill="hold">
                                          <p:stCondLst>
                                            <p:cond delay="0"/>
                                          </p:stCondLst>
                                        </p:cTn>
                                        <p:tgtEl>
                                          <p:spTgt spid="18"/>
                                        </p:tgtEl>
                                        <p:attrNameLst>
                                          <p:attrName>style.visibility</p:attrName>
                                        </p:attrNameLst>
                                      </p:cBhvr>
                                      <p:to>
                                        <p:strVal val="visible"/>
                                      </p:to>
                                    </p:set>
                                    <p:anim calcmode="lin" valueType="num">
                                      <p:cBhvr>
                                        <p:cTn id="160" dur="2000" fill="hold"/>
                                        <p:tgtEl>
                                          <p:spTgt spid="18"/>
                                        </p:tgtEl>
                                        <p:attrNameLst>
                                          <p:attrName>ppt_w</p:attrName>
                                        </p:attrNameLst>
                                      </p:cBhvr>
                                      <p:tavLst>
                                        <p:tav tm="0">
                                          <p:val>
                                            <p:fltVal val="0"/>
                                          </p:val>
                                        </p:tav>
                                        <p:tav tm="100000">
                                          <p:val>
                                            <p:strVal val="#ppt_w"/>
                                          </p:val>
                                        </p:tav>
                                      </p:tavLst>
                                    </p:anim>
                                    <p:anim calcmode="lin" valueType="num">
                                      <p:cBhvr>
                                        <p:cTn id="161" dur="2000" fill="hold"/>
                                        <p:tgtEl>
                                          <p:spTgt spid="18"/>
                                        </p:tgtEl>
                                        <p:attrNameLst>
                                          <p:attrName>ppt_h</p:attrName>
                                        </p:attrNameLst>
                                      </p:cBhvr>
                                      <p:tavLst>
                                        <p:tav tm="0">
                                          <p:val>
                                            <p:fltVal val="0"/>
                                          </p:val>
                                        </p:tav>
                                        <p:tav tm="100000">
                                          <p:val>
                                            <p:strVal val="#ppt_h"/>
                                          </p:val>
                                        </p:tav>
                                      </p:tavLst>
                                    </p:anim>
                                  </p:childTnLst>
                                </p:cTn>
                              </p:par>
                            </p:childTnLst>
                          </p:cTn>
                        </p:par>
                        <p:par>
                          <p:cTn id="162" fill="hold" nodeType="afterGroup">
                            <p:stCondLst>
                              <p:cond delay="8000"/>
                            </p:stCondLst>
                            <p:childTnLst>
                              <p:par>
                                <p:cTn id="163" presetID="40" presetClass="entr" presetSubtype="0" fill="hold" grpId="0" nodeType="afterEffect">
                                  <p:stCondLst>
                                    <p:cond delay="500"/>
                                  </p:stCondLst>
                                  <p:iterate type="lt">
                                    <p:tmPct val="10000"/>
                                  </p:iterate>
                                  <p:childTnLst>
                                    <p:set>
                                      <p:cBhvr>
                                        <p:cTn id="164" dur="1" fill="hold">
                                          <p:stCondLst>
                                            <p:cond delay="0"/>
                                          </p:stCondLst>
                                        </p:cTn>
                                        <p:tgtEl>
                                          <p:spTgt spid="19"/>
                                        </p:tgtEl>
                                        <p:attrNameLst>
                                          <p:attrName>style.visibility</p:attrName>
                                        </p:attrNameLst>
                                      </p:cBhvr>
                                      <p:to>
                                        <p:strVal val="visible"/>
                                      </p:to>
                                    </p:set>
                                    <p:animEffect transition="in" filter="fade">
                                      <p:cBhvr>
                                        <p:cTn id="165" dur="1000"/>
                                        <p:tgtEl>
                                          <p:spTgt spid="19"/>
                                        </p:tgtEl>
                                      </p:cBhvr>
                                    </p:animEffect>
                                    <p:anim calcmode="lin" valueType="num">
                                      <p:cBhvr>
                                        <p:cTn id="166" dur="1000" fill="hold"/>
                                        <p:tgtEl>
                                          <p:spTgt spid="19"/>
                                        </p:tgtEl>
                                        <p:attrNameLst>
                                          <p:attrName>ppt_x</p:attrName>
                                        </p:attrNameLst>
                                      </p:cBhvr>
                                      <p:tavLst>
                                        <p:tav tm="0">
                                          <p:val>
                                            <p:strVal val="#ppt_x-.1"/>
                                          </p:val>
                                        </p:tav>
                                        <p:tav tm="100000">
                                          <p:val>
                                            <p:strVal val="#ppt_x"/>
                                          </p:val>
                                        </p:tav>
                                      </p:tavLst>
                                    </p:anim>
                                    <p:anim calcmode="lin" valueType="num">
                                      <p:cBhvr>
                                        <p:cTn id="167"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6" grpId="1"/>
      <p:bldP spid="6" grpId="2"/>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19"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4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5 Imagen" descr="www.BancodeImagenesGratuitas.com (t4)f.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6 CuadroTexto"/>
          <p:cNvSpPr txBox="1"/>
          <p:nvPr/>
        </p:nvSpPr>
        <p:spPr>
          <a:xfrm>
            <a:off x="468313" y="4370388"/>
            <a:ext cx="835183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El proyecto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Metropol</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 Parasol también denominado de forma oficial desde su apertura como Setas de Sevilla​ es una estructura en forma de pérgola de madera y hormigón ubicada en la céntrica plaza de la Encarnación de la ciudad de Sevilla.</a:t>
            </a:r>
          </a:p>
        </p:txBody>
      </p:sp>
      <p:sp>
        <p:nvSpPr>
          <p:cNvPr id="8" name="7 CuadroTexto"/>
          <p:cNvSpPr txBox="1"/>
          <p:nvPr/>
        </p:nvSpPr>
        <p:spPr>
          <a:xfrm>
            <a:off x="1619250" y="1778000"/>
            <a:ext cx="2949575"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SETAS DE SEVILLA</a:t>
            </a:r>
          </a:p>
        </p:txBody>
      </p:sp>
    </p:spTree>
  </p:cSld>
  <p:clrMapOvr>
    <a:masterClrMapping/>
  </p:clrMapOvr>
  <mc:AlternateContent xmlns:mc="http://schemas.openxmlformats.org/markup-compatibility/2006">
    <mc:Choice xmlns:p14="http://schemas.microsoft.com/office/powerpoint/2010/main" Requires="p14">
      <p:transition spd="slow" p14:dur="2000" advTm="30000">
        <p14:flip dir="r"/>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xit" presetSubtype="27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4/3*ppt_w"/>
                                          </p:val>
                                        </p:tav>
                                      </p:tavLst>
                                    </p:anim>
                                    <p:anim calcmode="lin" valueType="num">
                                      <p:cBhvr>
                                        <p:cTn id="7" dur="3000"/>
                                        <p:tgtEl>
                                          <p:spTgt spid="6"/>
                                        </p:tgtEl>
                                        <p:attrNameLst>
                                          <p:attrName>ppt_h</p:attrName>
                                        </p:attrNameLst>
                                      </p:cBhvr>
                                      <p:tavLst>
                                        <p:tav tm="0">
                                          <p:val>
                                            <p:strVal val="ppt_h"/>
                                          </p:val>
                                        </p:tav>
                                        <p:tav tm="100000">
                                          <p:val>
                                            <p:strVal val="4/3*ppt_h"/>
                                          </p:val>
                                        </p:tav>
                                      </p:tavLst>
                                    </p:anim>
                                    <p:set>
                                      <p:cBhvr>
                                        <p:cTn id="8" dur="1" fill="hold">
                                          <p:stCondLst>
                                            <p:cond delay="2999"/>
                                          </p:stCondLst>
                                        </p:cTn>
                                        <p:tgtEl>
                                          <p:spTgt spid="6"/>
                                        </p:tgtEl>
                                        <p:attrNameLst>
                                          <p:attrName>style.visibility</p:attrName>
                                        </p:attrNameLst>
                                      </p:cBhvr>
                                      <p:to>
                                        <p:strVal val="hidden"/>
                                      </p:to>
                                    </p:set>
                                  </p:childTnLst>
                                </p:cTn>
                              </p:par>
                              <p:par>
                                <p:cTn id="9" presetID="16" presetClass="exit" presetSubtype="42" fill="hold" nodeType="withEffect">
                                  <p:stCondLst>
                                    <p:cond delay="0"/>
                                  </p:stCondLst>
                                  <p:childTnLst>
                                    <p:animEffect transition="out" filter="barn(outHorizontal)">
                                      <p:cBhvr>
                                        <p:cTn id="10" dur="3000"/>
                                        <p:tgtEl>
                                          <p:spTgt spid="6"/>
                                        </p:tgtEl>
                                      </p:cBhvr>
                                    </p:animEffect>
                                    <p:set>
                                      <p:cBhvr>
                                        <p:cTn id="11" dur="1" fill="hold">
                                          <p:stCondLst>
                                            <p:cond delay="2999"/>
                                          </p:stCondLst>
                                        </p:cTn>
                                        <p:tgtEl>
                                          <p:spTgt spid="6"/>
                                        </p:tgtEl>
                                        <p:attrNameLst>
                                          <p:attrName>style.visibility</p:attrName>
                                        </p:attrNameLst>
                                      </p:cBhvr>
                                      <p:to>
                                        <p:strVal val="hidden"/>
                                      </p:to>
                                    </p:set>
                                  </p:childTnLst>
                                </p:cTn>
                              </p:par>
                              <p:par>
                                <p:cTn id="12" presetID="23" presetClass="exit" presetSubtype="272" fill="hold" nodeType="withEffect">
                                  <p:stCondLst>
                                    <p:cond delay="0"/>
                                  </p:stCondLst>
                                  <p:childTnLst>
                                    <p:anim calcmode="lin" valueType="num">
                                      <p:cBhvr>
                                        <p:cTn id="13" dur="3000"/>
                                        <p:tgtEl>
                                          <p:spTgt spid="5"/>
                                        </p:tgtEl>
                                        <p:attrNameLst>
                                          <p:attrName>ppt_w</p:attrName>
                                        </p:attrNameLst>
                                      </p:cBhvr>
                                      <p:tavLst>
                                        <p:tav tm="0">
                                          <p:val>
                                            <p:strVal val="ppt_w"/>
                                          </p:val>
                                        </p:tav>
                                        <p:tav tm="100000">
                                          <p:val>
                                            <p:strVal val="4/3*ppt_w"/>
                                          </p:val>
                                        </p:tav>
                                      </p:tavLst>
                                    </p:anim>
                                    <p:anim calcmode="lin" valueType="num">
                                      <p:cBhvr>
                                        <p:cTn id="14" dur="3000"/>
                                        <p:tgtEl>
                                          <p:spTgt spid="5"/>
                                        </p:tgtEl>
                                        <p:attrNameLst>
                                          <p:attrName>ppt_h</p:attrName>
                                        </p:attrNameLst>
                                      </p:cBhvr>
                                      <p:tavLst>
                                        <p:tav tm="0">
                                          <p:val>
                                            <p:strVal val="ppt_h"/>
                                          </p:val>
                                        </p:tav>
                                        <p:tav tm="100000">
                                          <p:val>
                                            <p:strVal val="4/3*ppt_h"/>
                                          </p:val>
                                        </p:tav>
                                      </p:tavLst>
                                    </p:anim>
                                    <p:set>
                                      <p:cBhvr>
                                        <p:cTn id="15" dur="1" fill="hold">
                                          <p:stCondLst>
                                            <p:cond delay="2999"/>
                                          </p:stCondLst>
                                        </p:cTn>
                                        <p:tgtEl>
                                          <p:spTgt spid="5"/>
                                        </p:tgtEl>
                                        <p:attrNameLst>
                                          <p:attrName>style.visibility</p:attrName>
                                        </p:attrNameLst>
                                      </p:cBhvr>
                                      <p:to>
                                        <p:strVal val="hidden"/>
                                      </p:to>
                                    </p:set>
                                  </p:childTnLst>
                                </p:cTn>
                              </p:par>
                              <p:par>
                                <p:cTn id="16" presetID="20" presetClass="exit" presetSubtype="0" fill="hold" nodeType="withEffect">
                                  <p:stCondLst>
                                    <p:cond delay="0"/>
                                  </p:stCondLst>
                                  <p:childTnLst>
                                    <p:animEffect transition="out" filter="wedge">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17" presetClass="entr" presetSubtype="1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3000" fill="hold"/>
                                        <p:tgtEl>
                                          <p:spTgt spid="4"/>
                                        </p:tgtEl>
                                        <p:attrNameLst>
                                          <p:attrName>ppt_w</p:attrName>
                                        </p:attrNameLst>
                                      </p:cBhvr>
                                      <p:tavLst>
                                        <p:tav tm="0">
                                          <p:val>
                                            <p:fltVal val="0"/>
                                          </p:val>
                                        </p:tav>
                                        <p:tav tm="100000">
                                          <p:val>
                                            <p:strVal val="#ppt_w"/>
                                          </p:val>
                                        </p:tav>
                                      </p:tavLst>
                                    </p:anim>
                                    <p:anim calcmode="lin" valueType="num">
                                      <p:cBhvr>
                                        <p:cTn id="22" dur="3000" fill="hold"/>
                                        <p:tgtEl>
                                          <p:spTgt spid="4"/>
                                        </p:tgtEl>
                                        <p:attrNameLst>
                                          <p:attrName>ppt_h</p:attrName>
                                        </p:attrNameLst>
                                      </p:cBhvr>
                                      <p:tavLst>
                                        <p:tav tm="0">
                                          <p:val>
                                            <p:strVal val="#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in)">
                                      <p:cBhvr>
                                        <p:cTn id="25" dur="3000"/>
                                        <p:tgtEl>
                                          <p:spTgt spid="4"/>
                                        </p:tgtEl>
                                      </p:cBhvr>
                                    </p:animEffect>
                                  </p:childTnLst>
                                </p:cTn>
                              </p:par>
                            </p:childTnLst>
                          </p:cTn>
                        </p:par>
                        <p:par>
                          <p:cTn id="26" fill="hold" nodeType="afterGroup">
                            <p:stCondLst>
                              <p:cond delay="3000"/>
                            </p:stCondLst>
                            <p:childTnLst>
                              <p:par>
                                <p:cTn id="27" presetID="23" presetClass="entr" presetSubtype="16"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2000" fill="hold"/>
                                        <p:tgtEl>
                                          <p:spTgt spid="8"/>
                                        </p:tgtEl>
                                        <p:attrNameLst>
                                          <p:attrName>ppt_w</p:attrName>
                                        </p:attrNameLst>
                                      </p:cBhvr>
                                      <p:tavLst>
                                        <p:tav tm="0">
                                          <p:val>
                                            <p:fltVal val="0"/>
                                          </p:val>
                                        </p:tav>
                                        <p:tav tm="100000">
                                          <p:val>
                                            <p:strVal val="#ppt_w"/>
                                          </p:val>
                                        </p:tav>
                                      </p:tavLst>
                                    </p:anim>
                                    <p:anim calcmode="lin" valueType="num">
                                      <p:cBhvr>
                                        <p:cTn id="30" dur="2000" fill="hold"/>
                                        <p:tgtEl>
                                          <p:spTgt spid="8"/>
                                        </p:tgtEl>
                                        <p:attrNameLst>
                                          <p:attrName>ppt_h</p:attrName>
                                        </p:attrNameLst>
                                      </p:cBhvr>
                                      <p:tavLst>
                                        <p:tav tm="0">
                                          <p:val>
                                            <p:fltVal val="0"/>
                                          </p:val>
                                        </p:tav>
                                        <p:tav tm="100000">
                                          <p:val>
                                            <p:strVal val="#ppt_h"/>
                                          </p:val>
                                        </p:tav>
                                      </p:tavLst>
                                    </p:anim>
                                  </p:childTnLst>
                                </p:cTn>
                              </p:par>
                            </p:childTnLst>
                          </p:cTn>
                        </p:par>
                        <p:par>
                          <p:cTn id="31" fill="hold" nodeType="afterGroup">
                            <p:stCondLst>
                              <p:cond delay="5000"/>
                            </p:stCondLst>
                            <p:childTnLst>
                              <p:par>
                                <p:cTn id="32" presetID="40" presetClass="entr" presetSubtype="0" fill="hold" grpId="0" nodeType="afterEffect">
                                  <p:stCondLst>
                                    <p:cond delay="50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1"/>
                                          </p:val>
                                        </p:tav>
                                        <p:tav tm="100000">
                                          <p:val>
                                            <p:strVal val="#ppt_x"/>
                                          </p:val>
                                        </p:tav>
                                      </p:tavLst>
                                    </p:anim>
                                    <p:anim calcmode="lin" valueType="num">
                                      <p:cBhvr>
                                        <p:cTn id="36"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j00-043-marrakech-majorelle.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1113"/>
            <a:ext cx="9144000" cy="567055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4 Triángulo rectángulo"/>
          <p:cNvSpPr/>
          <p:nvPr/>
        </p:nvSpPr>
        <p:spPr>
          <a:xfrm flipH="1">
            <a:off x="0" y="0"/>
            <a:ext cx="4643438" cy="57150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6" name="5 Triángulo rectángulo"/>
          <p:cNvSpPr/>
          <p:nvPr/>
        </p:nvSpPr>
        <p:spPr>
          <a:xfrm>
            <a:off x="4643438" y="0"/>
            <a:ext cx="4500562" cy="57150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rectángulo"/>
          <p:cNvSpPr/>
          <p:nvPr/>
        </p:nvSpPr>
        <p:spPr>
          <a:xfrm flipH="1">
            <a:off x="642938" y="0"/>
            <a:ext cx="4000500"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rectángulo"/>
          <p:cNvSpPr/>
          <p:nvPr/>
        </p:nvSpPr>
        <p:spPr>
          <a:xfrm>
            <a:off x="4643438" y="0"/>
            <a:ext cx="3857625" cy="5715000"/>
          </a:xfrm>
          <a:prstGeom prst="rtTriangle">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rectángulo"/>
          <p:cNvSpPr/>
          <p:nvPr/>
        </p:nvSpPr>
        <p:spPr>
          <a:xfrm flipH="1">
            <a:off x="1500188" y="0"/>
            <a:ext cx="3143250" cy="57150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rectángulo"/>
          <p:cNvSpPr/>
          <p:nvPr/>
        </p:nvSpPr>
        <p:spPr>
          <a:xfrm>
            <a:off x="4643438" y="0"/>
            <a:ext cx="3143250" cy="5715000"/>
          </a:xfrm>
          <a:prstGeom prst="rtTriangle">
            <a:avLst/>
          </a:prstGeom>
          <a:solidFill>
            <a:schemeClr val="accent6">
              <a:lumMod val="40000"/>
              <a:lumOff val="6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rectángulo"/>
          <p:cNvSpPr/>
          <p:nvPr/>
        </p:nvSpPr>
        <p:spPr>
          <a:xfrm flipH="1">
            <a:off x="2428875" y="0"/>
            <a:ext cx="2214563" cy="571500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rectángulo"/>
          <p:cNvSpPr/>
          <p:nvPr/>
        </p:nvSpPr>
        <p:spPr>
          <a:xfrm>
            <a:off x="4643438" y="0"/>
            <a:ext cx="2214562" cy="5715000"/>
          </a:xfrm>
          <a:prstGeom prst="rtTriangle">
            <a:avLst/>
          </a:prstGeom>
          <a:solidFill>
            <a:schemeClr val="tx2">
              <a:lumMod val="9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CuadroTexto"/>
          <p:cNvSpPr txBox="1"/>
          <p:nvPr/>
        </p:nvSpPr>
        <p:spPr>
          <a:xfrm>
            <a:off x="250825" y="4369668"/>
            <a:ext cx="8642350"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Cuenta con unas dimensiones de 150 metros de largo, 70 metros de ancho y una altura aproximada de 26 metros. Su base alberga un mercado tradicional y locales de restauración en la planta baja, una plaza de espectáculos y el museo arqueológico </a:t>
            </a:r>
            <a:r>
              <a:rPr lang="es-ES" b="1" dirty="0" err="1">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Antiquarium</a:t>
            </a: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a:t>
            </a:r>
          </a:p>
        </p:txBody>
      </p:sp>
    </p:spTree>
  </p:cSld>
  <p:clrMapOvr>
    <a:masterClrMapping/>
  </p:clrMapOvr>
  <mc:AlternateContent xmlns:mc="http://schemas.openxmlformats.org/markup-compatibility/2006">
    <mc:Choice xmlns:p14="http://schemas.microsoft.com/office/powerpoint/2010/main" Requires="p14">
      <p:transition spd="slow" p14:dur="2500" advTm="33000">
        <p14:reveal/>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3000" fill="hold"/>
                                        <p:tgtEl>
                                          <p:spTgt spid="5"/>
                                        </p:tgtEl>
                                        <p:attrNameLst>
                                          <p:attrName>ppt_x</p:attrName>
                                        </p:attrNameLst>
                                      </p:cBhvr>
                                      <p:tavLst>
                                        <p:tav tm="0">
                                          <p:val>
                                            <p:strVal val="#ppt_x+#ppt_w/2"/>
                                          </p:val>
                                        </p:tav>
                                        <p:tav tm="100000">
                                          <p:val>
                                            <p:strVal val="#ppt_x"/>
                                          </p:val>
                                        </p:tav>
                                      </p:tavLst>
                                    </p:anim>
                                    <p:anim calcmode="lin" valueType="num">
                                      <p:cBhvr>
                                        <p:cTn id="8" dur="3000" fill="hold"/>
                                        <p:tgtEl>
                                          <p:spTgt spid="5"/>
                                        </p:tgtEl>
                                        <p:attrNameLst>
                                          <p:attrName>ppt_y</p:attrName>
                                        </p:attrNameLst>
                                      </p:cBhvr>
                                      <p:tavLst>
                                        <p:tav tm="0">
                                          <p:val>
                                            <p:strVal val="#ppt_y"/>
                                          </p:val>
                                        </p:tav>
                                        <p:tav tm="100000">
                                          <p:val>
                                            <p:strVal val="#ppt_y"/>
                                          </p:val>
                                        </p:tav>
                                      </p:tavLst>
                                    </p:anim>
                                    <p:anim calcmode="lin" valueType="num">
                                      <p:cBhvr>
                                        <p:cTn id="9" dur="3000" fill="hold"/>
                                        <p:tgtEl>
                                          <p:spTgt spid="5"/>
                                        </p:tgtEl>
                                        <p:attrNameLst>
                                          <p:attrName>ppt_w</p:attrName>
                                        </p:attrNameLst>
                                      </p:cBhvr>
                                      <p:tavLst>
                                        <p:tav tm="0">
                                          <p:val>
                                            <p:fltVal val="0"/>
                                          </p:val>
                                        </p:tav>
                                        <p:tav tm="100000">
                                          <p:val>
                                            <p:strVal val="#ppt_w"/>
                                          </p:val>
                                        </p:tav>
                                      </p:tavLst>
                                    </p:anim>
                                    <p:anim calcmode="lin" valueType="num">
                                      <p:cBhvr>
                                        <p:cTn id="10" dur="3000" fill="hold"/>
                                        <p:tgtEl>
                                          <p:spTgt spid="5"/>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3000" fill="hold"/>
                                        <p:tgtEl>
                                          <p:spTgt spid="6"/>
                                        </p:tgtEl>
                                        <p:attrNameLst>
                                          <p:attrName>ppt_x</p:attrName>
                                        </p:attrNameLst>
                                      </p:cBhvr>
                                      <p:tavLst>
                                        <p:tav tm="0">
                                          <p:val>
                                            <p:strVal val="#ppt_x-#ppt_w/2"/>
                                          </p:val>
                                        </p:tav>
                                        <p:tav tm="100000">
                                          <p:val>
                                            <p:strVal val="#ppt_x"/>
                                          </p:val>
                                        </p:tav>
                                      </p:tavLst>
                                    </p:anim>
                                    <p:anim calcmode="lin" valueType="num">
                                      <p:cBhvr>
                                        <p:cTn id="14" dur="3000" fill="hold"/>
                                        <p:tgtEl>
                                          <p:spTgt spid="6"/>
                                        </p:tgtEl>
                                        <p:attrNameLst>
                                          <p:attrName>ppt_y</p:attrName>
                                        </p:attrNameLst>
                                      </p:cBhvr>
                                      <p:tavLst>
                                        <p:tav tm="0">
                                          <p:val>
                                            <p:strVal val="#ppt_y"/>
                                          </p:val>
                                        </p:tav>
                                        <p:tav tm="100000">
                                          <p:val>
                                            <p:strVal val="#ppt_y"/>
                                          </p:val>
                                        </p:tav>
                                      </p:tavLst>
                                    </p:anim>
                                    <p:anim calcmode="lin" valueType="num">
                                      <p:cBhvr>
                                        <p:cTn id="15" dur="3000" fill="hold"/>
                                        <p:tgtEl>
                                          <p:spTgt spid="6"/>
                                        </p:tgtEl>
                                        <p:attrNameLst>
                                          <p:attrName>ppt_w</p:attrName>
                                        </p:attrNameLst>
                                      </p:cBhvr>
                                      <p:tavLst>
                                        <p:tav tm="0">
                                          <p:val>
                                            <p:fltVal val="0"/>
                                          </p:val>
                                        </p:tav>
                                        <p:tav tm="100000">
                                          <p:val>
                                            <p:strVal val="#ppt_w"/>
                                          </p:val>
                                        </p:tav>
                                      </p:tavLst>
                                    </p:anim>
                                    <p:anim calcmode="lin" valueType="num">
                                      <p:cBhvr>
                                        <p:cTn id="16" dur="3000" fill="hold"/>
                                        <p:tgtEl>
                                          <p:spTgt spid="6"/>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3000" fill="hold"/>
                                        <p:tgtEl>
                                          <p:spTgt spid="10"/>
                                        </p:tgtEl>
                                        <p:attrNameLst>
                                          <p:attrName>ppt_x</p:attrName>
                                        </p:attrNameLst>
                                      </p:cBhvr>
                                      <p:tavLst>
                                        <p:tav tm="0">
                                          <p:val>
                                            <p:strVal val="#ppt_x+#ppt_w/2"/>
                                          </p:val>
                                        </p:tav>
                                        <p:tav tm="100000">
                                          <p:val>
                                            <p:strVal val="#ppt_x"/>
                                          </p:val>
                                        </p:tav>
                                      </p:tavLst>
                                    </p:anim>
                                    <p:anim calcmode="lin" valueType="num">
                                      <p:cBhvr>
                                        <p:cTn id="20" dur="3000" fill="hold"/>
                                        <p:tgtEl>
                                          <p:spTgt spid="10"/>
                                        </p:tgtEl>
                                        <p:attrNameLst>
                                          <p:attrName>ppt_y</p:attrName>
                                        </p:attrNameLst>
                                      </p:cBhvr>
                                      <p:tavLst>
                                        <p:tav tm="0">
                                          <p:val>
                                            <p:strVal val="#ppt_y"/>
                                          </p:val>
                                        </p:tav>
                                        <p:tav tm="100000">
                                          <p:val>
                                            <p:strVal val="#ppt_y"/>
                                          </p:val>
                                        </p:tav>
                                      </p:tavLst>
                                    </p:anim>
                                    <p:anim calcmode="lin" valueType="num">
                                      <p:cBhvr>
                                        <p:cTn id="21" dur="3000" fill="hold"/>
                                        <p:tgtEl>
                                          <p:spTgt spid="10"/>
                                        </p:tgtEl>
                                        <p:attrNameLst>
                                          <p:attrName>ppt_w</p:attrName>
                                        </p:attrNameLst>
                                      </p:cBhvr>
                                      <p:tavLst>
                                        <p:tav tm="0">
                                          <p:val>
                                            <p:fltVal val="0"/>
                                          </p:val>
                                        </p:tav>
                                        <p:tav tm="100000">
                                          <p:val>
                                            <p:strVal val="#ppt_w"/>
                                          </p:val>
                                        </p:tav>
                                      </p:tavLst>
                                    </p:anim>
                                    <p:anim calcmode="lin" valueType="num">
                                      <p:cBhvr>
                                        <p:cTn id="22" dur="3000" fill="hold"/>
                                        <p:tgtEl>
                                          <p:spTgt spid="10"/>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ppt_x</p:attrName>
                                        </p:attrNameLst>
                                      </p:cBhvr>
                                      <p:tavLst>
                                        <p:tav tm="0">
                                          <p:val>
                                            <p:strVal val="#ppt_x-#ppt_w/2"/>
                                          </p:val>
                                        </p:tav>
                                        <p:tav tm="100000">
                                          <p:val>
                                            <p:strVal val="#ppt_x"/>
                                          </p:val>
                                        </p:tav>
                                      </p:tavLst>
                                    </p:anim>
                                    <p:anim calcmode="lin" valueType="num">
                                      <p:cBhvr>
                                        <p:cTn id="26" dur="3000" fill="hold"/>
                                        <p:tgtEl>
                                          <p:spTgt spid="11"/>
                                        </p:tgtEl>
                                        <p:attrNameLst>
                                          <p:attrName>ppt_y</p:attrName>
                                        </p:attrNameLst>
                                      </p:cBhvr>
                                      <p:tavLst>
                                        <p:tav tm="0">
                                          <p:val>
                                            <p:strVal val="#ppt_y"/>
                                          </p:val>
                                        </p:tav>
                                        <p:tav tm="100000">
                                          <p:val>
                                            <p:strVal val="#ppt_y"/>
                                          </p:val>
                                        </p:tav>
                                      </p:tavLst>
                                    </p:anim>
                                    <p:anim calcmode="lin" valueType="num">
                                      <p:cBhvr>
                                        <p:cTn id="27" dur="3000" fill="hold"/>
                                        <p:tgtEl>
                                          <p:spTgt spid="11"/>
                                        </p:tgtEl>
                                        <p:attrNameLst>
                                          <p:attrName>ppt_w</p:attrName>
                                        </p:attrNameLst>
                                      </p:cBhvr>
                                      <p:tavLst>
                                        <p:tav tm="0">
                                          <p:val>
                                            <p:fltVal val="0"/>
                                          </p:val>
                                        </p:tav>
                                        <p:tav tm="100000">
                                          <p:val>
                                            <p:strVal val="#ppt_w"/>
                                          </p:val>
                                        </p:tav>
                                      </p:tavLst>
                                    </p:anim>
                                    <p:anim calcmode="lin" valueType="num">
                                      <p:cBhvr>
                                        <p:cTn id="28" dur="3000" fill="hold"/>
                                        <p:tgtEl>
                                          <p:spTgt spid="11"/>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3000" fill="hold"/>
                                        <p:tgtEl>
                                          <p:spTgt spid="12"/>
                                        </p:tgtEl>
                                        <p:attrNameLst>
                                          <p:attrName>ppt_x</p:attrName>
                                        </p:attrNameLst>
                                      </p:cBhvr>
                                      <p:tavLst>
                                        <p:tav tm="0">
                                          <p:val>
                                            <p:strVal val="#ppt_x+#ppt_w/2"/>
                                          </p:val>
                                        </p:tav>
                                        <p:tav tm="100000">
                                          <p:val>
                                            <p:strVal val="#ppt_x"/>
                                          </p:val>
                                        </p:tav>
                                      </p:tavLst>
                                    </p:anim>
                                    <p:anim calcmode="lin" valueType="num">
                                      <p:cBhvr>
                                        <p:cTn id="32" dur="3000" fill="hold"/>
                                        <p:tgtEl>
                                          <p:spTgt spid="12"/>
                                        </p:tgtEl>
                                        <p:attrNameLst>
                                          <p:attrName>ppt_y</p:attrName>
                                        </p:attrNameLst>
                                      </p:cBhvr>
                                      <p:tavLst>
                                        <p:tav tm="0">
                                          <p:val>
                                            <p:strVal val="#ppt_y"/>
                                          </p:val>
                                        </p:tav>
                                        <p:tav tm="100000">
                                          <p:val>
                                            <p:strVal val="#ppt_y"/>
                                          </p:val>
                                        </p:tav>
                                      </p:tavLst>
                                    </p:anim>
                                    <p:anim calcmode="lin" valueType="num">
                                      <p:cBhvr>
                                        <p:cTn id="33" dur="3000" fill="hold"/>
                                        <p:tgtEl>
                                          <p:spTgt spid="12"/>
                                        </p:tgtEl>
                                        <p:attrNameLst>
                                          <p:attrName>ppt_w</p:attrName>
                                        </p:attrNameLst>
                                      </p:cBhvr>
                                      <p:tavLst>
                                        <p:tav tm="0">
                                          <p:val>
                                            <p:fltVal val="0"/>
                                          </p:val>
                                        </p:tav>
                                        <p:tav tm="100000">
                                          <p:val>
                                            <p:strVal val="#ppt_w"/>
                                          </p:val>
                                        </p:tav>
                                      </p:tavLst>
                                    </p:anim>
                                    <p:anim calcmode="lin" valueType="num">
                                      <p:cBhvr>
                                        <p:cTn id="34" dur="3000" fill="hold"/>
                                        <p:tgtEl>
                                          <p:spTgt spid="12"/>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3000" fill="hold"/>
                                        <p:tgtEl>
                                          <p:spTgt spid="13"/>
                                        </p:tgtEl>
                                        <p:attrNameLst>
                                          <p:attrName>ppt_x</p:attrName>
                                        </p:attrNameLst>
                                      </p:cBhvr>
                                      <p:tavLst>
                                        <p:tav tm="0">
                                          <p:val>
                                            <p:strVal val="#ppt_x-#ppt_w/2"/>
                                          </p:val>
                                        </p:tav>
                                        <p:tav tm="100000">
                                          <p:val>
                                            <p:strVal val="#ppt_x"/>
                                          </p:val>
                                        </p:tav>
                                      </p:tavLst>
                                    </p:anim>
                                    <p:anim calcmode="lin" valueType="num">
                                      <p:cBhvr>
                                        <p:cTn id="38" dur="3000" fill="hold"/>
                                        <p:tgtEl>
                                          <p:spTgt spid="13"/>
                                        </p:tgtEl>
                                        <p:attrNameLst>
                                          <p:attrName>ppt_y</p:attrName>
                                        </p:attrNameLst>
                                      </p:cBhvr>
                                      <p:tavLst>
                                        <p:tav tm="0">
                                          <p:val>
                                            <p:strVal val="#ppt_y"/>
                                          </p:val>
                                        </p:tav>
                                        <p:tav tm="100000">
                                          <p:val>
                                            <p:strVal val="#ppt_y"/>
                                          </p:val>
                                        </p:tav>
                                      </p:tavLst>
                                    </p:anim>
                                    <p:anim calcmode="lin" valueType="num">
                                      <p:cBhvr>
                                        <p:cTn id="39" dur="3000" fill="hold"/>
                                        <p:tgtEl>
                                          <p:spTgt spid="13"/>
                                        </p:tgtEl>
                                        <p:attrNameLst>
                                          <p:attrName>ppt_w</p:attrName>
                                        </p:attrNameLst>
                                      </p:cBhvr>
                                      <p:tavLst>
                                        <p:tav tm="0">
                                          <p:val>
                                            <p:fltVal val="0"/>
                                          </p:val>
                                        </p:tav>
                                        <p:tav tm="100000">
                                          <p:val>
                                            <p:strVal val="#ppt_w"/>
                                          </p:val>
                                        </p:tav>
                                      </p:tavLst>
                                    </p:anim>
                                    <p:anim calcmode="lin" valueType="num">
                                      <p:cBhvr>
                                        <p:cTn id="40" dur="3000" fill="hold"/>
                                        <p:tgtEl>
                                          <p:spTgt spid="13"/>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3000" fill="hold"/>
                                        <p:tgtEl>
                                          <p:spTgt spid="14"/>
                                        </p:tgtEl>
                                        <p:attrNameLst>
                                          <p:attrName>ppt_x</p:attrName>
                                        </p:attrNameLst>
                                      </p:cBhvr>
                                      <p:tavLst>
                                        <p:tav tm="0">
                                          <p:val>
                                            <p:strVal val="#ppt_x+#ppt_w/2"/>
                                          </p:val>
                                        </p:tav>
                                        <p:tav tm="100000">
                                          <p:val>
                                            <p:strVal val="#ppt_x"/>
                                          </p:val>
                                        </p:tav>
                                      </p:tavLst>
                                    </p:anim>
                                    <p:anim calcmode="lin" valueType="num">
                                      <p:cBhvr>
                                        <p:cTn id="44" dur="3000" fill="hold"/>
                                        <p:tgtEl>
                                          <p:spTgt spid="14"/>
                                        </p:tgtEl>
                                        <p:attrNameLst>
                                          <p:attrName>ppt_y</p:attrName>
                                        </p:attrNameLst>
                                      </p:cBhvr>
                                      <p:tavLst>
                                        <p:tav tm="0">
                                          <p:val>
                                            <p:strVal val="#ppt_y"/>
                                          </p:val>
                                        </p:tav>
                                        <p:tav tm="100000">
                                          <p:val>
                                            <p:strVal val="#ppt_y"/>
                                          </p:val>
                                        </p:tav>
                                      </p:tavLst>
                                    </p:anim>
                                    <p:anim calcmode="lin" valueType="num">
                                      <p:cBhvr>
                                        <p:cTn id="45" dur="3000" fill="hold"/>
                                        <p:tgtEl>
                                          <p:spTgt spid="14"/>
                                        </p:tgtEl>
                                        <p:attrNameLst>
                                          <p:attrName>ppt_w</p:attrName>
                                        </p:attrNameLst>
                                      </p:cBhvr>
                                      <p:tavLst>
                                        <p:tav tm="0">
                                          <p:val>
                                            <p:fltVal val="0"/>
                                          </p:val>
                                        </p:tav>
                                        <p:tav tm="100000">
                                          <p:val>
                                            <p:strVal val="#ppt_w"/>
                                          </p:val>
                                        </p:tav>
                                      </p:tavLst>
                                    </p:anim>
                                    <p:anim calcmode="lin" valueType="num">
                                      <p:cBhvr>
                                        <p:cTn id="46" dur="3000" fill="hold"/>
                                        <p:tgtEl>
                                          <p:spTgt spid="14"/>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3000" fill="hold"/>
                                        <p:tgtEl>
                                          <p:spTgt spid="15"/>
                                        </p:tgtEl>
                                        <p:attrNameLst>
                                          <p:attrName>ppt_x</p:attrName>
                                        </p:attrNameLst>
                                      </p:cBhvr>
                                      <p:tavLst>
                                        <p:tav tm="0">
                                          <p:val>
                                            <p:strVal val="#ppt_x-#ppt_w/2"/>
                                          </p:val>
                                        </p:tav>
                                        <p:tav tm="100000">
                                          <p:val>
                                            <p:strVal val="#ppt_x"/>
                                          </p:val>
                                        </p:tav>
                                      </p:tavLst>
                                    </p:anim>
                                    <p:anim calcmode="lin" valueType="num">
                                      <p:cBhvr>
                                        <p:cTn id="50" dur="3000" fill="hold"/>
                                        <p:tgtEl>
                                          <p:spTgt spid="15"/>
                                        </p:tgtEl>
                                        <p:attrNameLst>
                                          <p:attrName>ppt_y</p:attrName>
                                        </p:attrNameLst>
                                      </p:cBhvr>
                                      <p:tavLst>
                                        <p:tav tm="0">
                                          <p:val>
                                            <p:strVal val="#ppt_y"/>
                                          </p:val>
                                        </p:tav>
                                        <p:tav tm="100000">
                                          <p:val>
                                            <p:strVal val="#ppt_y"/>
                                          </p:val>
                                        </p:tav>
                                      </p:tavLst>
                                    </p:anim>
                                    <p:anim calcmode="lin" valueType="num">
                                      <p:cBhvr>
                                        <p:cTn id="51" dur="3000" fill="hold"/>
                                        <p:tgtEl>
                                          <p:spTgt spid="15"/>
                                        </p:tgtEl>
                                        <p:attrNameLst>
                                          <p:attrName>ppt_w</p:attrName>
                                        </p:attrNameLst>
                                      </p:cBhvr>
                                      <p:tavLst>
                                        <p:tav tm="0">
                                          <p:val>
                                            <p:fltVal val="0"/>
                                          </p:val>
                                        </p:tav>
                                        <p:tav tm="100000">
                                          <p:val>
                                            <p:strVal val="#ppt_w"/>
                                          </p:val>
                                        </p:tav>
                                      </p:tavLst>
                                    </p:anim>
                                    <p:anim calcmode="lin" valueType="num">
                                      <p:cBhvr>
                                        <p:cTn id="52" dur="3000" fill="hold"/>
                                        <p:tgtEl>
                                          <p:spTgt spid="15"/>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vertical)">
                                      <p:cBhvr>
                                        <p:cTn id="55" dur="3000"/>
                                        <p:tgtEl>
                                          <p:spTgt spid="5"/>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blinds(vertical)">
                                      <p:cBhvr>
                                        <p:cTn id="58" dur="3000"/>
                                        <p:tgtEl>
                                          <p:spTgt spid="10"/>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blinds(vertical)">
                                      <p:cBhvr>
                                        <p:cTn id="61" dur="3000"/>
                                        <p:tgtEl>
                                          <p:spTgt spid="12"/>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blinds(vertical)">
                                      <p:cBhvr>
                                        <p:cTn id="64" dur="3000"/>
                                        <p:tgtEl>
                                          <p:spTgt spid="14"/>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blinds(vertical)">
                                      <p:cBhvr>
                                        <p:cTn id="67" dur="3000"/>
                                        <p:tgtEl>
                                          <p:spTgt spid="6"/>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11"/>
                                        </p:tgtEl>
                                        <p:attrNameLst>
                                          <p:attrName>style.visibility</p:attrName>
                                        </p:attrNameLst>
                                      </p:cBhvr>
                                      <p:to>
                                        <p:strVal val="visible"/>
                                      </p:to>
                                    </p:set>
                                    <p:animEffect transition="in" filter="blinds(vertical)">
                                      <p:cBhvr>
                                        <p:cTn id="70" dur="3000"/>
                                        <p:tgtEl>
                                          <p:spTgt spid="11"/>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linds(vertical)">
                                      <p:cBhvr>
                                        <p:cTn id="73" dur="3000"/>
                                        <p:tgtEl>
                                          <p:spTgt spid="13"/>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blinds(vertical)">
                                      <p:cBhvr>
                                        <p:cTn id="76" dur="3000"/>
                                        <p:tgtEl>
                                          <p:spTgt spid="15"/>
                                        </p:tgtEl>
                                      </p:cBhvr>
                                    </p:animEffect>
                                  </p:childTnLst>
                                </p:cTn>
                              </p:par>
                            </p:childTnLst>
                          </p:cTn>
                        </p:par>
                        <p:par>
                          <p:cTn id="77" fill="hold" nodeType="afterGroup">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5"/>
                                        </p:tgtEl>
                                      </p:cBhvr>
                                    </p:animEffect>
                                    <p:set>
                                      <p:cBhvr>
                                        <p:cTn id="80" dur="1" fill="hold">
                                          <p:stCondLst>
                                            <p:cond delay="2999"/>
                                          </p:stCondLst>
                                        </p:cTn>
                                        <p:tgtEl>
                                          <p:spTgt spid="5"/>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2"/>
                                        </p:tgtEl>
                                      </p:cBhvr>
                                    </p:animEffect>
                                    <p:set>
                                      <p:cBhvr>
                                        <p:cTn id="86" dur="1" fill="hold">
                                          <p:stCondLst>
                                            <p:cond delay="2999"/>
                                          </p:stCondLst>
                                        </p:cTn>
                                        <p:tgtEl>
                                          <p:spTgt spid="12"/>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4"/>
                                        </p:tgtEl>
                                      </p:cBhvr>
                                    </p:animEffect>
                                    <p:set>
                                      <p:cBhvr>
                                        <p:cTn id="89" dur="1" fill="hold">
                                          <p:stCondLst>
                                            <p:cond delay="2999"/>
                                          </p:stCondLst>
                                        </p:cTn>
                                        <p:tgtEl>
                                          <p:spTgt spid="14"/>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6"/>
                                        </p:tgtEl>
                                      </p:cBhvr>
                                    </p:animEffect>
                                    <p:set>
                                      <p:cBhvr>
                                        <p:cTn id="92" dur="1" fill="hold">
                                          <p:stCondLst>
                                            <p:cond delay="2999"/>
                                          </p:stCondLst>
                                        </p:cTn>
                                        <p:tgtEl>
                                          <p:spTgt spid="6"/>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11"/>
                                        </p:tgtEl>
                                      </p:cBhvr>
                                    </p:animEffect>
                                    <p:set>
                                      <p:cBhvr>
                                        <p:cTn id="95" dur="1" fill="hold">
                                          <p:stCondLst>
                                            <p:cond delay="2999"/>
                                          </p:stCondLst>
                                        </p:cTn>
                                        <p:tgtEl>
                                          <p:spTgt spid="11"/>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3"/>
                                        </p:tgtEl>
                                      </p:cBhvr>
                                    </p:animEffect>
                                    <p:set>
                                      <p:cBhvr>
                                        <p:cTn id="98" dur="1" fill="hold">
                                          <p:stCondLst>
                                            <p:cond delay="2999"/>
                                          </p:stCondLst>
                                        </p:cTn>
                                        <p:tgtEl>
                                          <p:spTgt spid="13"/>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5"/>
                                        </p:tgtEl>
                                      </p:cBhvr>
                                    </p:animEffect>
                                    <p:set>
                                      <p:cBhvr>
                                        <p:cTn id="101" dur="1" fill="hold">
                                          <p:stCondLst>
                                            <p:cond delay="2999"/>
                                          </p:stCondLst>
                                        </p:cTn>
                                        <p:tgtEl>
                                          <p:spTgt spid="15"/>
                                        </p:tgtEl>
                                        <p:attrNameLst>
                                          <p:attrName>style.visibility</p:attrName>
                                        </p:attrNameLst>
                                      </p:cBhvr>
                                      <p:to>
                                        <p:strVal val="hidden"/>
                                      </p:to>
                                    </p:set>
                                  </p:childTnLst>
                                </p:cTn>
                              </p:par>
                              <p:par>
                                <p:cTn id="102" presetID="23" presetClass="entr" presetSubtype="272"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2/3*#ppt_w"/>
                                          </p:val>
                                        </p:tav>
                                        <p:tav tm="100000">
                                          <p:val>
                                            <p:strVal val="#ppt_w"/>
                                          </p:val>
                                        </p:tav>
                                      </p:tavLst>
                                    </p:anim>
                                    <p:anim calcmode="lin" valueType="num">
                                      <p:cBhvr>
                                        <p:cTn id="105" dur="3000" fill="hold"/>
                                        <p:tgtEl>
                                          <p:spTgt spid="4"/>
                                        </p:tgtEl>
                                        <p:attrNameLst>
                                          <p:attrName>ppt_h</p:attrName>
                                        </p:attrNameLst>
                                      </p:cBhvr>
                                      <p:tavLst>
                                        <p:tav tm="0">
                                          <p:val>
                                            <p:strVal val="2/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nodeType="afterGroup">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6"/>
                                        </p:tgtEl>
                                        <p:attrNameLst>
                                          <p:attrName>style.visibility</p:attrName>
                                        </p:attrNameLst>
                                      </p:cBhvr>
                                      <p:to>
                                        <p:strVal val="visible"/>
                                      </p:to>
                                    </p:set>
                                    <p:animEffect transition="in" filter="fade">
                                      <p:cBhvr>
                                        <p:cTn id="112" dur="1000"/>
                                        <p:tgtEl>
                                          <p:spTgt spid="16"/>
                                        </p:tgtEl>
                                      </p:cBhvr>
                                    </p:animEffect>
                                    <p:anim calcmode="lin" valueType="num">
                                      <p:cBhvr>
                                        <p:cTn id="113" dur="1000" fill="hold"/>
                                        <p:tgtEl>
                                          <p:spTgt spid="16"/>
                                        </p:tgtEl>
                                        <p:attrNameLst>
                                          <p:attrName>ppt_x</p:attrName>
                                        </p:attrNameLst>
                                      </p:cBhvr>
                                      <p:tavLst>
                                        <p:tav tm="0">
                                          <p:val>
                                            <p:strVal val="#ppt_x-.1"/>
                                          </p:val>
                                        </p:tav>
                                        <p:tav tm="100000">
                                          <p:val>
                                            <p:strVal val="#ppt_x"/>
                                          </p:val>
                                        </p:tav>
                                      </p:tavLst>
                                    </p:anim>
                                    <p:anim calcmode="lin" valueType="num">
                                      <p:cBhvr>
                                        <p:cTn id="114"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59 Palacio de San Telmo.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150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3 CuadroTexto"/>
          <p:cNvSpPr txBox="1"/>
          <p:nvPr/>
        </p:nvSpPr>
        <p:spPr>
          <a:xfrm>
            <a:off x="179388" y="4370388"/>
            <a:ext cx="8713787"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1849 el palacio disponía de agua corriente, cuartos de baño, electricidad, telégrafo e incluso embarcadero propio para acceder al Guadalquivir, así como unos jardines al estilo versallesco, de más de dieciocho hectáreas de extensión, que más tarde serán el Parque de María Luisa.</a:t>
            </a:r>
          </a:p>
        </p:txBody>
      </p:sp>
      <p:sp>
        <p:nvSpPr>
          <p:cNvPr id="5" name="4 CuadroTexto"/>
          <p:cNvSpPr txBox="1"/>
          <p:nvPr/>
        </p:nvSpPr>
        <p:spPr>
          <a:xfrm>
            <a:off x="5003800" y="769938"/>
            <a:ext cx="3913188" cy="460375"/>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PALACIO DE SAN TELMO</a:t>
            </a:r>
          </a:p>
        </p:txBody>
      </p:sp>
    </p:spTree>
  </p:cSld>
  <p:clrMapOvr>
    <a:masterClrMapping/>
  </p:clrMapOvr>
  <mc:AlternateContent xmlns:mc="http://schemas.openxmlformats.org/markup-compatibility/2006">
    <mc:Choice xmlns:p14="http://schemas.microsoft.com/office/powerpoint/2010/main" Requires="p14">
      <p:transition spd="slow" p14:dur="2000" advTm="35000">
        <p14:doors dir="vert"/>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3000"/>
                                        <p:tgtEl>
                                          <p:spTgt spid="3"/>
                                        </p:tgtEl>
                                      </p:cBhvr>
                                    </p:animEffect>
                                  </p:childTnLst>
                                </p:cTn>
                              </p:par>
                              <p:par>
                                <p:cTn id="8" presetID="17" presetClass="entr" presetSubtype="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ppt_x</p:attrName>
                                        </p:attrNameLst>
                                      </p:cBhvr>
                                      <p:tavLst>
                                        <p:tav tm="0">
                                          <p:val>
                                            <p:strVal val="#ppt_x+#ppt_w/2"/>
                                          </p:val>
                                        </p:tav>
                                        <p:tav tm="100000">
                                          <p:val>
                                            <p:strVal val="#ppt_x"/>
                                          </p:val>
                                        </p:tav>
                                      </p:tavLst>
                                    </p:anim>
                                    <p:anim calcmode="lin" valueType="num">
                                      <p:cBhvr>
                                        <p:cTn id="11" dur="3000" fill="hold"/>
                                        <p:tgtEl>
                                          <p:spTgt spid="3"/>
                                        </p:tgtEl>
                                        <p:attrNameLst>
                                          <p:attrName>ppt_y</p:attrName>
                                        </p:attrNameLst>
                                      </p:cBhvr>
                                      <p:tavLst>
                                        <p:tav tm="0">
                                          <p:val>
                                            <p:strVal val="#ppt_y"/>
                                          </p:val>
                                        </p:tav>
                                        <p:tav tm="100000">
                                          <p:val>
                                            <p:strVal val="#ppt_y"/>
                                          </p:val>
                                        </p:tav>
                                      </p:tavLst>
                                    </p:anim>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strVal val="#ppt_h"/>
                                          </p:val>
                                        </p:tav>
                                        <p:tav tm="100000">
                                          <p:val>
                                            <p:strVal val="#ppt_h"/>
                                          </p:val>
                                        </p:tav>
                                      </p:tavLst>
                                    </p:anim>
                                  </p:childTnLst>
                                </p:cTn>
                              </p:par>
                              <p:par>
                                <p:cTn id="14" presetID="8" presetClass="emph" presetSubtype="0" autoRev="1" fill="hold" nodeType="withEffect">
                                  <p:stCondLst>
                                    <p:cond delay="0"/>
                                  </p:stCondLst>
                                  <p:childTnLst>
                                    <p:animRot by="-3600000">
                                      <p:cBhvr>
                                        <p:cTn id="15" dur="1000" fill="hold"/>
                                        <p:tgtEl>
                                          <p:spTgt spid="3"/>
                                        </p:tgtEl>
                                        <p:attrNameLst>
                                          <p:attrName>r</p:attrName>
                                        </p:attrNameLst>
                                      </p:cBhvr>
                                    </p:animRot>
                                  </p:childTnLst>
                                </p:cTn>
                              </p:par>
                            </p:childTnLst>
                          </p:cTn>
                        </p:par>
                        <p:par>
                          <p:cTn id="16" fill="hold" nodeType="afterGroup">
                            <p:stCondLst>
                              <p:cond delay="3000"/>
                            </p:stCondLst>
                            <p:childTnLst>
                              <p:par>
                                <p:cTn id="17" presetID="23" presetClass="entr" presetSubtype="16"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2000" fill="hold"/>
                                        <p:tgtEl>
                                          <p:spTgt spid="5"/>
                                        </p:tgtEl>
                                        <p:attrNameLst>
                                          <p:attrName>ppt_w</p:attrName>
                                        </p:attrNameLst>
                                      </p:cBhvr>
                                      <p:tavLst>
                                        <p:tav tm="0">
                                          <p:val>
                                            <p:fltVal val="0"/>
                                          </p:val>
                                        </p:tav>
                                        <p:tav tm="100000">
                                          <p:val>
                                            <p:strVal val="#ppt_w"/>
                                          </p:val>
                                        </p:tav>
                                      </p:tavLst>
                                    </p:anim>
                                    <p:anim calcmode="lin" valueType="num">
                                      <p:cBhvr>
                                        <p:cTn id="20" dur="2000" fill="hold"/>
                                        <p:tgtEl>
                                          <p:spTgt spid="5"/>
                                        </p:tgtEl>
                                        <p:attrNameLst>
                                          <p:attrName>ppt_h</p:attrName>
                                        </p:attrNameLst>
                                      </p:cBhvr>
                                      <p:tavLst>
                                        <p:tav tm="0">
                                          <p:val>
                                            <p:fltVal val="0"/>
                                          </p:val>
                                        </p:tav>
                                        <p:tav tm="100000">
                                          <p:val>
                                            <p:strVal val="#ppt_h"/>
                                          </p:val>
                                        </p:tav>
                                      </p:tavLst>
                                    </p:anim>
                                  </p:childTnLst>
                                </p:cTn>
                              </p:par>
                            </p:childTnLst>
                          </p:cTn>
                        </p:par>
                        <p:par>
                          <p:cTn id="21" fill="hold" nodeType="afterGroup">
                            <p:stCondLst>
                              <p:cond delay="5000"/>
                            </p:stCondLst>
                            <p:childTnLst>
                              <p:par>
                                <p:cTn id="22" presetID="40" presetClass="entr" presetSubtype="0" fill="hold" grpId="0" nodeType="afterEffect">
                                  <p:stCondLst>
                                    <p:cond delay="500"/>
                                  </p:stCondLst>
                                  <p:iterate type="lt">
                                    <p:tmPct val="10000"/>
                                  </p:iterate>
                                  <p:childTnLst>
                                    <p:set>
                                      <p:cBhvr>
                                        <p:cTn id="23" dur="1" fill="hold">
                                          <p:stCondLst>
                                            <p:cond delay="0"/>
                                          </p:stCondLst>
                                        </p:cTn>
                                        <p:tgtEl>
                                          <p:spTgt spid="4"/>
                                        </p:tgtEl>
                                        <p:attrNameLst>
                                          <p:attrName>style.visibility</p:attrName>
                                        </p:attrNameLst>
                                      </p:cBhvr>
                                      <p:to>
                                        <p:strVal val="visible"/>
                                      </p:to>
                                    </p:set>
                                    <p:animEffect transition="in" filter="fade">
                                      <p:cBhvr>
                                        <p:cTn id="24" dur="1000"/>
                                        <p:tgtEl>
                                          <p:spTgt spid="4"/>
                                        </p:tgtEl>
                                      </p:cBhvr>
                                    </p:animEffect>
                                    <p:anim calcmode="lin" valueType="num">
                                      <p:cBhvr>
                                        <p:cTn id="25" dur="1000" fill="hold"/>
                                        <p:tgtEl>
                                          <p:spTgt spid="4"/>
                                        </p:tgtEl>
                                        <p:attrNameLst>
                                          <p:attrName>ppt_x</p:attrName>
                                        </p:attrNameLst>
                                      </p:cBhvr>
                                      <p:tavLst>
                                        <p:tav tm="0">
                                          <p:val>
                                            <p:strVal val="#ppt_x-.1"/>
                                          </p:val>
                                        </p:tav>
                                        <p:tav tm="100000">
                                          <p:val>
                                            <p:strVal val="#ppt_x"/>
                                          </p:val>
                                        </p:tav>
                                      </p:tavLst>
                                    </p:anim>
                                    <p:anim calcmode="lin" valueType="num">
                                      <p:cBhvr>
                                        <p:cTn id="26"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8.jp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20638"/>
            <a:ext cx="9144000" cy="569436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5 Triángulo isósceles"/>
          <p:cNvSpPr/>
          <p:nvPr/>
        </p:nvSpPr>
        <p:spPr>
          <a:xfrm rot="5400000">
            <a:off x="-571500" y="571500"/>
            <a:ext cx="5715000" cy="4572000"/>
          </a:xfrm>
          <a:prstGeom prst="triangle">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7" name="6 Triángulo isósceles"/>
          <p:cNvSpPr/>
          <p:nvPr/>
        </p:nvSpPr>
        <p:spPr>
          <a:xfrm rot="5400000" flipV="1">
            <a:off x="4000500" y="571500"/>
            <a:ext cx="5715000" cy="4572000"/>
          </a:xfrm>
          <a:prstGeom prst="triangle">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8" name="7 Triángulo isósceles"/>
          <p:cNvSpPr/>
          <p:nvPr/>
        </p:nvSpPr>
        <p:spPr>
          <a:xfrm rot="10800000">
            <a:off x="0" y="0"/>
            <a:ext cx="9144000" cy="2857500"/>
          </a:xfrm>
          <a:prstGeom prst="triangle">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9" name="8 Triángulo isósceles"/>
          <p:cNvSpPr/>
          <p:nvPr/>
        </p:nvSpPr>
        <p:spPr>
          <a:xfrm rot="10800000" flipV="1">
            <a:off x="0" y="2857500"/>
            <a:ext cx="9144000" cy="2857500"/>
          </a:xfrm>
          <a:prstGeom prst="triangle">
            <a:avLst/>
          </a:prstGeom>
          <a:solidFill>
            <a:srgbClr val="D6A300">
              <a:alpha val="60000"/>
            </a:srgb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0" name="9 Triángulo isósceles"/>
          <p:cNvSpPr/>
          <p:nvPr/>
        </p:nvSpPr>
        <p:spPr>
          <a:xfrm rot="5400000">
            <a:off x="-751681" y="751681"/>
            <a:ext cx="5715000" cy="4211638"/>
          </a:xfrm>
          <a:prstGeom prst="triangle">
            <a:avLst>
              <a:gd name="adj" fmla="val 5000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1" name="10 Triángulo isósceles"/>
          <p:cNvSpPr/>
          <p:nvPr/>
        </p:nvSpPr>
        <p:spPr>
          <a:xfrm rot="10800000">
            <a:off x="0" y="0"/>
            <a:ext cx="9144000" cy="2497138"/>
          </a:xfrm>
          <a:prstGeom prst="triangle">
            <a:avLst>
              <a:gd name="adj" fmla="val 50253"/>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2" name="11 Triángulo isósceles"/>
          <p:cNvSpPr/>
          <p:nvPr/>
        </p:nvSpPr>
        <p:spPr>
          <a:xfrm rot="5400000" flipV="1">
            <a:off x="4180682" y="751681"/>
            <a:ext cx="5715000" cy="4211637"/>
          </a:xfrm>
          <a:prstGeom prst="triangle">
            <a:avLst>
              <a:gd name="adj" fmla="val 50405"/>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3" name="12 Triángulo isósceles"/>
          <p:cNvSpPr/>
          <p:nvPr/>
        </p:nvSpPr>
        <p:spPr>
          <a:xfrm rot="10800000" flipV="1">
            <a:off x="0" y="3217863"/>
            <a:ext cx="9144000" cy="2497137"/>
          </a:xfrm>
          <a:prstGeom prst="triangle">
            <a:avLst>
              <a:gd name="adj" fmla="val 50380"/>
            </a:avLst>
          </a:prstGeom>
          <a:solidFill>
            <a:schemeClr val="accent2">
              <a:lumMod val="60000"/>
              <a:lumOff val="4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4" name="13 Triángulo isósceles"/>
          <p:cNvSpPr/>
          <p:nvPr/>
        </p:nvSpPr>
        <p:spPr>
          <a:xfrm rot="5400000">
            <a:off x="-1111250" y="1111250"/>
            <a:ext cx="5715000" cy="3492500"/>
          </a:xfrm>
          <a:prstGeom prst="triangle">
            <a:avLst>
              <a:gd name="adj" fmla="val 5020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5" name="14 Triángulo isósceles"/>
          <p:cNvSpPr/>
          <p:nvPr/>
        </p:nvSpPr>
        <p:spPr>
          <a:xfrm rot="10800000">
            <a:off x="0" y="0"/>
            <a:ext cx="9144000" cy="1920875"/>
          </a:xfrm>
          <a:prstGeom prst="triangle">
            <a:avLst>
              <a:gd name="adj" fmla="val 49873"/>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6" name="15 Triángulo isósceles"/>
          <p:cNvSpPr/>
          <p:nvPr/>
        </p:nvSpPr>
        <p:spPr>
          <a:xfrm rot="5400000" flipV="1">
            <a:off x="4540250" y="1111250"/>
            <a:ext cx="5715000" cy="3492500"/>
          </a:xfrm>
          <a:prstGeom prst="triangle">
            <a:avLst>
              <a:gd name="adj" fmla="val 50202"/>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7" name="16 Triángulo isósceles"/>
          <p:cNvSpPr/>
          <p:nvPr/>
        </p:nvSpPr>
        <p:spPr>
          <a:xfrm rot="10800000" flipV="1">
            <a:off x="0" y="3721100"/>
            <a:ext cx="9144000" cy="1993900"/>
          </a:xfrm>
          <a:prstGeom prst="triangle">
            <a:avLst>
              <a:gd name="adj" fmla="val 49874"/>
            </a:avLst>
          </a:prstGeom>
          <a:solidFill>
            <a:schemeClr val="tx2">
              <a:lumMod val="50000"/>
              <a:alpha val="6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rgbClr val="FFFFFF"/>
              </a:solidFill>
              <a:cs typeface="Arial" pitchFamily="34" charset="0"/>
            </a:endParaRPr>
          </a:p>
        </p:txBody>
      </p:sp>
      <p:sp>
        <p:nvSpPr>
          <p:cNvPr id="18" name="17 CuadroTexto"/>
          <p:cNvSpPr txBox="1"/>
          <p:nvPr/>
        </p:nvSpPr>
        <p:spPr>
          <a:xfrm>
            <a:off x="89693" y="4286250"/>
            <a:ext cx="8964612" cy="1200150"/>
          </a:xfrm>
          <a:prstGeom prst="rect">
            <a:avLst/>
          </a:prstGeom>
          <a:noFill/>
        </p:spPr>
        <p:txBody>
          <a:bodyPr>
            <a:spAutoFit/>
          </a:bodyPr>
          <a:lstStyle/>
          <a:p>
            <a:pPr>
              <a:defRPr/>
            </a:pPr>
            <a:r>
              <a:rPr lang="es-ES" b="1" dirty="0">
                <a:effectLst>
                  <a:glow rad="101600">
                    <a:schemeClr val="accent2">
                      <a:satMod val="175000"/>
                      <a:alpha val="40000"/>
                    </a:schemeClr>
                  </a:glow>
                  <a:outerShdw blurRad="38100" dist="38100" dir="2700000" algn="tl">
                    <a:srgbClr val="000000">
                      <a:alpha val="43137"/>
                    </a:srgbClr>
                  </a:outerShdw>
                </a:effectLst>
                <a:latin typeface="Arial" charset="0"/>
                <a:cs typeface="Arial" charset="0"/>
              </a:rPr>
              <a:t>En la trianera Plaza del Altozano se encuentra el Monumento al Arte Flamenco. Es una escultura alegórica que representa a una flamenca sosteniendo una guitarra en una mano y apoyando un pie sobre un yunque, como representación de las tres vertientes del mundo flamenco, el baile, el cante y el toque. </a:t>
            </a:r>
          </a:p>
        </p:txBody>
      </p:sp>
      <p:sp>
        <p:nvSpPr>
          <p:cNvPr id="19" name="18 CuadroTexto"/>
          <p:cNvSpPr txBox="1"/>
          <p:nvPr/>
        </p:nvSpPr>
        <p:spPr>
          <a:xfrm>
            <a:off x="2505869" y="450852"/>
            <a:ext cx="4532313" cy="461962"/>
          </a:xfrm>
          <a:prstGeom prst="rect">
            <a:avLst/>
          </a:prstGeom>
          <a:noFill/>
        </p:spPr>
        <p:txBody>
          <a:bodyPr wrap="non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latin typeface="Lucida Bright" pitchFamily="18" charset="0"/>
                <a:cs typeface="Arial" charset="0"/>
              </a:rPr>
              <a:t>MONUMENTO AL FLAMENCO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40000">
        <p15:prstTrans prst="origami"/>
      </p:transition>
    </mc:Choice>
    <mc:Fallback>
      <p:transition spd="slow" advTm="4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3000"/>
                                        <p:tgtEl>
                                          <p:spTgt spid="8"/>
                                        </p:tgtEl>
                                      </p:cBhvr>
                                    </p:animEffect>
                                  </p:childTnLst>
                                </p:cTn>
                              </p:par>
                              <p:par>
                                <p:cTn id="8" presetID="4" presetClass="entr" presetSubtype="32"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4" presetClass="entr" presetSubtype="32"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out)">
                                      <p:cBhvr>
                                        <p:cTn id="13" dur="3000"/>
                                        <p:tgtEl>
                                          <p:spTgt spid="9"/>
                                        </p:tgtEl>
                                      </p:cBhvr>
                                    </p:animEffect>
                                  </p:childTnLst>
                                </p:cTn>
                              </p:par>
                              <p:par>
                                <p:cTn id="14" presetID="4" presetClass="entr" presetSubtype="32"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ox(out)">
                                      <p:cBhvr>
                                        <p:cTn id="16" dur="3000"/>
                                        <p:tgtEl>
                                          <p:spTgt spid="6"/>
                                        </p:tgtEl>
                                      </p:cBhvr>
                                    </p:animEffect>
                                  </p:childTnLst>
                                </p:cTn>
                              </p:par>
                              <p:par>
                                <p:cTn id="17" presetID="4" presetClass="entr" presetSubtype="16"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ox(in)">
                                      <p:cBhvr>
                                        <p:cTn id="19" dur="3000"/>
                                        <p:tgtEl>
                                          <p:spTgt spid="10"/>
                                        </p:tgtEl>
                                      </p:cBhvr>
                                    </p:animEffect>
                                  </p:childTnLst>
                                </p:cTn>
                              </p:par>
                              <p:par>
                                <p:cTn id="20" presetID="4" presetClass="entr" presetSubtype="1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ox(in)">
                                      <p:cBhvr>
                                        <p:cTn id="22" dur="3000"/>
                                        <p:tgtEl>
                                          <p:spTgt spid="11"/>
                                        </p:tgtEl>
                                      </p:cBhvr>
                                    </p:animEffect>
                                  </p:childTnLst>
                                </p:cTn>
                              </p:par>
                              <p:par>
                                <p:cTn id="23" presetID="4" presetClass="entr" presetSubtype="1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ox(in)">
                                      <p:cBhvr>
                                        <p:cTn id="25" dur="3000"/>
                                        <p:tgtEl>
                                          <p:spTgt spid="12"/>
                                        </p:tgtEl>
                                      </p:cBhvr>
                                    </p:animEffect>
                                  </p:childTnLst>
                                </p:cTn>
                              </p:par>
                              <p:par>
                                <p:cTn id="26" presetID="4" presetClass="entr" presetSubtype="1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ox(in)">
                                      <p:cBhvr>
                                        <p:cTn id="28" dur="3000"/>
                                        <p:tgtEl>
                                          <p:spTgt spid="13"/>
                                        </p:tgtEl>
                                      </p:cBhvr>
                                    </p:animEffect>
                                  </p:childTnLst>
                                </p:cTn>
                              </p:par>
                              <p:par>
                                <p:cTn id="29" presetID="4" presetClass="entr" presetSubtype="1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ox(in)">
                                      <p:cBhvr>
                                        <p:cTn id="31" dur="3000"/>
                                        <p:tgtEl>
                                          <p:spTgt spid="14"/>
                                        </p:tgtEl>
                                      </p:cBhvr>
                                    </p:animEffect>
                                  </p:childTnLst>
                                </p:cTn>
                              </p:par>
                              <p:par>
                                <p:cTn id="32" presetID="4" presetClass="entr" presetSubtype="16" fill="hold" grpId="0"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ox(in)">
                                      <p:cBhvr>
                                        <p:cTn id="34" dur="3000"/>
                                        <p:tgtEl>
                                          <p:spTgt spid="15"/>
                                        </p:tgtEl>
                                      </p:cBhvr>
                                    </p:animEffect>
                                  </p:childTnLst>
                                </p:cTn>
                              </p:par>
                              <p:par>
                                <p:cTn id="35" presetID="4" presetClass="entr" presetSubtype="16"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ox(in)">
                                      <p:cBhvr>
                                        <p:cTn id="37" dur="3000"/>
                                        <p:tgtEl>
                                          <p:spTgt spid="16"/>
                                        </p:tgtEl>
                                      </p:cBhvr>
                                    </p:animEffect>
                                  </p:childTnLst>
                                </p:cTn>
                              </p:par>
                              <p:par>
                                <p:cTn id="38" presetID="4" presetClass="entr" presetSubtype="16" fill="hold" grpId="0" nodeType="withEffect">
                                  <p:stCondLst>
                                    <p:cond delay="0"/>
                                  </p:stCondLst>
                                  <p:childTnLst>
                                    <p:set>
                                      <p:cBhvr>
                                        <p:cTn id="39" dur="1" fill="hold">
                                          <p:stCondLst>
                                            <p:cond delay="0"/>
                                          </p:stCondLst>
                                        </p:cTn>
                                        <p:tgtEl>
                                          <p:spTgt spid="17"/>
                                        </p:tgtEl>
                                        <p:attrNameLst>
                                          <p:attrName>style.visibility</p:attrName>
                                        </p:attrNameLst>
                                      </p:cBhvr>
                                      <p:to>
                                        <p:strVal val="visible"/>
                                      </p:to>
                                    </p:set>
                                    <p:animEffect transition="in" filter="box(in)">
                                      <p:cBhvr>
                                        <p:cTn id="40" dur="3000"/>
                                        <p:tgtEl>
                                          <p:spTgt spid="17"/>
                                        </p:tgtEl>
                                      </p:cBhvr>
                                    </p:animEffect>
                                  </p:childTnLst>
                                </p:cTn>
                              </p:par>
                            </p:childTnLst>
                          </p:cTn>
                        </p:par>
                        <p:par>
                          <p:cTn id="41" fill="hold" nodeType="afterGroup">
                            <p:stCondLst>
                              <p:cond delay="3000"/>
                            </p:stCondLst>
                            <p:childTnLst>
                              <p:par>
                                <p:cTn id="42" presetID="17" presetClass="exit" presetSubtype="8" fill="hold" grpId="1" nodeType="afterEffect">
                                  <p:stCondLst>
                                    <p:cond delay="0"/>
                                  </p:stCondLst>
                                  <p:childTnLst>
                                    <p:anim calcmode="lin" valueType="num">
                                      <p:cBhvr>
                                        <p:cTn id="43" dur="3000"/>
                                        <p:tgtEl>
                                          <p:spTgt spid="6"/>
                                        </p:tgtEl>
                                        <p:attrNameLst>
                                          <p:attrName>ppt_x</p:attrName>
                                        </p:attrNameLst>
                                      </p:cBhvr>
                                      <p:tavLst>
                                        <p:tav tm="0">
                                          <p:val>
                                            <p:strVal val="ppt_x"/>
                                          </p:val>
                                        </p:tav>
                                        <p:tav tm="100000">
                                          <p:val>
                                            <p:strVal val="ppt_x-ppt_w/2"/>
                                          </p:val>
                                        </p:tav>
                                      </p:tavLst>
                                    </p:anim>
                                    <p:anim calcmode="lin" valueType="num">
                                      <p:cBhvr>
                                        <p:cTn id="44" dur="3000"/>
                                        <p:tgtEl>
                                          <p:spTgt spid="6"/>
                                        </p:tgtEl>
                                        <p:attrNameLst>
                                          <p:attrName>ppt_y</p:attrName>
                                        </p:attrNameLst>
                                      </p:cBhvr>
                                      <p:tavLst>
                                        <p:tav tm="0">
                                          <p:val>
                                            <p:strVal val="ppt_y"/>
                                          </p:val>
                                        </p:tav>
                                        <p:tav tm="100000">
                                          <p:val>
                                            <p:strVal val="ppt_y"/>
                                          </p:val>
                                        </p:tav>
                                      </p:tavLst>
                                    </p:anim>
                                    <p:anim calcmode="lin" valueType="num">
                                      <p:cBhvr>
                                        <p:cTn id="45" dur="3000"/>
                                        <p:tgtEl>
                                          <p:spTgt spid="6"/>
                                        </p:tgtEl>
                                        <p:attrNameLst>
                                          <p:attrName>ppt_w</p:attrName>
                                        </p:attrNameLst>
                                      </p:cBhvr>
                                      <p:tavLst>
                                        <p:tav tm="0">
                                          <p:val>
                                            <p:strVal val="ppt_w"/>
                                          </p:val>
                                        </p:tav>
                                        <p:tav tm="100000">
                                          <p:val>
                                            <p:fltVal val="0"/>
                                          </p:val>
                                        </p:tav>
                                      </p:tavLst>
                                    </p:anim>
                                    <p:anim calcmode="lin" valueType="num">
                                      <p:cBhvr>
                                        <p:cTn id="46" dur="3000"/>
                                        <p:tgtEl>
                                          <p:spTgt spid="6"/>
                                        </p:tgtEl>
                                        <p:attrNameLst>
                                          <p:attrName>ppt_h</p:attrName>
                                        </p:attrNameLst>
                                      </p:cBhvr>
                                      <p:tavLst>
                                        <p:tav tm="0">
                                          <p:val>
                                            <p:strVal val="ppt_h"/>
                                          </p:val>
                                        </p:tav>
                                        <p:tav tm="100000">
                                          <p:val>
                                            <p:strVal val="ppt_h"/>
                                          </p:val>
                                        </p:tav>
                                      </p:tavLst>
                                    </p:anim>
                                    <p:set>
                                      <p:cBhvr>
                                        <p:cTn id="47" dur="1" fill="hold">
                                          <p:stCondLst>
                                            <p:cond delay="2999"/>
                                          </p:stCondLst>
                                        </p:cTn>
                                        <p:tgtEl>
                                          <p:spTgt spid="6"/>
                                        </p:tgtEl>
                                        <p:attrNameLst>
                                          <p:attrName>style.visibility</p:attrName>
                                        </p:attrNameLst>
                                      </p:cBhvr>
                                      <p:to>
                                        <p:strVal val="hidden"/>
                                      </p:to>
                                    </p:set>
                                  </p:childTnLst>
                                </p:cTn>
                              </p:par>
                              <p:par>
                                <p:cTn id="48" presetID="17" presetClass="exit" presetSubtype="8" fill="hold" grpId="1" nodeType="withEffect">
                                  <p:stCondLst>
                                    <p:cond delay="0"/>
                                  </p:stCondLst>
                                  <p:childTnLst>
                                    <p:anim calcmode="lin" valueType="num">
                                      <p:cBhvr>
                                        <p:cTn id="49" dur="3000"/>
                                        <p:tgtEl>
                                          <p:spTgt spid="10"/>
                                        </p:tgtEl>
                                        <p:attrNameLst>
                                          <p:attrName>ppt_x</p:attrName>
                                        </p:attrNameLst>
                                      </p:cBhvr>
                                      <p:tavLst>
                                        <p:tav tm="0">
                                          <p:val>
                                            <p:strVal val="ppt_x"/>
                                          </p:val>
                                        </p:tav>
                                        <p:tav tm="100000">
                                          <p:val>
                                            <p:strVal val="ppt_x-ppt_w/2"/>
                                          </p:val>
                                        </p:tav>
                                      </p:tavLst>
                                    </p:anim>
                                    <p:anim calcmode="lin" valueType="num">
                                      <p:cBhvr>
                                        <p:cTn id="50" dur="3000"/>
                                        <p:tgtEl>
                                          <p:spTgt spid="10"/>
                                        </p:tgtEl>
                                        <p:attrNameLst>
                                          <p:attrName>ppt_y</p:attrName>
                                        </p:attrNameLst>
                                      </p:cBhvr>
                                      <p:tavLst>
                                        <p:tav tm="0">
                                          <p:val>
                                            <p:strVal val="ppt_y"/>
                                          </p:val>
                                        </p:tav>
                                        <p:tav tm="100000">
                                          <p:val>
                                            <p:strVal val="ppt_y"/>
                                          </p:val>
                                        </p:tav>
                                      </p:tavLst>
                                    </p:anim>
                                    <p:anim calcmode="lin" valueType="num">
                                      <p:cBhvr>
                                        <p:cTn id="51" dur="3000"/>
                                        <p:tgtEl>
                                          <p:spTgt spid="10"/>
                                        </p:tgtEl>
                                        <p:attrNameLst>
                                          <p:attrName>ppt_w</p:attrName>
                                        </p:attrNameLst>
                                      </p:cBhvr>
                                      <p:tavLst>
                                        <p:tav tm="0">
                                          <p:val>
                                            <p:strVal val="ppt_w"/>
                                          </p:val>
                                        </p:tav>
                                        <p:tav tm="100000">
                                          <p:val>
                                            <p:fltVal val="0"/>
                                          </p:val>
                                        </p:tav>
                                      </p:tavLst>
                                    </p:anim>
                                    <p:anim calcmode="lin" valueType="num">
                                      <p:cBhvr>
                                        <p:cTn id="52" dur="3000"/>
                                        <p:tgtEl>
                                          <p:spTgt spid="10"/>
                                        </p:tgtEl>
                                        <p:attrNameLst>
                                          <p:attrName>ppt_h</p:attrName>
                                        </p:attrNameLst>
                                      </p:cBhvr>
                                      <p:tavLst>
                                        <p:tav tm="0">
                                          <p:val>
                                            <p:strVal val="ppt_h"/>
                                          </p:val>
                                        </p:tav>
                                        <p:tav tm="100000">
                                          <p:val>
                                            <p:strVal val="ppt_h"/>
                                          </p:val>
                                        </p:tav>
                                      </p:tavLst>
                                    </p:anim>
                                    <p:set>
                                      <p:cBhvr>
                                        <p:cTn id="53" dur="1" fill="hold">
                                          <p:stCondLst>
                                            <p:cond delay="2999"/>
                                          </p:stCondLst>
                                        </p:cTn>
                                        <p:tgtEl>
                                          <p:spTgt spid="10"/>
                                        </p:tgtEl>
                                        <p:attrNameLst>
                                          <p:attrName>style.visibility</p:attrName>
                                        </p:attrNameLst>
                                      </p:cBhvr>
                                      <p:to>
                                        <p:strVal val="hidden"/>
                                      </p:to>
                                    </p:set>
                                  </p:childTnLst>
                                </p:cTn>
                              </p:par>
                              <p:par>
                                <p:cTn id="54" presetID="17" presetClass="exit" presetSubtype="8" fill="hold" grpId="1" nodeType="withEffect">
                                  <p:stCondLst>
                                    <p:cond delay="0"/>
                                  </p:stCondLst>
                                  <p:childTnLst>
                                    <p:anim calcmode="lin" valueType="num">
                                      <p:cBhvr>
                                        <p:cTn id="55" dur="3000"/>
                                        <p:tgtEl>
                                          <p:spTgt spid="14"/>
                                        </p:tgtEl>
                                        <p:attrNameLst>
                                          <p:attrName>ppt_x</p:attrName>
                                        </p:attrNameLst>
                                      </p:cBhvr>
                                      <p:tavLst>
                                        <p:tav tm="0">
                                          <p:val>
                                            <p:strVal val="ppt_x"/>
                                          </p:val>
                                        </p:tav>
                                        <p:tav tm="100000">
                                          <p:val>
                                            <p:strVal val="ppt_x-ppt_w/2"/>
                                          </p:val>
                                        </p:tav>
                                      </p:tavLst>
                                    </p:anim>
                                    <p:anim calcmode="lin" valueType="num">
                                      <p:cBhvr>
                                        <p:cTn id="56" dur="3000"/>
                                        <p:tgtEl>
                                          <p:spTgt spid="14"/>
                                        </p:tgtEl>
                                        <p:attrNameLst>
                                          <p:attrName>ppt_y</p:attrName>
                                        </p:attrNameLst>
                                      </p:cBhvr>
                                      <p:tavLst>
                                        <p:tav tm="0">
                                          <p:val>
                                            <p:strVal val="ppt_y"/>
                                          </p:val>
                                        </p:tav>
                                        <p:tav tm="100000">
                                          <p:val>
                                            <p:strVal val="ppt_y"/>
                                          </p:val>
                                        </p:tav>
                                      </p:tavLst>
                                    </p:anim>
                                    <p:anim calcmode="lin" valueType="num">
                                      <p:cBhvr>
                                        <p:cTn id="57" dur="3000"/>
                                        <p:tgtEl>
                                          <p:spTgt spid="14"/>
                                        </p:tgtEl>
                                        <p:attrNameLst>
                                          <p:attrName>ppt_w</p:attrName>
                                        </p:attrNameLst>
                                      </p:cBhvr>
                                      <p:tavLst>
                                        <p:tav tm="0">
                                          <p:val>
                                            <p:strVal val="ppt_w"/>
                                          </p:val>
                                        </p:tav>
                                        <p:tav tm="100000">
                                          <p:val>
                                            <p:fltVal val="0"/>
                                          </p:val>
                                        </p:tav>
                                      </p:tavLst>
                                    </p:anim>
                                    <p:anim calcmode="lin" valueType="num">
                                      <p:cBhvr>
                                        <p:cTn id="58" dur="3000"/>
                                        <p:tgtEl>
                                          <p:spTgt spid="14"/>
                                        </p:tgtEl>
                                        <p:attrNameLst>
                                          <p:attrName>ppt_h</p:attrName>
                                        </p:attrNameLst>
                                      </p:cBhvr>
                                      <p:tavLst>
                                        <p:tav tm="0">
                                          <p:val>
                                            <p:strVal val="ppt_h"/>
                                          </p:val>
                                        </p:tav>
                                        <p:tav tm="100000">
                                          <p:val>
                                            <p:strVal val="ppt_h"/>
                                          </p:val>
                                        </p:tav>
                                      </p:tavLst>
                                    </p:anim>
                                    <p:set>
                                      <p:cBhvr>
                                        <p:cTn id="59" dur="1" fill="hold">
                                          <p:stCondLst>
                                            <p:cond delay="2999"/>
                                          </p:stCondLst>
                                        </p:cTn>
                                        <p:tgtEl>
                                          <p:spTgt spid="14"/>
                                        </p:tgtEl>
                                        <p:attrNameLst>
                                          <p:attrName>style.visibility</p:attrName>
                                        </p:attrNameLst>
                                      </p:cBhvr>
                                      <p:to>
                                        <p:strVal val="hidden"/>
                                      </p:to>
                                    </p:set>
                                  </p:childTnLst>
                                </p:cTn>
                              </p:par>
                              <p:par>
                                <p:cTn id="60" presetID="17" presetClass="exit" presetSubtype="1" fill="hold" grpId="1" nodeType="withEffect">
                                  <p:stCondLst>
                                    <p:cond delay="0"/>
                                  </p:stCondLst>
                                  <p:childTnLst>
                                    <p:anim calcmode="lin" valueType="num">
                                      <p:cBhvr>
                                        <p:cTn id="61" dur="3000"/>
                                        <p:tgtEl>
                                          <p:spTgt spid="8"/>
                                        </p:tgtEl>
                                        <p:attrNameLst>
                                          <p:attrName>ppt_x</p:attrName>
                                        </p:attrNameLst>
                                      </p:cBhvr>
                                      <p:tavLst>
                                        <p:tav tm="0">
                                          <p:val>
                                            <p:strVal val="ppt_x"/>
                                          </p:val>
                                        </p:tav>
                                        <p:tav tm="100000">
                                          <p:val>
                                            <p:strVal val="ppt_x"/>
                                          </p:val>
                                        </p:tav>
                                      </p:tavLst>
                                    </p:anim>
                                    <p:anim calcmode="lin" valueType="num">
                                      <p:cBhvr>
                                        <p:cTn id="62" dur="3000"/>
                                        <p:tgtEl>
                                          <p:spTgt spid="8"/>
                                        </p:tgtEl>
                                        <p:attrNameLst>
                                          <p:attrName>ppt_y</p:attrName>
                                        </p:attrNameLst>
                                      </p:cBhvr>
                                      <p:tavLst>
                                        <p:tav tm="0">
                                          <p:val>
                                            <p:strVal val="ppt_y"/>
                                          </p:val>
                                        </p:tav>
                                        <p:tav tm="100000">
                                          <p:val>
                                            <p:strVal val="ppt_y-ppt_h/2"/>
                                          </p:val>
                                        </p:tav>
                                      </p:tavLst>
                                    </p:anim>
                                    <p:anim calcmode="lin" valueType="num">
                                      <p:cBhvr>
                                        <p:cTn id="63" dur="3000"/>
                                        <p:tgtEl>
                                          <p:spTgt spid="8"/>
                                        </p:tgtEl>
                                        <p:attrNameLst>
                                          <p:attrName>ppt_w</p:attrName>
                                        </p:attrNameLst>
                                      </p:cBhvr>
                                      <p:tavLst>
                                        <p:tav tm="0">
                                          <p:val>
                                            <p:strVal val="ppt_w"/>
                                          </p:val>
                                        </p:tav>
                                        <p:tav tm="100000">
                                          <p:val>
                                            <p:strVal val="ppt_w"/>
                                          </p:val>
                                        </p:tav>
                                      </p:tavLst>
                                    </p:anim>
                                    <p:anim calcmode="lin" valueType="num">
                                      <p:cBhvr>
                                        <p:cTn id="64" dur="3000"/>
                                        <p:tgtEl>
                                          <p:spTgt spid="8"/>
                                        </p:tgtEl>
                                        <p:attrNameLst>
                                          <p:attrName>ppt_h</p:attrName>
                                        </p:attrNameLst>
                                      </p:cBhvr>
                                      <p:tavLst>
                                        <p:tav tm="0">
                                          <p:val>
                                            <p:strVal val="ppt_h"/>
                                          </p:val>
                                        </p:tav>
                                        <p:tav tm="100000">
                                          <p:val>
                                            <p:fltVal val="0"/>
                                          </p:val>
                                        </p:tav>
                                      </p:tavLst>
                                    </p:anim>
                                    <p:set>
                                      <p:cBhvr>
                                        <p:cTn id="65" dur="1" fill="hold">
                                          <p:stCondLst>
                                            <p:cond delay="2999"/>
                                          </p:stCondLst>
                                        </p:cTn>
                                        <p:tgtEl>
                                          <p:spTgt spid="8"/>
                                        </p:tgtEl>
                                        <p:attrNameLst>
                                          <p:attrName>style.visibility</p:attrName>
                                        </p:attrNameLst>
                                      </p:cBhvr>
                                      <p:to>
                                        <p:strVal val="hidden"/>
                                      </p:to>
                                    </p:set>
                                  </p:childTnLst>
                                </p:cTn>
                              </p:par>
                              <p:par>
                                <p:cTn id="66" presetID="17" presetClass="exit" presetSubtype="1" fill="hold" grpId="1" nodeType="withEffect">
                                  <p:stCondLst>
                                    <p:cond delay="0"/>
                                  </p:stCondLst>
                                  <p:childTnLst>
                                    <p:anim calcmode="lin" valueType="num">
                                      <p:cBhvr>
                                        <p:cTn id="67" dur="3000"/>
                                        <p:tgtEl>
                                          <p:spTgt spid="11"/>
                                        </p:tgtEl>
                                        <p:attrNameLst>
                                          <p:attrName>ppt_x</p:attrName>
                                        </p:attrNameLst>
                                      </p:cBhvr>
                                      <p:tavLst>
                                        <p:tav tm="0">
                                          <p:val>
                                            <p:strVal val="ppt_x"/>
                                          </p:val>
                                        </p:tav>
                                        <p:tav tm="100000">
                                          <p:val>
                                            <p:strVal val="ppt_x"/>
                                          </p:val>
                                        </p:tav>
                                      </p:tavLst>
                                    </p:anim>
                                    <p:anim calcmode="lin" valueType="num">
                                      <p:cBhvr>
                                        <p:cTn id="68" dur="3000"/>
                                        <p:tgtEl>
                                          <p:spTgt spid="11"/>
                                        </p:tgtEl>
                                        <p:attrNameLst>
                                          <p:attrName>ppt_y</p:attrName>
                                        </p:attrNameLst>
                                      </p:cBhvr>
                                      <p:tavLst>
                                        <p:tav tm="0">
                                          <p:val>
                                            <p:strVal val="ppt_y"/>
                                          </p:val>
                                        </p:tav>
                                        <p:tav tm="100000">
                                          <p:val>
                                            <p:strVal val="ppt_y-ppt_h/2"/>
                                          </p:val>
                                        </p:tav>
                                      </p:tavLst>
                                    </p:anim>
                                    <p:anim calcmode="lin" valueType="num">
                                      <p:cBhvr>
                                        <p:cTn id="69" dur="3000"/>
                                        <p:tgtEl>
                                          <p:spTgt spid="11"/>
                                        </p:tgtEl>
                                        <p:attrNameLst>
                                          <p:attrName>ppt_w</p:attrName>
                                        </p:attrNameLst>
                                      </p:cBhvr>
                                      <p:tavLst>
                                        <p:tav tm="0">
                                          <p:val>
                                            <p:strVal val="ppt_w"/>
                                          </p:val>
                                        </p:tav>
                                        <p:tav tm="100000">
                                          <p:val>
                                            <p:strVal val="ppt_w"/>
                                          </p:val>
                                        </p:tav>
                                      </p:tavLst>
                                    </p:anim>
                                    <p:anim calcmode="lin" valueType="num">
                                      <p:cBhvr>
                                        <p:cTn id="70" dur="3000"/>
                                        <p:tgtEl>
                                          <p:spTgt spid="11"/>
                                        </p:tgtEl>
                                        <p:attrNameLst>
                                          <p:attrName>ppt_h</p:attrName>
                                        </p:attrNameLst>
                                      </p:cBhvr>
                                      <p:tavLst>
                                        <p:tav tm="0">
                                          <p:val>
                                            <p:strVal val="ppt_h"/>
                                          </p:val>
                                        </p:tav>
                                        <p:tav tm="100000">
                                          <p:val>
                                            <p:fltVal val="0"/>
                                          </p:val>
                                        </p:tav>
                                      </p:tavLst>
                                    </p:anim>
                                    <p:set>
                                      <p:cBhvr>
                                        <p:cTn id="71" dur="1" fill="hold">
                                          <p:stCondLst>
                                            <p:cond delay="2999"/>
                                          </p:stCondLst>
                                        </p:cTn>
                                        <p:tgtEl>
                                          <p:spTgt spid="11"/>
                                        </p:tgtEl>
                                        <p:attrNameLst>
                                          <p:attrName>style.visibility</p:attrName>
                                        </p:attrNameLst>
                                      </p:cBhvr>
                                      <p:to>
                                        <p:strVal val="hidden"/>
                                      </p:to>
                                    </p:set>
                                  </p:childTnLst>
                                </p:cTn>
                              </p:par>
                              <p:par>
                                <p:cTn id="72" presetID="17" presetClass="exit" presetSubtype="1" fill="hold" grpId="1" nodeType="withEffect">
                                  <p:stCondLst>
                                    <p:cond delay="0"/>
                                  </p:stCondLst>
                                  <p:childTnLst>
                                    <p:anim calcmode="lin" valueType="num">
                                      <p:cBhvr>
                                        <p:cTn id="73" dur="3000"/>
                                        <p:tgtEl>
                                          <p:spTgt spid="15"/>
                                        </p:tgtEl>
                                        <p:attrNameLst>
                                          <p:attrName>ppt_x</p:attrName>
                                        </p:attrNameLst>
                                      </p:cBhvr>
                                      <p:tavLst>
                                        <p:tav tm="0">
                                          <p:val>
                                            <p:strVal val="ppt_x"/>
                                          </p:val>
                                        </p:tav>
                                        <p:tav tm="100000">
                                          <p:val>
                                            <p:strVal val="ppt_x"/>
                                          </p:val>
                                        </p:tav>
                                      </p:tavLst>
                                    </p:anim>
                                    <p:anim calcmode="lin" valueType="num">
                                      <p:cBhvr>
                                        <p:cTn id="74" dur="3000"/>
                                        <p:tgtEl>
                                          <p:spTgt spid="15"/>
                                        </p:tgtEl>
                                        <p:attrNameLst>
                                          <p:attrName>ppt_y</p:attrName>
                                        </p:attrNameLst>
                                      </p:cBhvr>
                                      <p:tavLst>
                                        <p:tav tm="0">
                                          <p:val>
                                            <p:strVal val="ppt_y"/>
                                          </p:val>
                                        </p:tav>
                                        <p:tav tm="100000">
                                          <p:val>
                                            <p:strVal val="ppt_y-ppt_h/2"/>
                                          </p:val>
                                        </p:tav>
                                      </p:tavLst>
                                    </p:anim>
                                    <p:anim calcmode="lin" valueType="num">
                                      <p:cBhvr>
                                        <p:cTn id="75" dur="3000"/>
                                        <p:tgtEl>
                                          <p:spTgt spid="15"/>
                                        </p:tgtEl>
                                        <p:attrNameLst>
                                          <p:attrName>ppt_w</p:attrName>
                                        </p:attrNameLst>
                                      </p:cBhvr>
                                      <p:tavLst>
                                        <p:tav tm="0">
                                          <p:val>
                                            <p:strVal val="ppt_w"/>
                                          </p:val>
                                        </p:tav>
                                        <p:tav tm="100000">
                                          <p:val>
                                            <p:strVal val="ppt_w"/>
                                          </p:val>
                                        </p:tav>
                                      </p:tavLst>
                                    </p:anim>
                                    <p:anim calcmode="lin" valueType="num">
                                      <p:cBhvr>
                                        <p:cTn id="76" dur="3000"/>
                                        <p:tgtEl>
                                          <p:spTgt spid="15"/>
                                        </p:tgtEl>
                                        <p:attrNameLst>
                                          <p:attrName>ppt_h</p:attrName>
                                        </p:attrNameLst>
                                      </p:cBhvr>
                                      <p:tavLst>
                                        <p:tav tm="0">
                                          <p:val>
                                            <p:strVal val="ppt_h"/>
                                          </p:val>
                                        </p:tav>
                                        <p:tav tm="100000">
                                          <p:val>
                                            <p:fltVal val="0"/>
                                          </p:val>
                                        </p:tav>
                                      </p:tavLst>
                                    </p:anim>
                                    <p:set>
                                      <p:cBhvr>
                                        <p:cTn id="77" dur="1" fill="hold">
                                          <p:stCondLst>
                                            <p:cond delay="2999"/>
                                          </p:stCondLst>
                                        </p:cTn>
                                        <p:tgtEl>
                                          <p:spTgt spid="15"/>
                                        </p:tgtEl>
                                        <p:attrNameLst>
                                          <p:attrName>style.visibility</p:attrName>
                                        </p:attrNameLst>
                                      </p:cBhvr>
                                      <p:to>
                                        <p:strVal val="hidden"/>
                                      </p:to>
                                    </p:set>
                                  </p:childTnLst>
                                </p:cTn>
                              </p:par>
                              <p:par>
                                <p:cTn id="78" presetID="17" presetClass="exit" presetSubtype="2" fill="hold" grpId="1" nodeType="withEffect">
                                  <p:stCondLst>
                                    <p:cond delay="0"/>
                                  </p:stCondLst>
                                  <p:childTnLst>
                                    <p:anim calcmode="lin" valueType="num">
                                      <p:cBhvr>
                                        <p:cTn id="79" dur="3000"/>
                                        <p:tgtEl>
                                          <p:spTgt spid="7"/>
                                        </p:tgtEl>
                                        <p:attrNameLst>
                                          <p:attrName>ppt_x</p:attrName>
                                        </p:attrNameLst>
                                      </p:cBhvr>
                                      <p:tavLst>
                                        <p:tav tm="0">
                                          <p:val>
                                            <p:strVal val="ppt_x"/>
                                          </p:val>
                                        </p:tav>
                                        <p:tav tm="100000">
                                          <p:val>
                                            <p:strVal val="ppt_x+ppt_w/2"/>
                                          </p:val>
                                        </p:tav>
                                      </p:tavLst>
                                    </p:anim>
                                    <p:anim calcmode="lin" valueType="num">
                                      <p:cBhvr>
                                        <p:cTn id="80" dur="3000"/>
                                        <p:tgtEl>
                                          <p:spTgt spid="7"/>
                                        </p:tgtEl>
                                        <p:attrNameLst>
                                          <p:attrName>ppt_y</p:attrName>
                                        </p:attrNameLst>
                                      </p:cBhvr>
                                      <p:tavLst>
                                        <p:tav tm="0">
                                          <p:val>
                                            <p:strVal val="ppt_y"/>
                                          </p:val>
                                        </p:tav>
                                        <p:tav tm="100000">
                                          <p:val>
                                            <p:strVal val="ppt_y"/>
                                          </p:val>
                                        </p:tav>
                                      </p:tavLst>
                                    </p:anim>
                                    <p:anim calcmode="lin" valueType="num">
                                      <p:cBhvr>
                                        <p:cTn id="81" dur="3000"/>
                                        <p:tgtEl>
                                          <p:spTgt spid="7"/>
                                        </p:tgtEl>
                                        <p:attrNameLst>
                                          <p:attrName>ppt_w</p:attrName>
                                        </p:attrNameLst>
                                      </p:cBhvr>
                                      <p:tavLst>
                                        <p:tav tm="0">
                                          <p:val>
                                            <p:strVal val="ppt_w"/>
                                          </p:val>
                                        </p:tav>
                                        <p:tav tm="100000">
                                          <p:val>
                                            <p:fltVal val="0"/>
                                          </p:val>
                                        </p:tav>
                                      </p:tavLst>
                                    </p:anim>
                                    <p:anim calcmode="lin" valueType="num">
                                      <p:cBhvr>
                                        <p:cTn id="82" dur="3000"/>
                                        <p:tgtEl>
                                          <p:spTgt spid="7"/>
                                        </p:tgtEl>
                                        <p:attrNameLst>
                                          <p:attrName>ppt_h</p:attrName>
                                        </p:attrNameLst>
                                      </p:cBhvr>
                                      <p:tavLst>
                                        <p:tav tm="0">
                                          <p:val>
                                            <p:strVal val="ppt_h"/>
                                          </p:val>
                                        </p:tav>
                                        <p:tav tm="100000">
                                          <p:val>
                                            <p:strVal val="ppt_h"/>
                                          </p:val>
                                        </p:tav>
                                      </p:tavLst>
                                    </p:anim>
                                    <p:set>
                                      <p:cBhvr>
                                        <p:cTn id="83" dur="1" fill="hold">
                                          <p:stCondLst>
                                            <p:cond delay="2999"/>
                                          </p:stCondLst>
                                        </p:cTn>
                                        <p:tgtEl>
                                          <p:spTgt spid="7"/>
                                        </p:tgtEl>
                                        <p:attrNameLst>
                                          <p:attrName>style.visibility</p:attrName>
                                        </p:attrNameLst>
                                      </p:cBhvr>
                                      <p:to>
                                        <p:strVal val="hidden"/>
                                      </p:to>
                                    </p:set>
                                  </p:childTnLst>
                                </p:cTn>
                              </p:par>
                              <p:par>
                                <p:cTn id="84" presetID="17" presetClass="exit" presetSubtype="2" fill="hold" grpId="1" nodeType="withEffect">
                                  <p:stCondLst>
                                    <p:cond delay="0"/>
                                  </p:stCondLst>
                                  <p:childTnLst>
                                    <p:anim calcmode="lin" valueType="num">
                                      <p:cBhvr>
                                        <p:cTn id="85" dur="3000"/>
                                        <p:tgtEl>
                                          <p:spTgt spid="12"/>
                                        </p:tgtEl>
                                        <p:attrNameLst>
                                          <p:attrName>ppt_x</p:attrName>
                                        </p:attrNameLst>
                                      </p:cBhvr>
                                      <p:tavLst>
                                        <p:tav tm="0">
                                          <p:val>
                                            <p:strVal val="ppt_x"/>
                                          </p:val>
                                        </p:tav>
                                        <p:tav tm="100000">
                                          <p:val>
                                            <p:strVal val="ppt_x+ppt_w/2"/>
                                          </p:val>
                                        </p:tav>
                                      </p:tavLst>
                                    </p:anim>
                                    <p:anim calcmode="lin" valueType="num">
                                      <p:cBhvr>
                                        <p:cTn id="86" dur="3000"/>
                                        <p:tgtEl>
                                          <p:spTgt spid="12"/>
                                        </p:tgtEl>
                                        <p:attrNameLst>
                                          <p:attrName>ppt_y</p:attrName>
                                        </p:attrNameLst>
                                      </p:cBhvr>
                                      <p:tavLst>
                                        <p:tav tm="0">
                                          <p:val>
                                            <p:strVal val="ppt_y"/>
                                          </p:val>
                                        </p:tav>
                                        <p:tav tm="100000">
                                          <p:val>
                                            <p:strVal val="ppt_y"/>
                                          </p:val>
                                        </p:tav>
                                      </p:tavLst>
                                    </p:anim>
                                    <p:anim calcmode="lin" valueType="num">
                                      <p:cBhvr>
                                        <p:cTn id="87" dur="3000"/>
                                        <p:tgtEl>
                                          <p:spTgt spid="12"/>
                                        </p:tgtEl>
                                        <p:attrNameLst>
                                          <p:attrName>ppt_w</p:attrName>
                                        </p:attrNameLst>
                                      </p:cBhvr>
                                      <p:tavLst>
                                        <p:tav tm="0">
                                          <p:val>
                                            <p:strVal val="ppt_w"/>
                                          </p:val>
                                        </p:tav>
                                        <p:tav tm="100000">
                                          <p:val>
                                            <p:fltVal val="0"/>
                                          </p:val>
                                        </p:tav>
                                      </p:tavLst>
                                    </p:anim>
                                    <p:anim calcmode="lin" valueType="num">
                                      <p:cBhvr>
                                        <p:cTn id="88" dur="3000"/>
                                        <p:tgtEl>
                                          <p:spTgt spid="12"/>
                                        </p:tgtEl>
                                        <p:attrNameLst>
                                          <p:attrName>ppt_h</p:attrName>
                                        </p:attrNameLst>
                                      </p:cBhvr>
                                      <p:tavLst>
                                        <p:tav tm="0">
                                          <p:val>
                                            <p:strVal val="ppt_h"/>
                                          </p:val>
                                        </p:tav>
                                        <p:tav tm="100000">
                                          <p:val>
                                            <p:strVal val="ppt_h"/>
                                          </p:val>
                                        </p:tav>
                                      </p:tavLst>
                                    </p:anim>
                                    <p:set>
                                      <p:cBhvr>
                                        <p:cTn id="89" dur="1" fill="hold">
                                          <p:stCondLst>
                                            <p:cond delay="2999"/>
                                          </p:stCondLst>
                                        </p:cTn>
                                        <p:tgtEl>
                                          <p:spTgt spid="12"/>
                                        </p:tgtEl>
                                        <p:attrNameLst>
                                          <p:attrName>style.visibility</p:attrName>
                                        </p:attrNameLst>
                                      </p:cBhvr>
                                      <p:to>
                                        <p:strVal val="hidden"/>
                                      </p:to>
                                    </p:set>
                                  </p:childTnLst>
                                </p:cTn>
                              </p:par>
                              <p:par>
                                <p:cTn id="90" presetID="17" presetClass="exit" presetSubtype="2" fill="hold" grpId="1" nodeType="withEffect">
                                  <p:stCondLst>
                                    <p:cond delay="0"/>
                                  </p:stCondLst>
                                  <p:childTnLst>
                                    <p:anim calcmode="lin" valueType="num">
                                      <p:cBhvr>
                                        <p:cTn id="91" dur="3000"/>
                                        <p:tgtEl>
                                          <p:spTgt spid="16"/>
                                        </p:tgtEl>
                                        <p:attrNameLst>
                                          <p:attrName>ppt_x</p:attrName>
                                        </p:attrNameLst>
                                      </p:cBhvr>
                                      <p:tavLst>
                                        <p:tav tm="0">
                                          <p:val>
                                            <p:strVal val="ppt_x"/>
                                          </p:val>
                                        </p:tav>
                                        <p:tav tm="100000">
                                          <p:val>
                                            <p:strVal val="ppt_x+ppt_w/2"/>
                                          </p:val>
                                        </p:tav>
                                      </p:tavLst>
                                    </p:anim>
                                    <p:anim calcmode="lin" valueType="num">
                                      <p:cBhvr>
                                        <p:cTn id="92" dur="3000"/>
                                        <p:tgtEl>
                                          <p:spTgt spid="16"/>
                                        </p:tgtEl>
                                        <p:attrNameLst>
                                          <p:attrName>ppt_y</p:attrName>
                                        </p:attrNameLst>
                                      </p:cBhvr>
                                      <p:tavLst>
                                        <p:tav tm="0">
                                          <p:val>
                                            <p:strVal val="ppt_y"/>
                                          </p:val>
                                        </p:tav>
                                        <p:tav tm="100000">
                                          <p:val>
                                            <p:strVal val="ppt_y"/>
                                          </p:val>
                                        </p:tav>
                                      </p:tavLst>
                                    </p:anim>
                                    <p:anim calcmode="lin" valueType="num">
                                      <p:cBhvr>
                                        <p:cTn id="93" dur="3000"/>
                                        <p:tgtEl>
                                          <p:spTgt spid="16"/>
                                        </p:tgtEl>
                                        <p:attrNameLst>
                                          <p:attrName>ppt_w</p:attrName>
                                        </p:attrNameLst>
                                      </p:cBhvr>
                                      <p:tavLst>
                                        <p:tav tm="0">
                                          <p:val>
                                            <p:strVal val="ppt_w"/>
                                          </p:val>
                                        </p:tav>
                                        <p:tav tm="100000">
                                          <p:val>
                                            <p:fltVal val="0"/>
                                          </p:val>
                                        </p:tav>
                                      </p:tavLst>
                                    </p:anim>
                                    <p:anim calcmode="lin" valueType="num">
                                      <p:cBhvr>
                                        <p:cTn id="94" dur="3000"/>
                                        <p:tgtEl>
                                          <p:spTgt spid="16"/>
                                        </p:tgtEl>
                                        <p:attrNameLst>
                                          <p:attrName>ppt_h</p:attrName>
                                        </p:attrNameLst>
                                      </p:cBhvr>
                                      <p:tavLst>
                                        <p:tav tm="0">
                                          <p:val>
                                            <p:strVal val="ppt_h"/>
                                          </p:val>
                                        </p:tav>
                                        <p:tav tm="100000">
                                          <p:val>
                                            <p:strVal val="ppt_h"/>
                                          </p:val>
                                        </p:tav>
                                      </p:tavLst>
                                    </p:anim>
                                    <p:set>
                                      <p:cBhvr>
                                        <p:cTn id="95" dur="1" fill="hold">
                                          <p:stCondLst>
                                            <p:cond delay="2999"/>
                                          </p:stCondLst>
                                        </p:cTn>
                                        <p:tgtEl>
                                          <p:spTgt spid="16"/>
                                        </p:tgtEl>
                                        <p:attrNameLst>
                                          <p:attrName>style.visibility</p:attrName>
                                        </p:attrNameLst>
                                      </p:cBhvr>
                                      <p:to>
                                        <p:strVal val="hidden"/>
                                      </p:to>
                                    </p:set>
                                  </p:childTnLst>
                                </p:cTn>
                              </p:par>
                              <p:par>
                                <p:cTn id="96" presetID="17" presetClass="exit" presetSubtype="4" fill="hold" grpId="1" nodeType="withEffect">
                                  <p:stCondLst>
                                    <p:cond delay="0"/>
                                  </p:stCondLst>
                                  <p:childTnLst>
                                    <p:anim calcmode="lin" valueType="num">
                                      <p:cBhvr>
                                        <p:cTn id="97" dur="3000"/>
                                        <p:tgtEl>
                                          <p:spTgt spid="9"/>
                                        </p:tgtEl>
                                        <p:attrNameLst>
                                          <p:attrName>ppt_x</p:attrName>
                                        </p:attrNameLst>
                                      </p:cBhvr>
                                      <p:tavLst>
                                        <p:tav tm="0">
                                          <p:val>
                                            <p:strVal val="ppt_x"/>
                                          </p:val>
                                        </p:tav>
                                        <p:tav tm="100000">
                                          <p:val>
                                            <p:strVal val="ppt_x"/>
                                          </p:val>
                                        </p:tav>
                                      </p:tavLst>
                                    </p:anim>
                                    <p:anim calcmode="lin" valueType="num">
                                      <p:cBhvr>
                                        <p:cTn id="98" dur="3000"/>
                                        <p:tgtEl>
                                          <p:spTgt spid="9"/>
                                        </p:tgtEl>
                                        <p:attrNameLst>
                                          <p:attrName>ppt_y</p:attrName>
                                        </p:attrNameLst>
                                      </p:cBhvr>
                                      <p:tavLst>
                                        <p:tav tm="0">
                                          <p:val>
                                            <p:strVal val="ppt_y"/>
                                          </p:val>
                                        </p:tav>
                                        <p:tav tm="100000">
                                          <p:val>
                                            <p:strVal val="ppt_y+ppt_h/2"/>
                                          </p:val>
                                        </p:tav>
                                      </p:tavLst>
                                    </p:anim>
                                    <p:anim calcmode="lin" valueType="num">
                                      <p:cBhvr>
                                        <p:cTn id="99" dur="3000"/>
                                        <p:tgtEl>
                                          <p:spTgt spid="9"/>
                                        </p:tgtEl>
                                        <p:attrNameLst>
                                          <p:attrName>ppt_w</p:attrName>
                                        </p:attrNameLst>
                                      </p:cBhvr>
                                      <p:tavLst>
                                        <p:tav tm="0">
                                          <p:val>
                                            <p:strVal val="ppt_w"/>
                                          </p:val>
                                        </p:tav>
                                        <p:tav tm="100000">
                                          <p:val>
                                            <p:strVal val="ppt_w"/>
                                          </p:val>
                                        </p:tav>
                                      </p:tavLst>
                                    </p:anim>
                                    <p:anim calcmode="lin" valueType="num">
                                      <p:cBhvr>
                                        <p:cTn id="100" dur="3000"/>
                                        <p:tgtEl>
                                          <p:spTgt spid="9"/>
                                        </p:tgtEl>
                                        <p:attrNameLst>
                                          <p:attrName>ppt_h</p:attrName>
                                        </p:attrNameLst>
                                      </p:cBhvr>
                                      <p:tavLst>
                                        <p:tav tm="0">
                                          <p:val>
                                            <p:strVal val="ppt_h"/>
                                          </p:val>
                                        </p:tav>
                                        <p:tav tm="100000">
                                          <p:val>
                                            <p:fltVal val="0"/>
                                          </p:val>
                                        </p:tav>
                                      </p:tavLst>
                                    </p:anim>
                                    <p:set>
                                      <p:cBhvr>
                                        <p:cTn id="101" dur="1" fill="hold">
                                          <p:stCondLst>
                                            <p:cond delay="2999"/>
                                          </p:stCondLst>
                                        </p:cTn>
                                        <p:tgtEl>
                                          <p:spTgt spid="9"/>
                                        </p:tgtEl>
                                        <p:attrNameLst>
                                          <p:attrName>style.visibility</p:attrName>
                                        </p:attrNameLst>
                                      </p:cBhvr>
                                      <p:to>
                                        <p:strVal val="hidden"/>
                                      </p:to>
                                    </p:set>
                                  </p:childTnLst>
                                </p:cTn>
                              </p:par>
                              <p:par>
                                <p:cTn id="102" presetID="17" presetClass="exit" presetSubtype="4" fill="hold" grpId="1" nodeType="withEffect">
                                  <p:stCondLst>
                                    <p:cond delay="0"/>
                                  </p:stCondLst>
                                  <p:childTnLst>
                                    <p:anim calcmode="lin" valueType="num">
                                      <p:cBhvr>
                                        <p:cTn id="103" dur="3000"/>
                                        <p:tgtEl>
                                          <p:spTgt spid="13"/>
                                        </p:tgtEl>
                                        <p:attrNameLst>
                                          <p:attrName>ppt_x</p:attrName>
                                        </p:attrNameLst>
                                      </p:cBhvr>
                                      <p:tavLst>
                                        <p:tav tm="0">
                                          <p:val>
                                            <p:strVal val="ppt_x"/>
                                          </p:val>
                                        </p:tav>
                                        <p:tav tm="100000">
                                          <p:val>
                                            <p:strVal val="ppt_x"/>
                                          </p:val>
                                        </p:tav>
                                      </p:tavLst>
                                    </p:anim>
                                    <p:anim calcmode="lin" valueType="num">
                                      <p:cBhvr>
                                        <p:cTn id="104" dur="3000"/>
                                        <p:tgtEl>
                                          <p:spTgt spid="13"/>
                                        </p:tgtEl>
                                        <p:attrNameLst>
                                          <p:attrName>ppt_y</p:attrName>
                                        </p:attrNameLst>
                                      </p:cBhvr>
                                      <p:tavLst>
                                        <p:tav tm="0">
                                          <p:val>
                                            <p:strVal val="ppt_y"/>
                                          </p:val>
                                        </p:tav>
                                        <p:tav tm="100000">
                                          <p:val>
                                            <p:strVal val="ppt_y+ppt_h/2"/>
                                          </p:val>
                                        </p:tav>
                                      </p:tavLst>
                                    </p:anim>
                                    <p:anim calcmode="lin" valueType="num">
                                      <p:cBhvr>
                                        <p:cTn id="105" dur="3000"/>
                                        <p:tgtEl>
                                          <p:spTgt spid="13"/>
                                        </p:tgtEl>
                                        <p:attrNameLst>
                                          <p:attrName>ppt_w</p:attrName>
                                        </p:attrNameLst>
                                      </p:cBhvr>
                                      <p:tavLst>
                                        <p:tav tm="0">
                                          <p:val>
                                            <p:strVal val="ppt_w"/>
                                          </p:val>
                                        </p:tav>
                                        <p:tav tm="100000">
                                          <p:val>
                                            <p:strVal val="ppt_w"/>
                                          </p:val>
                                        </p:tav>
                                      </p:tavLst>
                                    </p:anim>
                                    <p:anim calcmode="lin" valueType="num">
                                      <p:cBhvr>
                                        <p:cTn id="106" dur="3000"/>
                                        <p:tgtEl>
                                          <p:spTgt spid="13"/>
                                        </p:tgtEl>
                                        <p:attrNameLst>
                                          <p:attrName>ppt_h</p:attrName>
                                        </p:attrNameLst>
                                      </p:cBhvr>
                                      <p:tavLst>
                                        <p:tav tm="0">
                                          <p:val>
                                            <p:strVal val="ppt_h"/>
                                          </p:val>
                                        </p:tav>
                                        <p:tav tm="100000">
                                          <p:val>
                                            <p:fltVal val="0"/>
                                          </p:val>
                                        </p:tav>
                                      </p:tavLst>
                                    </p:anim>
                                    <p:set>
                                      <p:cBhvr>
                                        <p:cTn id="107" dur="1" fill="hold">
                                          <p:stCondLst>
                                            <p:cond delay="2999"/>
                                          </p:stCondLst>
                                        </p:cTn>
                                        <p:tgtEl>
                                          <p:spTgt spid="13"/>
                                        </p:tgtEl>
                                        <p:attrNameLst>
                                          <p:attrName>style.visibility</p:attrName>
                                        </p:attrNameLst>
                                      </p:cBhvr>
                                      <p:to>
                                        <p:strVal val="hidden"/>
                                      </p:to>
                                    </p:set>
                                  </p:childTnLst>
                                </p:cTn>
                              </p:par>
                              <p:par>
                                <p:cTn id="108" presetID="17" presetClass="exit" presetSubtype="4" fill="hold" grpId="1" nodeType="withEffect">
                                  <p:stCondLst>
                                    <p:cond delay="0"/>
                                  </p:stCondLst>
                                  <p:childTnLst>
                                    <p:anim calcmode="lin" valueType="num">
                                      <p:cBhvr>
                                        <p:cTn id="109" dur="3000"/>
                                        <p:tgtEl>
                                          <p:spTgt spid="17"/>
                                        </p:tgtEl>
                                        <p:attrNameLst>
                                          <p:attrName>ppt_x</p:attrName>
                                        </p:attrNameLst>
                                      </p:cBhvr>
                                      <p:tavLst>
                                        <p:tav tm="0">
                                          <p:val>
                                            <p:strVal val="ppt_x"/>
                                          </p:val>
                                        </p:tav>
                                        <p:tav tm="100000">
                                          <p:val>
                                            <p:strVal val="ppt_x"/>
                                          </p:val>
                                        </p:tav>
                                      </p:tavLst>
                                    </p:anim>
                                    <p:anim calcmode="lin" valueType="num">
                                      <p:cBhvr>
                                        <p:cTn id="110" dur="3000"/>
                                        <p:tgtEl>
                                          <p:spTgt spid="17"/>
                                        </p:tgtEl>
                                        <p:attrNameLst>
                                          <p:attrName>ppt_y</p:attrName>
                                        </p:attrNameLst>
                                      </p:cBhvr>
                                      <p:tavLst>
                                        <p:tav tm="0">
                                          <p:val>
                                            <p:strVal val="ppt_y"/>
                                          </p:val>
                                        </p:tav>
                                        <p:tav tm="100000">
                                          <p:val>
                                            <p:strVal val="ppt_y+ppt_h/2"/>
                                          </p:val>
                                        </p:tav>
                                      </p:tavLst>
                                    </p:anim>
                                    <p:anim calcmode="lin" valueType="num">
                                      <p:cBhvr>
                                        <p:cTn id="111" dur="3000"/>
                                        <p:tgtEl>
                                          <p:spTgt spid="17"/>
                                        </p:tgtEl>
                                        <p:attrNameLst>
                                          <p:attrName>ppt_w</p:attrName>
                                        </p:attrNameLst>
                                      </p:cBhvr>
                                      <p:tavLst>
                                        <p:tav tm="0">
                                          <p:val>
                                            <p:strVal val="ppt_w"/>
                                          </p:val>
                                        </p:tav>
                                        <p:tav tm="100000">
                                          <p:val>
                                            <p:strVal val="ppt_w"/>
                                          </p:val>
                                        </p:tav>
                                      </p:tavLst>
                                    </p:anim>
                                    <p:anim calcmode="lin" valueType="num">
                                      <p:cBhvr>
                                        <p:cTn id="112" dur="3000"/>
                                        <p:tgtEl>
                                          <p:spTgt spid="17"/>
                                        </p:tgtEl>
                                        <p:attrNameLst>
                                          <p:attrName>ppt_h</p:attrName>
                                        </p:attrNameLst>
                                      </p:cBhvr>
                                      <p:tavLst>
                                        <p:tav tm="0">
                                          <p:val>
                                            <p:strVal val="ppt_h"/>
                                          </p:val>
                                        </p:tav>
                                        <p:tav tm="100000">
                                          <p:val>
                                            <p:fltVal val="0"/>
                                          </p:val>
                                        </p:tav>
                                      </p:tavLst>
                                    </p:anim>
                                    <p:set>
                                      <p:cBhvr>
                                        <p:cTn id="113" dur="1" fill="hold">
                                          <p:stCondLst>
                                            <p:cond delay="2999"/>
                                          </p:stCondLst>
                                        </p:cTn>
                                        <p:tgtEl>
                                          <p:spTgt spid="17"/>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8"/>
                                        </p:tgtEl>
                                      </p:cBhvr>
                                    </p:animEffect>
                                    <p:set>
                                      <p:cBhvr>
                                        <p:cTn id="116" dur="1" fill="hold">
                                          <p:stCondLst>
                                            <p:cond delay="2999"/>
                                          </p:stCondLst>
                                        </p:cTn>
                                        <p:tgtEl>
                                          <p:spTgt spid="8"/>
                                        </p:tgtEl>
                                        <p:attrNameLst>
                                          <p:attrName>style.visibility</p:attrName>
                                        </p:attrNameLst>
                                      </p:cBhvr>
                                      <p:to>
                                        <p:strVal val="hidden"/>
                                      </p:to>
                                    </p:set>
                                  </p:childTnLst>
                                </p:cTn>
                              </p:par>
                              <p:par>
                                <p:cTn id="117" presetID="16" presetClass="exit" presetSubtype="37" fill="hold" grpId="2" nodeType="withEffect">
                                  <p:stCondLst>
                                    <p:cond delay="0"/>
                                  </p:stCondLst>
                                  <p:childTnLst>
                                    <p:animEffect transition="out" filter="barn(outVertical)">
                                      <p:cBhvr>
                                        <p:cTn id="118" dur="3000"/>
                                        <p:tgtEl>
                                          <p:spTgt spid="11"/>
                                        </p:tgtEl>
                                      </p:cBhvr>
                                    </p:animEffect>
                                    <p:set>
                                      <p:cBhvr>
                                        <p:cTn id="119" dur="1" fill="hold">
                                          <p:stCondLst>
                                            <p:cond delay="2999"/>
                                          </p:stCondLst>
                                        </p:cTn>
                                        <p:tgtEl>
                                          <p:spTgt spid="11"/>
                                        </p:tgtEl>
                                        <p:attrNameLst>
                                          <p:attrName>style.visibility</p:attrName>
                                        </p:attrNameLst>
                                      </p:cBhvr>
                                      <p:to>
                                        <p:strVal val="hidden"/>
                                      </p:to>
                                    </p:set>
                                  </p:childTnLst>
                                </p:cTn>
                              </p:par>
                              <p:par>
                                <p:cTn id="120" presetID="16" presetClass="exit" presetSubtype="37" fill="hold" grpId="2" nodeType="withEffect">
                                  <p:stCondLst>
                                    <p:cond delay="0"/>
                                  </p:stCondLst>
                                  <p:childTnLst>
                                    <p:animEffect transition="out" filter="barn(outVertical)">
                                      <p:cBhvr>
                                        <p:cTn id="121" dur="3000"/>
                                        <p:tgtEl>
                                          <p:spTgt spid="15"/>
                                        </p:tgtEl>
                                      </p:cBhvr>
                                    </p:animEffect>
                                    <p:set>
                                      <p:cBhvr>
                                        <p:cTn id="122" dur="1" fill="hold">
                                          <p:stCondLst>
                                            <p:cond delay="2999"/>
                                          </p:stCondLst>
                                        </p:cTn>
                                        <p:tgtEl>
                                          <p:spTgt spid="15"/>
                                        </p:tgtEl>
                                        <p:attrNameLst>
                                          <p:attrName>style.visibility</p:attrName>
                                        </p:attrNameLst>
                                      </p:cBhvr>
                                      <p:to>
                                        <p:strVal val="hidden"/>
                                      </p:to>
                                    </p:set>
                                  </p:childTnLst>
                                </p:cTn>
                              </p:par>
                              <p:par>
                                <p:cTn id="123" presetID="3" presetClass="exit" presetSubtype="5" fill="hold" grpId="2" nodeType="withEffect">
                                  <p:stCondLst>
                                    <p:cond delay="0"/>
                                  </p:stCondLst>
                                  <p:childTnLst>
                                    <p:animEffect transition="out" filter="blinds(vertical)">
                                      <p:cBhvr>
                                        <p:cTn id="124" dur="3000"/>
                                        <p:tgtEl>
                                          <p:spTgt spid="6"/>
                                        </p:tgtEl>
                                      </p:cBhvr>
                                    </p:animEffect>
                                    <p:set>
                                      <p:cBhvr>
                                        <p:cTn id="125" dur="1" fill="hold">
                                          <p:stCondLst>
                                            <p:cond delay="2999"/>
                                          </p:stCondLst>
                                        </p:cTn>
                                        <p:tgtEl>
                                          <p:spTgt spid="6"/>
                                        </p:tgtEl>
                                        <p:attrNameLst>
                                          <p:attrName>style.visibility</p:attrName>
                                        </p:attrNameLst>
                                      </p:cBhvr>
                                      <p:to>
                                        <p:strVal val="hidden"/>
                                      </p:to>
                                    </p:set>
                                  </p:childTnLst>
                                </p:cTn>
                              </p:par>
                              <p:par>
                                <p:cTn id="126" presetID="16" presetClass="exit" presetSubtype="42" fill="hold" grpId="2" nodeType="withEffect">
                                  <p:stCondLst>
                                    <p:cond delay="0"/>
                                  </p:stCondLst>
                                  <p:childTnLst>
                                    <p:animEffect transition="out" filter="barn(outHorizontal)">
                                      <p:cBhvr>
                                        <p:cTn id="127" dur="3000"/>
                                        <p:tgtEl>
                                          <p:spTgt spid="10"/>
                                        </p:tgtEl>
                                      </p:cBhvr>
                                    </p:animEffect>
                                    <p:set>
                                      <p:cBhvr>
                                        <p:cTn id="128" dur="1" fill="hold">
                                          <p:stCondLst>
                                            <p:cond delay="2999"/>
                                          </p:stCondLst>
                                        </p:cTn>
                                        <p:tgtEl>
                                          <p:spTgt spid="10"/>
                                        </p:tgtEl>
                                        <p:attrNameLst>
                                          <p:attrName>style.visibility</p:attrName>
                                        </p:attrNameLst>
                                      </p:cBhvr>
                                      <p:to>
                                        <p:strVal val="hidden"/>
                                      </p:to>
                                    </p:set>
                                  </p:childTnLst>
                                </p:cTn>
                              </p:par>
                              <p:par>
                                <p:cTn id="129" presetID="16" presetClass="exit" presetSubtype="42" fill="hold" grpId="2" nodeType="withEffect">
                                  <p:stCondLst>
                                    <p:cond delay="0"/>
                                  </p:stCondLst>
                                  <p:childTnLst>
                                    <p:animEffect transition="out" filter="barn(outHorizontal)">
                                      <p:cBhvr>
                                        <p:cTn id="130" dur="3000"/>
                                        <p:tgtEl>
                                          <p:spTgt spid="14"/>
                                        </p:tgtEl>
                                      </p:cBhvr>
                                    </p:animEffect>
                                    <p:set>
                                      <p:cBhvr>
                                        <p:cTn id="131" dur="1" fill="hold">
                                          <p:stCondLst>
                                            <p:cond delay="2999"/>
                                          </p:stCondLst>
                                        </p:cTn>
                                        <p:tgtEl>
                                          <p:spTgt spid="14"/>
                                        </p:tgtEl>
                                        <p:attrNameLst>
                                          <p:attrName>style.visibility</p:attrName>
                                        </p:attrNameLst>
                                      </p:cBhvr>
                                      <p:to>
                                        <p:strVal val="hidden"/>
                                      </p:to>
                                    </p:set>
                                  </p:childTnLst>
                                </p:cTn>
                              </p:par>
                              <p:par>
                                <p:cTn id="132" presetID="3" presetClass="exit" presetSubtype="5" fill="hold" grpId="2" nodeType="withEffect">
                                  <p:stCondLst>
                                    <p:cond delay="0"/>
                                  </p:stCondLst>
                                  <p:childTnLst>
                                    <p:animEffect transition="out" filter="blinds(vertical)">
                                      <p:cBhvr>
                                        <p:cTn id="133" dur="3000"/>
                                        <p:tgtEl>
                                          <p:spTgt spid="7"/>
                                        </p:tgtEl>
                                      </p:cBhvr>
                                    </p:animEffect>
                                    <p:set>
                                      <p:cBhvr>
                                        <p:cTn id="134" dur="1" fill="hold">
                                          <p:stCondLst>
                                            <p:cond delay="2999"/>
                                          </p:stCondLst>
                                        </p:cTn>
                                        <p:tgtEl>
                                          <p:spTgt spid="7"/>
                                        </p:tgtEl>
                                        <p:attrNameLst>
                                          <p:attrName>style.visibility</p:attrName>
                                        </p:attrNameLst>
                                      </p:cBhvr>
                                      <p:to>
                                        <p:strVal val="hidden"/>
                                      </p:to>
                                    </p:set>
                                  </p:childTnLst>
                                </p:cTn>
                              </p:par>
                              <p:par>
                                <p:cTn id="135" presetID="16" presetClass="exit" presetSubtype="42" fill="hold" grpId="2" nodeType="withEffect">
                                  <p:stCondLst>
                                    <p:cond delay="0"/>
                                  </p:stCondLst>
                                  <p:childTnLst>
                                    <p:animEffect transition="out" filter="barn(outHorizontal)">
                                      <p:cBhvr>
                                        <p:cTn id="136" dur="3000"/>
                                        <p:tgtEl>
                                          <p:spTgt spid="12"/>
                                        </p:tgtEl>
                                      </p:cBhvr>
                                    </p:animEffect>
                                    <p:set>
                                      <p:cBhvr>
                                        <p:cTn id="137" dur="1" fill="hold">
                                          <p:stCondLst>
                                            <p:cond delay="2999"/>
                                          </p:stCondLst>
                                        </p:cTn>
                                        <p:tgtEl>
                                          <p:spTgt spid="12"/>
                                        </p:tgtEl>
                                        <p:attrNameLst>
                                          <p:attrName>style.visibility</p:attrName>
                                        </p:attrNameLst>
                                      </p:cBhvr>
                                      <p:to>
                                        <p:strVal val="hidden"/>
                                      </p:to>
                                    </p:set>
                                  </p:childTnLst>
                                </p:cTn>
                              </p:par>
                              <p:par>
                                <p:cTn id="138" presetID="16" presetClass="exit" presetSubtype="42" fill="hold" grpId="2" nodeType="withEffect">
                                  <p:stCondLst>
                                    <p:cond delay="0"/>
                                  </p:stCondLst>
                                  <p:childTnLst>
                                    <p:animEffect transition="out" filter="barn(outHorizontal)">
                                      <p:cBhvr>
                                        <p:cTn id="139" dur="3000"/>
                                        <p:tgtEl>
                                          <p:spTgt spid="16"/>
                                        </p:tgtEl>
                                      </p:cBhvr>
                                    </p:animEffect>
                                    <p:set>
                                      <p:cBhvr>
                                        <p:cTn id="140" dur="1" fill="hold">
                                          <p:stCondLst>
                                            <p:cond delay="2999"/>
                                          </p:stCondLst>
                                        </p:cTn>
                                        <p:tgtEl>
                                          <p:spTgt spid="16"/>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9"/>
                                        </p:tgtEl>
                                      </p:cBhvr>
                                    </p:animEffect>
                                    <p:set>
                                      <p:cBhvr>
                                        <p:cTn id="143" dur="1" fill="hold">
                                          <p:stCondLst>
                                            <p:cond delay="2999"/>
                                          </p:stCondLst>
                                        </p:cTn>
                                        <p:tgtEl>
                                          <p:spTgt spid="9"/>
                                        </p:tgtEl>
                                        <p:attrNameLst>
                                          <p:attrName>style.visibility</p:attrName>
                                        </p:attrNameLst>
                                      </p:cBhvr>
                                      <p:to>
                                        <p:strVal val="hidden"/>
                                      </p:to>
                                    </p:set>
                                  </p:childTnLst>
                                </p:cTn>
                              </p:par>
                              <p:par>
                                <p:cTn id="144" presetID="16" presetClass="exit" presetSubtype="37" fill="hold" grpId="2" nodeType="withEffect">
                                  <p:stCondLst>
                                    <p:cond delay="0"/>
                                  </p:stCondLst>
                                  <p:childTnLst>
                                    <p:animEffect transition="out" filter="barn(outVertical)">
                                      <p:cBhvr>
                                        <p:cTn id="145" dur="3000"/>
                                        <p:tgtEl>
                                          <p:spTgt spid="13"/>
                                        </p:tgtEl>
                                      </p:cBhvr>
                                    </p:animEffect>
                                    <p:set>
                                      <p:cBhvr>
                                        <p:cTn id="146" dur="1" fill="hold">
                                          <p:stCondLst>
                                            <p:cond delay="2999"/>
                                          </p:stCondLst>
                                        </p:cTn>
                                        <p:tgtEl>
                                          <p:spTgt spid="13"/>
                                        </p:tgtEl>
                                        <p:attrNameLst>
                                          <p:attrName>style.visibility</p:attrName>
                                        </p:attrNameLst>
                                      </p:cBhvr>
                                      <p:to>
                                        <p:strVal val="hidden"/>
                                      </p:to>
                                    </p:set>
                                  </p:childTnLst>
                                </p:cTn>
                              </p:par>
                              <p:par>
                                <p:cTn id="147" presetID="16" presetClass="exit" presetSubtype="37" fill="hold" grpId="2" nodeType="withEffect">
                                  <p:stCondLst>
                                    <p:cond delay="0"/>
                                  </p:stCondLst>
                                  <p:childTnLst>
                                    <p:animEffect transition="out" filter="barn(outVertical)">
                                      <p:cBhvr>
                                        <p:cTn id="148" dur="3000"/>
                                        <p:tgtEl>
                                          <p:spTgt spid="17"/>
                                        </p:tgtEl>
                                      </p:cBhvr>
                                    </p:animEffect>
                                    <p:set>
                                      <p:cBhvr>
                                        <p:cTn id="149" dur="1" fill="hold">
                                          <p:stCondLst>
                                            <p:cond delay="2999"/>
                                          </p:stCondLst>
                                        </p:cTn>
                                        <p:tgtEl>
                                          <p:spTgt spid="17"/>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4"/>
                                        </p:tgtEl>
                                        <p:attrNameLst>
                                          <p:attrName>style.visibility</p:attrName>
                                        </p:attrNameLst>
                                      </p:cBhvr>
                                      <p:to>
                                        <p:strVal val="visible"/>
                                      </p:to>
                                    </p:set>
                                    <p:anim calcmode="lin" valueType="num">
                                      <p:cBhvr>
                                        <p:cTn id="152" dur="3000" fill="hold"/>
                                        <p:tgtEl>
                                          <p:spTgt spid="4"/>
                                        </p:tgtEl>
                                        <p:attrNameLst>
                                          <p:attrName>ppt_w</p:attrName>
                                        </p:attrNameLst>
                                      </p:cBhvr>
                                      <p:tavLst>
                                        <p:tav tm="0">
                                          <p:val>
                                            <p:strVal val="2/3*#ppt_w"/>
                                          </p:val>
                                        </p:tav>
                                        <p:tav tm="100000">
                                          <p:val>
                                            <p:strVal val="#ppt_w"/>
                                          </p:val>
                                        </p:tav>
                                      </p:tavLst>
                                    </p:anim>
                                    <p:anim calcmode="lin" valueType="num">
                                      <p:cBhvr>
                                        <p:cTn id="153" dur="3000" fill="hold"/>
                                        <p:tgtEl>
                                          <p:spTgt spid="4"/>
                                        </p:tgtEl>
                                        <p:attrNameLst>
                                          <p:attrName>ppt_h</p:attrName>
                                        </p:attrNameLst>
                                      </p:cBhvr>
                                      <p:tavLst>
                                        <p:tav tm="0">
                                          <p:val>
                                            <p:strVal val="2/3*#ppt_h"/>
                                          </p:val>
                                        </p:tav>
                                        <p:tav tm="100000">
                                          <p:val>
                                            <p:strVal val="#ppt_h"/>
                                          </p:val>
                                        </p:tav>
                                      </p:tavLst>
                                    </p:anim>
                                  </p:childTnLst>
                                </p:cTn>
                              </p:par>
                              <p:par>
                                <p:cTn id="154" presetID="4" presetClass="entr" presetSubtype="32" fill="hold" nodeType="withEffect">
                                  <p:stCondLst>
                                    <p:cond delay="0"/>
                                  </p:stCondLst>
                                  <p:childTnLst>
                                    <p:set>
                                      <p:cBhvr>
                                        <p:cTn id="155" dur="1" fill="hold">
                                          <p:stCondLst>
                                            <p:cond delay="0"/>
                                          </p:stCondLst>
                                        </p:cTn>
                                        <p:tgtEl>
                                          <p:spTgt spid="4"/>
                                        </p:tgtEl>
                                        <p:attrNameLst>
                                          <p:attrName>style.visibility</p:attrName>
                                        </p:attrNameLst>
                                      </p:cBhvr>
                                      <p:to>
                                        <p:strVal val="visible"/>
                                      </p:to>
                                    </p:set>
                                    <p:animEffect transition="in" filter="box(out)">
                                      <p:cBhvr>
                                        <p:cTn id="156" dur="3000"/>
                                        <p:tgtEl>
                                          <p:spTgt spid="4"/>
                                        </p:tgtEl>
                                      </p:cBhvr>
                                    </p:animEffect>
                                  </p:childTnLst>
                                </p:cTn>
                              </p:par>
                            </p:childTnLst>
                          </p:cTn>
                        </p:par>
                        <p:par>
                          <p:cTn id="157" fill="hold" nodeType="afterGroup">
                            <p:stCondLst>
                              <p:cond delay="6000"/>
                            </p:stCondLst>
                            <p:childTnLst>
                              <p:par>
                                <p:cTn id="158" presetID="23" presetClass="entr" presetSubtype="16" fill="hold" grpId="0" nodeType="afterEffect">
                                  <p:stCondLst>
                                    <p:cond delay="0"/>
                                  </p:stCondLst>
                                  <p:childTnLst>
                                    <p:set>
                                      <p:cBhvr>
                                        <p:cTn id="159" dur="1" fill="hold">
                                          <p:stCondLst>
                                            <p:cond delay="0"/>
                                          </p:stCondLst>
                                        </p:cTn>
                                        <p:tgtEl>
                                          <p:spTgt spid="19"/>
                                        </p:tgtEl>
                                        <p:attrNameLst>
                                          <p:attrName>style.visibility</p:attrName>
                                        </p:attrNameLst>
                                      </p:cBhvr>
                                      <p:to>
                                        <p:strVal val="visible"/>
                                      </p:to>
                                    </p:set>
                                    <p:anim calcmode="lin" valueType="num">
                                      <p:cBhvr>
                                        <p:cTn id="160" dur="2000" fill="hold"/>
                                        <p:tgtEl>
                                          <p:spTgt spid="19"/>
                                        </p:tgtEl>
                                        <p:attrNameLst>
                                          <p:attrName>ppt_w</p:attrName>
                                        </p:attrNameLst>
                                      </p:cBhvr>
                                      <p:tavLst>
                                        <p:tav tm="0">
                                          <p:val>
                                            <p:fltVal val="0"/>
                                          </p:val>
                                        </p:tav>
                                        <p:tav tm="100000">
                                          <p:val>
                                            <p:strVal val="#ppt_w"/>
                                          </p:val>
                                        </p:tav>
                                      </p:tavLst>
                                    </p:anim>
                                    <p:anim calcmode="lin" valueType="num">
                                      <p:cBhvr>
                                        <p:cTn id="161" dur="2000" fill="hold"/>
                                        <p:tgtEl>
                                          <p:spTgt spid="19"/>
                                        </p:tgtEl>
                                        <p:attrNameLst>
                                          <p:attrName>ppt_h</p:attrName>
                                        </p:attrNameLst>
                                      </p:cBhvr>
                                      <p:tavLst>
                                        <p:tav tm="0">
                                          <p:val>
                                            <p:fltVal val="0"/>
                                          </p:val>
                                        </p:tav>
                                        <p:tav tm="100000">
                                          <p:val>
                                            <p:strVal val="#ppt_h"/>
                                          </p:val>
                                        </p:tav>
                                      </p:tavLst>
                                    </p:anim>
                                  </p:childTnLst>
                                </p:cTn>
                              </p:par>
                            </p:childTnLst>
                          </p:cTn>
                        </p:par>
                        <p:par>
                          <p:cTn id="162" fill="hold" nodeType="afterGroup">
                            <p:stCondLst>
                              <p:cond delay="8000"/>
                            </p:stCondLst>
                            <p:childTnLst>
                              <p:par>
                                <p:cTn id="163" presetID="40" presetClass="entr" presetSubtype="0" fill="hold" grpId="0" nodeType="afterEffect">
                                  <p:stCondLst>
                                    <p:cond delay="500"/>
                                  </p:stCondLst>
                                  <p:iterate type="lt">
                                    <p:tmPct val="10000"/>
                                  </p:iterate>
                                  <p:childTnLst>
                                    <p:set>
                                      <p:cBhvr>
                                        <p:cTn id="164" dur="1" fill="hold">
                                          <p:stCondLst>
                                            <p:cond delay="0"/>
                                          </p:stCondLst>
                                        </p:cTn>
                                        <p:tgtEl>
                                          <p:spTgt spid="18"/>
                                        </p:tgtEl>
                                        <p:attrNameLst>
                                          <p:attrName>style.visibility</p:attrName>
                                        </p:attrNameLst>
                                      </p:cBhvr>
                                      <p:to>
                                        <p:strVal val="visible"/>
                                      </p:to>
                                    </p:set>
                                    <p:animEffect transition="in" filter="fade">
                                      <p:cBhvr>
                                        <p:cTn id="165" dur="1000"/>
                                        <p:tgtEl>
                                          <p:spTgt spid="18"/>
                                        </p:tgtEl>
                                      </p:cBhvr>
                                    </p:animEffect>
                                    <p:anim calcmode="lin" valueType="num">
                                      <p:cBhvr>
                                        <p:cTn id="166" dur="1000" fill="hold"/>
                                        <p:tgtEl>
                                          <p:spTgt spid="18"/>
                                        </p:tgtEl>
                                        <p:attrNameLst>
                                          <p:attrName>ppt_x</p:attrName>
                                        </p:attrNameLst>
                                      </p:cBhvr>
                                      <p:tavLst>
                                        <p:tav tm="0">
                                          <p:val>
                                            <p:strVal val="#ppt_x-.1"/>
                                          </p:val>
                                        </p:tav>
                                        <p:tav tm="100000">
                                          <p:val>
                                            <p:strVal val="#ppt_x"/>
                                          </p:val>
                                        </p:tav>
                                      </p:tavLst>
                                    </p:anim>
                                    <p:anim calcmode="lin" valueType="num">
                                      <p:cBhvr>
                                        <p:cTn id="167"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p:bldP spid="19"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1552577" y="4056"/>
            <a:ext cx="6408736" cy="1010710"/>
          </a:xfrm>
          <a:prstGeom prst="rect">
            <a:avLst/>
          </a:prstGeom>
        </p:spPr>
        <p:txBody>
          <a:bodyPr wrap="none" fromWordArt="1">
            <a:prstTxWarp prst="textDeflate">
              <a:avLst>
                <a:gd name="adj" fmla="val 28704"/>
              </a:avLst>
            </a:prstTxWarp>
            <a:scene3d>
              <a:camera prst="perspectiveRelaxedModerately"/>
              <a:lightRig rig="legacyHarsh3" dir="t"/>
            </a:scene3d>
            <a:sp3d extrusionH="430200" prstMaterial="legacyMatte">
              <a:bevelT w="82550" h="38100" prst="coolSlant"/>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cs typeface="Arial" charset="0"/>
              </a:rPr>
              <a:t> Música Enlazada </a:t>
            </a:r>
          </a:p>
        </p:txBody>
      </p:sp>
      <p:sp>
        <p:nvSpPr>
          <p:cNvPr id="72708" name="WordArt 4"/>
          <p:cNvSpPr>
            <a:spLocks noChangeArrowheads="1" noChangeShapeType="1" noTextEdit="1"/>
          </p:cNvSpPr>
          <p:nvPr/>
        </p:nvSpPr>
        <p:spPr bwMode="auto">
          <a:xfrm>
            <a:off x="2051720" y="1417340"/>
            <a:ext cx="4968875" cy="719667"/>
          </a:xfrm>
          <a:prstGeom prst="rect">
            <a:avLst/>
          </a:prstGeom>
        </p:spPr>
        <p:txBody>
          <a:bodyPr wrap="none" fromWordArt="1">
            <a:prstTxWarp prst="textDeflateBottom">
              <a:avLst>
                <a:gd name="adj" fmla="val 76472"/>
              </a:avLst>
            </a:prstTxWarp>
            <a:scene3d>
              <a:camera prst="perspectiveRelaxedModerately"/>
              <a:lightRig rig="legacyNormal3" dir="b"/>
            </a:scene3d>
            <a:sp3d extrusionH="430200" prstMaterial="legacyMatte">
              <a:bevelT w="82550" h="38100" prst="coolSlant"/>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cs typeface="Arial" charset="0"/>
              </a:rPr>
              <a:t> Títulos: </a:t>
            </a:r>
          </a:p>
        </p:txBody>
      </p:sp>
      <p:sp>
        <p:nvSpPr>
          <p:cNvPr id="70661" name="WordArt 5"/>
          <p:cNvSpPr>
            <a:spLocks noChangeArrowheads="1" noChangeShapeType="1" noTextEdit="1"/>
          </p:cNvSpPr>
          <p:nvPr/>
        </p:nvSpPr>
        <p:spPr bwMode="auto">
          <a:xfrm>
            <a:off x="1475656" y="2137420"/>
            <a:ext cx="6840759" cy="844382"/>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gradFill rotWithShape="1">
                  <a:gsLst>
                    <a:gs pos="0">
                      <a:srgbClr val="6600CC"/>
                    </a:gs>
                    <a:gs pos="100000">
                      <a:srgbClr val="CC00CC"/>
                    </a:gs>
                  </a:gsLst>
                  <a:lin ang="5400000" scaled="1"/>
                </a:gradFill>
                <a:effectLst>
                  <a:prstShdw prst="shdw17" dist="17961" dir="2700000">
                    <a:srgbClr val="3D007A"/>
                  </a:prstShdw>
                </a:effectLst>
                <a:latin typeface="High Tower Text"/>
                <a:cs typeface="Arial" charset="0"/>
              </a:rPr>
              <a:t> - Sevilla tiene un color especial (Los del Río)  </a:t>
            </a:r>
          </a:p>
        </p:txBody>
      </p:sp>
      <p:sp>
        <p:nvSpPr>
          <p:cNvPr id="70662" name="WordArt 6"/>
          <p:cNvSpPr>
            <a:spLocks noChangeArrowheads="1" noChangeShapeType="1" noTextEdit="1"/>
          </p:cNvSpPr>
          <p:nvPr/>
        </p:nvSpPr>
        <p:spPr bwMode="auto">
          <a:xfrm>
            <a:off x="1475656" y="3217540"/>
            <a:ext cx="6624736" cy="659694"/>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82550" h="38100" prst="coolSlant"/>
            </a:sp3d>
          </a:bodyPr>
          <a:lstStyle/>
          <a:p>
            <a:pPr algn="ctr">
              <a:defRPr/>
            </a:pPr>
            <a:r>
              <a:rPr lang="es-ES" sz="3600" kern="10" dirty="0">
                <a:ln w="19050">
                  <a:noFill/>
                  <a:round/>
                  <a:headEnd/>
                  <a:tailEnd/>
                </a:ln>
                <a:solidFill>
                  <a:srgbClr val="0066CC"/>
                </a:solidFill>
                <a:effectLst>
                  <a:prstShdw prst="shdw17" dist="17961" dir="13500000">
                    <a:srgbClr val="003D7A"/>
                  </a:prstShdw>
                </a:effectLst>
                <a:latin typeface="High Tower Text"/>
                <a:cs typeface="Arial" charset="0"/>
              </a:rPr>
              <a:t> - Nostalgia sevillana (Manolo Escobar) </a:t>
            </a:r>
          </a:p>
        </p:txBody>
      </p:sp>
      <p:sp>
        <p:nvSpPr>
          <p:cNvPr id="70663" name="WordArt 7"/>
          <p:cNvSpPr>
            <a:spLocks noChangeArrowheads="1" noChangeShapeType="1" noTextEdit="1"/>
          </p:cNvSpPr>
          <p:nvPr/>
        </p:nvSpPr>
        <p:spPr bwMode="auto">
          <a:xfrm>
            <a:off x="1475656" y="4297660"/>
            <a:ext cx="6552728" cy="633237"/>
          </a:xfrm>
          <a:prstGeom prst="rect">
            <a:avLst/>
          </a:prstGeom>
        </p:spPr>
        <p:txBody>
          <a:bodyPr wrap="none" fromWordArt="1">
            <a:prstTxWarp prst="textWave2">
              <a:avLst>
                <a:gd name="adj1" fmla="val 0"/>
                <a:gd name="adj2" fmla="val 0"/>
              </a:avLst>
            </a:prstTxWarp>
            <a:scene3d>
              <a:camera prst="perspectiveRelaxedModerately"/>
              <a:lightRig rig="threePt" dir="t"/>
            </a:scene3d>
            <a:sp3d extrusionH="57150">
              <a:bevelT w="82550" h="38100" prst="coolSlant"/>
            </a:sp3d>
          </a:bodyPr>
          <a:lstStyle/>
          <a:p>
            <a:pPr algn="ctr">
              <a:defRPr/>
            </a:pPr>
            <a:r>
              <a:rPr lang="es-ES" sz="3600" kern="10" dirty="0">
                <a:ln w="9525">
                  <a:noFill/>
                  <a:round/>
                  <a:headEnd/>
                  <a:tailEnd/>
                </a:ln>
                <a:solidFill>
                  <a:srgbClr val="99CC00"/>
                </a:solidFill>
                <a:effectLst>
                  <a:prstShdw prst="shdw17" dist="17961" dir="13500000">
                    <a:srgbClr val="5C7A00"/>
                  </a:prstShdw>
                </a:effectLst>
                <a:latin typeface="Times New Roman"/>
                <a:cs typeface="Times New Roman"/>
              </a:rPr>
              <a:t> - Rosa María (Paco Montalvo) </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18000">
        <p15:prstTrans prst="curtains"/>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ntr" presetSubtype="10"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fltVal val="0"/>
                                          </p:val>
                                        </p:tav>
                                        <p:tav tm="100000">
                                          <p:val>
                                            <p:strVal val="#ppt_w"/>
                                          </p:val>
                                        </p:tav>
                                      </p:tavLst>
                                    </p:anim>
                                    <p:anim calcmode="lin" valueType="num">
                                      <p:cBhvr>
                                        <p:cTn id="8" dur="2000" fill="hold"/>
                                        <p:tgtEl>
                                          <p:spTgt spid="72707"/>
                                        </p:tgtEl>
                                        <p:attrNameLst>
                                          <p:attrName>ppt_h</p:attrName>
                                        </p:attrNameLst>
                                      </p:cBhvr>
                                      <p:tavLst>
                                        <p:tav tm="0">
                                          <p:val>
                                            <p:strVal val="#ppt_h"/>
                                          </p:val>
                                        </p:tav>
                                        <p:tav tm="100000">
                                          <p:val>
                                            <p:strVal val="#ppt_h"/>
                                          </p:val>
                                        </p:tav>
                                      </p:tavLst>
                                    </p:anim>
                                  </p:childTnLst>
                                </p:cTn>
                              </p:par>
                            </p:childTnLst>
                          </p:cTn>
                        </p:par>
                        <p:par>
                          <p:cTn id="9" fill="hold" nodeType="afterGroup">
                            <p:stCondLst>
                              <p:cond delay="2000"/>
                            </p:stCondLst>
                            <p:childTnLst>
                              <p:par>
                                <p:cTn id="10" presetID="7" presetClass="entr" presetSubtype="4" fill="hold" nodeType="afterEffect">
                                  <p:stCondLst>
                                    <p:cond delay="500"/>
                                  </p:stCondLst>
                                  <p:childTnLst>
                                    <p:set>
                                      <p:cBhvr>
                                        <p:cTn id="11" dur="1" fill="hold">
                                          <p:stCondLst>
                                            <p:cond delay="0"/>
                                          </p:stCondLst>
                                        </p:cTn>
                                        <p:tgtEl>
                                          <p:spTgt spid="72708"/>
                                        </p:tgtEl>
                                        <p:attrNameLst>
                                          <p:attrName>style.visibility</p:attrName>
                                        </p:attrNameLst>
                                      </p:cBhvr>
                                      <p:to>
                                        <p:strVal val="visible"/>
                                      </p:to>
                                    </p:set>
                                    <p:anim calcmode="lin" valueType="num">
                                      <p:cBhvr additive="base">
                                        <p:cTn id="12" dur="2000" fill="hold"/>
                                        <p:tgtEl>
                                          <p:spTgt spid="72708"/>
                                        </p:tgtEl>
                                        <p:attrNameLst>
                                          <p:attrName>ppt_x</p:attrName>
                                        </p:attrNameLst>
                                      </p:cBhvr>
                                      <p:tavLst>
                                        <p:tav tm="0">
                                          <p:val>
                                            <p:strVal val="#ppt_x"/>
                                          </p:val>
                                        </p:tav>
                                        <p:tav tm="100000">
                                          <p:val>
                                            <p:strVal val="#ppt_x"/>
                                          </p:val>
                                        </p:tav>
                                      </p:tavLst>
                                    </p:anim>
                                    <p:anim calcmode="lin" valueType="num">
                                      <p:cBhvr additive="base">
                                        <p:cTn id="13" dur="2000" fill="hold"/>
                                        <p:tgtEl>
                                          <p:spTgt spid="72708"/>
                                        </p:tgtEl>
                                        <p:attrNameLst>
                                          <p:attrName>ppt_y</p:attrName>
                                        </p:attrNameLst>
                                      </p:cBhvr>
                                      <p:tavLst>
                                        <p:tav tm="0">
                                          <p:val>
                                            <p:strVal val="1+#ppt_h/2"/>
                                          </p:val>
                                        </p:tav>
                                        <p:tav tm="100000">
                                          <p:val>
                                            <p:strVal val="#ppt_y"/>
                                          </p:val>
                                        </p:tav>
                                      </p:tavLst>
                                    </p:anim>
                                  </p:childTnLst>
                                </p:cTn>
                              </p:par>
                              <p:par>
                                <p:cTn id="14" presetID="19" presetClass="entr" presetSubtype="10" fill="hold" nodeType="withEffect">
                                  <p:stCondLst>
                                    <p:cond delay="500"/>
                                  </p:stCondLst>
                                  <p:childTnLst>
                                    <p:set>
                                      <p:cBhvr>
                                        <p:cTn id="15" dur="1" fill="hold">
                                          <p:stCondLst>
                                            <p:cond delay="0"/>
                                          </p:stCondLst>
                                        </p:cTn>
                                        <p:tgtEl>
                                          <p:spTgt spid="72708"/>
                                        </p:tgtEl>
                                        <p:attrNameLst>
                                          <p:attrName>style.visibility</p:attrName>
                                        </p:attrNameLst>
                                      </p:cBhvr>
                                      <p:to>
                                        <p:strVal val="visible"/>
                                      </p:to>
                                    </p:set>
                                    <p:anim calcmode="lin" valueType="num">
                                      <p:cBhvr>
                                        <p:cTn id="16" dur="2000" fill="hold"/>
                                        <p:tgtEl>
                                          <p:spTgt spid="72708"/>
                                        </p:tgtEl>
                                        <p:attrNameLst>
                                          <p:attrName>ppt_w</p:attrName>
                                        </p:attrNameLst>
                                      </p:cBhvr>
                                      <p:tavLst>
                                        <p:tav tm="0" fmla="#ppt_w*sin(2.5*pi*$)">
                                          <p:val>
                                            <p:fltVal val="0"/>
                                          </p:val>
                                        </p:tav>
                                        <p:tav tm="100000">
                                          <p:val>
                                            <p:fltVal val="1"/>
                                          </p:val>
                                        </p:tav>
                                      </p:tavLst>
                                    </p:anim>
                                    <p:anim calcmode="lin" valueType="num">
                                      <p:cBhvr>
                                        <p:cTn id="17" dur="2000" fill="hold"/>
                                        <p:tgtEl>
                                          <p:spTgt spid="72708"/>
                                        </p:tgtEl>
                                        <p:attrNameLst>
                                          <p:attrName>ppt_h</p:attrName>
                                        </p:attrNameLst>
                                      </p:cBhvr>
                                      <p:tavLst>
                                        <p:tav tm="0">
                                          <p:val>
                                            <p:strVal val="#ppt_h"/>
                                          </p:val>
                                        </p:tav>
                                        <p:tav tm="100000">
                                          <p:val>
                                            <p:strVal val="#ppt_h"/>
                                          </p:val>
                                        </p:tav>
                                      </p:tavLst>
                                    </p:anim>
                                  </p:childTnLst>
                                </p:cTn>
                              </p:par>
                            </p:childTnLst>
                          </p:cTn>
                        </p:par>
                        <p:par>
                          <p:cTn id="18" fill="hold" nodeType="afterGroup">
                            <p:stCondLst>
                              <p:cond delay="4500"/>
                            </p:stCondLst>
                            <p:childTnLst>
                              <p:par>
                                <p:cTn id="19" presetID="17" presetClass="entr" presetSubtype="10" fill="hold" nodeType="afterEffect">
                                  <p:stCondLst>
                                    <p:cond delay="500"/>
                                  </p:stCondLst>
                                  <p:childTnLst>
                                    <p:set>
                                      <p:cBhvr>
                                        <p:cTn id="20" dur="1" fill="hold">
                                          <p:stCondLst>
                                            <p:cond delay="0"/>
                                          </p:stCondLst>
                                        </p:cTn>
                                        <p:tgtEl>
                                          <p:spTgt spid="70661"/>
                                        </p:tgtEl>
                                        <p:attrNameLst>
                                          <p:attrName>style.visibility</p:attrName>
                                        </p:attrNameLst>
                                      </p:cBhvr>
                                      <p:to>
                                        <p:strVal val="visible"/>
                                      </p:to>
                                    </p:set>
                                    <p:anim calcmode="lin" valueType="num">
                                      <p:cBhvr>
                                        <p:cTn id="21" dur="2000" fill="hold"/>
                                        <p:tgtEl>
                                          <p:spTgt spid="70661"/>
                                        </p:tgtEl>
                                        <p:attrNameLst>
                                          <p:attrName>ppt_w</p:attrName>
                                        </p:attrNameLst>
                                      </p:cBhvr>
                                      <p:tavLst>
                                        <p:tav tm="0">
                                          <p:val>
                                            <p:fltVal val="0"/>
                                          </p:val>
                                        </p:tav>
                                        <p:tav tm="100000">
                                          <p:val>
                                            <p:strVal val="#ppt_w"/>
                                          </p:val>
                                        </p:tav>
                                      </p:tavLst>
                                    </p:anim>
                                    <p:anim calcmode="lin" valueType="num">
                                      <p:cBhvr>
                                        <p:cTn id="22" dur="2000" fill="hold"/>
                                        <p:tgtEl>
                                          <p:spTgt spid="70661"/>
                                        </p:tgtEl>
                                        <p:attrNameLst>
                                          <p:attrName>ppt_h</p:attrName>
                                        </p:attrNameLst>
                                      </p:cBhvr>
                                      <p:tavLst>
                                        <p:tav tm="0">
                                          <p:val>
                                            <p:strVal val="#ppt_h"/>
                                          </p:val>
                                        </p:tav>
                                        <p:tav tm="100000">
                                          <p:val>
                                            <p:strVal val="#ppt_h"/>
                                          </p:val>
                                        </p:tav>
                                      </p:tavLst>
                                    </p:anim>
                                  </p:childTnLst>
                                </p:cTn>
                              </p:par>
                            </p:childTnLst>
                          </p:cTn>
                        </p:par>
                        <p:par>
                          <p:cTn id="23" fill="hold" nodeType="afterGroup">
                            <p:stCondLst>
                              <p:cond delay="7000"/>
                            </p:stCondLst>
                            <p:childTnLst>
                              <p:par>
                                <p:cTn id="24" presetID="17" presetClass="entr" presetSubtype="8" fill="hold" nodeType="afterEffect">
                                  <p:stCondLst>
                                    <p:cond delay="500"/>
                                  </p:stCondLst>
                                  <p:childTnLst>
                                    <p:set>
                                      <p:cBhvr>
                                        <p:cTn id="25" dur="1" fill="hold">
                                          <p:stCondLst>
                                            <p:cond delay="0"/>
                                          </p:stCondLst>
                                        </p:cTn>
                                        <p:tgtEl>
                                          <p:spTgt spid="70662"/>
                                        </p:tgtEl>
                                        <p:attrNameLst>
                                          <p:attrName>style.visibility</p:attrName>
                                        </p:attrNameLst>
                                      </p:cBhvr>
                                      <p:to>
                                        <p:strVal val="visible"/>
                                      </p:to>
                                    </p:set>
                                    <p:anim calcmode="lin" valueType="num">
                                      <p:cBhvr>
                                        <p:cTn id="26" dur="2000" fill="hold"/>
                                        <p:tgtEl>
                                          <p:spTgt spid="70662"/>
                                        </p:tgtEl>
                                        <p:attrNameLst>
                                          <p:attrName>ppt_x</p:attrName>
                                        </p:attrNameLst>
                                      </p:cBhvr>
                                      <p:tavLst>
                                        <p:tav tm="0">
                                          <p:val>
                                            <p:strVal val="#ppt_x-#ppt_w/2"/>
                                          </p:val>
                                        </p:tav>
                                        <p:tav tm="100000">
                                          <p:val>
                                            <p:strVal val="#ppt_x"/>
                                          </p:val>
                                        </p:tav>
                                      </p:tavLst>
                                    </p:anim>
                                    <p:anim calcmode="lin" valueType="num">
                                      <p:cBhvr>
                                        <p:cTn id="27" dur="2000" fill="hold"/>
                                        <p:tgtEl>
                                          <p:spTgt spid="70662"/>
                                        </p:tgtEl>
                                        <p:attrNameLst>
                                          <p:attrName>ppt_y</p:attrName>
                                        </p:attrNameLst>
                                      </p:cBhvr>
                                      <p:tavLst>
                                        <p:tav tm="0">
                                          <p:val>
                                            <p:strVal val="#ppt_y"/>
                                          </p:val>
                                        </p:tav>
                                        <p:tav tm="100000">
                                          <p:val>
                                            <p:strVal val="#ppt_y"/>
                                          </p:val>
                                        </p:tav>
                                      </p:tavLst>
                                    </p:anim>
                                    <p:anim calcmode="lin" valueType="num">
                                      <p:cBhvr>
                                        <p:cTn id="28" dur="2000" fill="hold"/>
                                        <p:tgtEl>
                                          <p:spTgt spid="70662"/>
                                        </p:tgtEl>
                                        <p:attrNameLst>
                                          <p:attrName>ppt_w</p:attrName>
                                        </p:attrNameLst>
                                      </p:cBhvr>
                                      <p:tavLst>
                                        <p:tav tm="0">
                                          <p:val>
                                            <p:fltVal val="0"/>
                                          </p:val>
                                        </p:tav>
                                        <p:tav tm="100000">
                                          <p:val>
                                            <p:strVal val="#ppt_w"/>
                                          </p:val>
                                        </p:tav>
                                      </p:tavLst>
                                    </p:anim>
                                    <p:anim calcmode="lin" valueType="num">
                                      <p:cBhvr>
                                        <p:cTn id="29" dur="2000" fill="hold"/>
                                        <p:tgtEl>
                                          <p:spTgt spid="70662"/>
                                        </p:tgtEl>
                                        <p:attrNameLst>
                                          <p:attrName>ppt_h</p:attrName>
                                        </p:attrNameLst>
                                      </p:cBhvr>
                                      <p:tavLst>
                                        <p:tav tm="0">
                                          <p:val>
                                            <p:strVal val="#ppt_h"/>
                                          </p:val>
                                        </p:tav>
                                        <p:tav tm="100000">
                                          <p:val>
                                            <p:strVal val="#ppt_h"/>
                                          </p:val>
                                        </p:tav>
                                      </p:tavLst>
                                    </p:anim>
                                  </p:childTnLst>
                                </p:cTn>
                              </p:par>
                            </p:childTnLst>
                          </p:cTn>
                        </p:par>
                        <p:par>
                          <p:cTn id="30" fill="hold" nodeType="afterGroup">
                            <p:stCondLst>
                              <p:cond delay="9500"/>
                            </p:stCondLst>
                            <p:childTnLst>
                              <p:par>
                                <p:cTn id="31" presetID="17" presetClass="entr" presetSubtype="2" fill="hold" nodeType="afterEffect">
                                  <p:stCondLst>
                                    <p:cond delay="500"/>
                                  </p:stCondLst>
                                  <p:childTnLst>
                                    <p:set>
                                      <p:cBhvr>
                                        <p:cTn id="32" dur="1" fill="hold">
                                          <p:stCondLst>
                                            <p:cond delay="0"/>
                                          </p:stCondLst>
                                        </p:cTn>
                                        <p:tgtEl>
                                          <p:spTgt spid="70663"/>
                                        </p:tgtEl>
                                        <p:attrNameLst>
                                          <p:attrName>style.visibility</p:attrName>
                                        </p:attrNameLst>
                                      </p:cBhvr>
                                      <p:to>
                                        <p:strVal val="visible"/>
                                      </p:to>
                                    </p:set>
                                    <p:anim calcmode="lin" valueType="num">
                                      <p:cBhvr>
                                        <p:cTn id="33" dur="2000" fill="hold"/>
                                        <p:tgtEl>
                                          <p:spTgt spid="70663"/>
                                        </p:tgtEl>
                                        <p:attrNameLst>
                                          <p:attrName>ppt_x</p:attrName>
                                        </p:attrNameLst>
                                      </p:cBhvr>
                                      <p:tavLst>
                                        <p:tav tm="0">
                                          <p:val>
                                            <p:strVal val="#ppt_x+#ppt_w/2"/>
                                          </p:val>
                                        </p:tav>
                                        <p:tav tm="100000">
                                          <p:val>
                                            <p:strVal val="#ppt_x"/>
                                          </p:val>
                                        </p:tav>
                                      </p:tavLst>
                                    </p:anim>
                                    <p:anim calcmode="lin" valueType="num">
                                      <p:cBhvr>
                                        <p:cTn id="34" dur="2000" fill="hold"/>
                                        <p:tgtEl>
                                          <p:spTgt spid="70663"/>
                                        </p:tgtEl>
                                        <p:attrNameLst>
                                          <p:attrName>ppt_y</p:attrName>
                                        </p:attrNameLst>
                                      </p:cBhvr>
                                      <p:tavLst>
                                        <p:tav tm="0">
                                          <p:val>
                                            <p:strVal val="#ppt_y"/>
                                          </p:val>
                                        </p:tav>
                                        <p:tav tm="100000">
                                          <p:val>
                                            <p:strVal val="#ppt_y"/>
                                          </p:val>
                                        </p:tav>
                                      </p:tavLst>
                                    </p:anim>
                                    <p:anim calcmode="lin" valueType="num">
                                      <p:cBhvr>
                                        <p:cTn id="35" dur="2000" fill="hold"/>
                                        <p:tgtEl>
                                          <p:spTgt spid="70663"/>
                                        </p:tgtEl>
                                        <p:attrNameLst>
                                          <p:attrName>ppt_w</p:attrName>
                                        </p:attrNameLst>
                                      </p:cBhvr>
                                      <p:tavLst>
                                        <p:tav tm="0">
                                          <p:val>
                                            <p:fltVal val="0"/>
                                          </p:val>
                                        </p:tav>
                                        <p:tav tm="100000">
                                          <p:val>
                                            <p:strVal val="#ppt_w"/>
                                          </p:val>
                                        </p:tav>
                                      </p:tavLst>
                                    </p:anim>
                                    <p:anim calcmode="lin" valueType="num">
                                      <p:cBhvr>
                                        <p:cTn id="36" dur="2000" fill="hold"/>
                                        <p:tgtEl>
                                          <p:spTgt spid="706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64514"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s-ES" altLang="es-ES">
              <a:solidFill>
                <a:srgbClr val="000000"/>
              </a:solidFill>
            </a:endParaRPr>
          </a:p>
        </p:txBody>
      </p:sp>
      <p:sp>
        <p:nvSpPr>
          <p:cNvPr id="64515"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 altLang="es-ES">
              <a:solidFill>
                <a:srgbClr val="000000"/>
              </a:solidFill>
            </a:endParaRPr>
          </a:p>
        </p:txBody>
      </p:sp>
      <p:pic>
        <p:nvPicPr>
          <p:cNvPr id="64516"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7"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 altLang="es-ES" sz="6000" b="1">
                <a:solidFill>
                  <a:srgbClr val="000000"/>
                </a:solidFill>
                <a:latin typeface="Kristen ITC" panose="03050502040202030202" pitchFamily="66" charset="0"/>
              </a:rPr>
              <a:t>¿Te ha gustado?</a:t>
            </a:r>
            <a:r>
              <a:rPr lang="es-ES" altLang="es-ES" sz="4800">
                <a:solidFill>
                  <a:srgbClr val="000000"/>
                </a:solidFill>
                <a:latin typeface="Kristen ITC" panose="03050502040202030202" pitchFamily="66" charset="0"/>
              </a:rPr>
              <a:t> </a:t>
            </a:r>
            <a:br>
              <a:rPr lang="es-ES" altLang="es-ES" sz="4800">
                <a:solidFill>
                  <a:srgbClr val="000000"/>
                </a:solidFill>
                <a:latin typeface="Kristen ITC" panose="03050502040202030202" pitchFamily="66" charset="0"/>
              </a:rPr>
            </a:br>
            <a:r>
              <a:rPr lang="es-ES" altLang="es-ES" sz="4400">
                <a:solidFill>
                  <a:srgbClr val="000000"/>
                </a:solidFill>
                <a:latin typeface="Kristen ITC" panose="03050502040202030202" pitchFamily="66" charset="0"/>
              </a:rPr>
              <a:t>Puedes ver más entrando </a:t>
            </a:r>
            <a:br>
              <a:rPr lang="es-ES" altLang="es-ES" sz="4400">
                <a:solidFill>
                  <a:srgbClr val="000000"/>
                </a:solidFill>
                <a:latin typeface="Kristen ITC" panose="03050502040202030202" pitchFamily="66" charset="0"/>
              </a:rPr>
            </a:br>
            <a:r>
              <a:rPr lang="es-ES" altLang="es-ES" sz="4400" b="1">
                <a:solidFill>
                  <a:srgbClr val="40F903"/>
                </a:solidFill>
                <a:latin typeface="Kristen ITC" panose="03050502040202030202" pitchFamily="66" charset="0"/>
                <a:hlinkClick r:id="rId2"/>
              </a:rPr>
              <a:t>Aquí</a:t>
            </a:r>
            <a:endParaRPr lang="es-ES" altLang="es-ES" sz="4400" b="1">
              <a:solidFill>
                <a:srgbClr val="40F903"/>
              </a:solidFill>
              <a:latin typeface="Kristen ITC" panose="03050502040202030202" pitchFamily="66" charset="0"/>
            </a:endParaRPr>
          </a:p>
        </p:txBody>
      </p:sp>
      <p:sp>
        <p:nvSpPr>
          <p:cNvPr id="64518"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spcBef>
                <a:spcPct val="50000"/>
              </a:spcBef>
            </a:pPr>
            <a:r>
              <a:rPr lang="es-ES_tradnl" altLang="es-ES" b="1">
                <a:solidFill>
                  <a:srgbClr val="000000"/>
                </a:solidFill>
                <a:latin typeface="Kristen ITC" panose="03050502040202030202" pitchFamily="66" charset="0"/>
              </a:rPr>
              <a:t>Además puedes recibir powerpoints en tu correo electrónico suscribiéndote aquí:</a:t>
            </a:r>
            <a:r>
              <a:rPr lang="es-ES_tradnl" altLang="es-ES" b="1">
                <a:solidFill>
                  <a:srgbClr val="0066FF"/>
                </a:solidFill>
              </a:rPr>
              <a:t> </a:t>
            </a:r>
          </a:p>
          <a:p>
            <a:pPr eaLnBrk="1" hangingPunct="1">
              <a:spcBef>
                <a:spcPct val="50000"/>
              </a:spcBef>
            </a:pPr>
            <a:endParaRPr lang="es-ES" altLang="es-ES" b="1">
              <a:solidFill>
                <a:srgbClr val="0066FF"/>
              </a:solidFill>
            </a:endParaRPr>
          </a:p>
        </p:txBody>
      </p:sp>
      <p:pic>
        <p:nvPicPr>
          <p:cNvPr id="64519"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0"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1"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2"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3"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24"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mc:AlternateContent xmlns:mc="http://schemas.openxmlformats.org/markup-compatibility/2006">
    <mc:Choice xmlns:p14="http://schemas.microsoft.com/office/powerpoint/2010/main" Requires="p14">
      <p:transition spd="slow" p14:dur="25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2365</TotalTime>
  <Words>2851</Words>
  <Application>Microsoft Office PowerPoint</Application>
  <PresentationFormat>Presentación en pantalla (16:10)</PresentationFormat>
  <Paragraphs>117</Paragraphs>
  <Slides>61</Slides>
  <Notes>1</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61</vt:i4>
      </vt:variant>
    </vt:vector>
  </HeadingPairs>
  <TitlesOfParts>
    <vt:vector size="71" baseType="lpstr">
      <vt:lpstr>Arial</vt:lpstr>
      <vt:lpstr>Arial Black</vt:lpstr>
      <vt:lpstr>Calibri</vt:lpstr>
      <vt:lpstr>High Tower Text</vt:lpstr>
      <vt:lpstr>Kristen ITC</vt:lpstr>
      <vt:lpstr>Lucida Bright</vt:lpstr>
      <vt:lpstr>PMingLiU</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239</cp:revision>
  <dcterms:created xsi:type="dcterms:W3CDTF">2018-03-16T23:58:51Z</dcterms:created>
  <dcterms:modified xsi:type="dcterms:W3CDTF">2023-04-25T12:42:56Z</dcterms:modified>
</cp:coreProperties>
</file>