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17" r:id="rId2"/>
  </p:sldMasterIdLst>
  <p:notesMasterIdLst>
    <p:notesMasterId r:id="rId10"/>
  </p:notesMasterIdLst>
  <p:sldIdLst>
    <p:sldId id="481" r:id="rId3"/>
    <p:sldId id="482" r:id="rId4"/>
    <p:sldId id="491" r:id="rId5"/>
    <p:sldId id="492" r:id="rId6"/>
    <p:sldId id="493" r:id="rId7"/>
    <p:sldId id="486" r:id="rId8"/>
    <p:sldId id="440" r:id="rId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9F1FF"/>
    <a:srgbClr val="FFDF9F"/>
    <a:srgbClr val="996600"/>
    <a:srgbClr val="0000FF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62" autoAdjust="0"/>
    <p:restoredTop sz="98958" autoAdjust="0"/>
  </p:normalViewPr>
  <p:slideViewPr>
    <p:cSldViewPr showGuides="1">
      <p:cViewPr varScale="1">
        <p:scale>
          <a:sx n="94" d="100"/>
          <a:sy n="94" d="100"/>
        </p:scale>
        <p:origin x="-102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09/09/2015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6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5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0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07062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698708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26770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026344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370876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890592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5440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887021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818427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56915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259204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09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1.jpg"/><Relationship Id="rId18" Type="http://schemas.openxmlformats.org/officeDocument/2006/relationships/image" Target="../media/image16.png"/><Relationship Id="rId26" Type="http://schemas.openxmlformats.org/officeDocument/2006/relationships/audio" Target="../media/audio2.wav"/><Relationship Id="rId3" Type="http://schemas.openxmlformats.org/officeDocument/2006/relationships/image" Target="../media/image5.png"/><Relationship Id="rId21" Type="http://schemas.openxmlformats.org/officeDocument/2006/relationships/image" Target="../media/image19.jpg"/><Relationship Id="rId7" Type="http://schemas.openxmlformats.org/officeDocument/2006/relationships/image" Target="../media/image7.png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" Type="http://schemas.openxmlformats.org/officeDocument/2006/relationships/audio" Target="../media/audio2.wav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11" Type="http://schemas.openxmlformats.org/officeDocument/2006/relationships/image" Target="../media/image10.jpeg"/><Relationship Id="rId5" Type="http://schemas.openxmlformats.org/officeDocument/2006/relationships/image" Target="../media/image6.jpeg"/><Relationship Id="rId15" Type="http://schemas.openxmlformats.org/officeDocument/2006/relationships/image" Target="../media/image13.png"/><Relationship Id="rId10" Type="http://schemas.microsoft.com/office/2007/relationships/hdphoto" Target="../media/hdphoto3.wdp"/><Relationship Id="rId19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9.jpe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18" Type="http://schemas.openxmlformats.org/officeDocument/2006/relationships/image" Target="../media/image29.jpeg"/><Relationship Id="rId26" Type="http://schemas.openxmlformats.org/officeDocument/2006/relationships/image" Target="../media/image34.png"/><Relationship Id="rId3" Type="http://schemas.openxmlformats.org/officeDocument/2006/relationships/image" Target="../media/image21.png"/><Relationship Id="rId21" Type="http://schemas.microsoft.com/office/2007/relationships/hdphoto" Target="../media/hdphoto13.wdp"/><Relationship Id="rId7" Type="http://schemas.openxmlformats.org/officeDocument/2006/relationships/image" Target="../media/image23.jpeg"/><Relationship Id="rId12" Type="http://schemas.openxmlformats.org/officeDocument/2006/relationships/image" Target="../media/image26.jpeg"/><Relationship Id="rId17" Type="http://schemas.microsoft.com/office/2007/relationships/hdphoto" Target="../media/hdphoto11.wdp"/><Relationship Id="rId25" Type="http://schemas.openxmlformats.org/officeDocument/2006/relationships/image" Target="../media/image33.jpeg"/><Relationship Id="rId2" Type="http://schemas.openxmlformats.org/officeDocument/2006/relationships/audio" Target="../media/audio3.wav"/><Relationship Id="rId16" Type="http://schemas.openxmlformats.org/officeDocument/2006/relationships/image" Target="../media/image28.pn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6" Type="http://schemas.microsoft.com/office/2007/relationships/hdphoto" Target="../media/hdphoto6.wdp"/><Relationship Id="rId11" Type="http://schemas.openxmlformats.org/officeDocument/2006/relationships/image" Target="../media/image25.jpg"/><Relationship Id="rId24" Type="http://schemas.openxmlformats.org/officeDocument/2006/relationships/image" Target="../media/image32.jpeg"/><Relationship Id="rId5" Type="http://schemas.openxmlformats.org/officeDocument/2006/relationships/image" Target="../media/image22.png"/><Relationship Id="rId15" Type="http://schemas.microsoft.com/office/2007/relationships/hdphoto" Target="../media/hdphoto10.wdp"/><Relationship Id="rId23" Type="http://schemas.microsoft.com/office/2007/relationships/hdphoto" Target="../media/hdphoto14.wdp"/><Relationship Id="rId10" Type="http://schemas.microsoft.com/office/2007/relationships/hdphoto" Target="../media/hdphoto8.wdp"/><Relationship Id="rId19" Type="http://schemas.microsoft.com/office/2007/relationships/hdphoto" Target="../media/hdphoto12.wdp"/><Relationship Id="rId4" Type="http://schemas.microsoft.com/office/2007/relationships/hdphoto" Target="../media/hdphoto5.wdp"/><Relationship Id="rId9" Type="http://schemas.openxmlformats.org/officeDocument/2006/relationships/image" Target="../media/image24.jpeg"/><Relationship Id="rId14" Type="http://schemas.openxmlformats.org/officeDocument/2006/relationships/image" Target="../media/image27.png"/><Relationship Id="rId22" Type="http://schemas.openxmlformats.org/officeDocument/2006/relationships/image" Target="../media/image31.jpeg"/><Relationship Id="rId27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13" Type="http://schemas.microsoft.com/office/2007/relationships/hdphoto" Target="../media/hdphoto18.wdp"/><Relationship Id="rId18" Type="http://schemas.microsoft.com/office/2007/relationships/hdphoto" Target="../media/hdphoto19.wdp"/><Relationship Id="rId26" Type="http://schemas.microsoft.com/office/2007/relationships/hdphoto" Target="../media/hdphoto23.wdp"/><Relationship Id="rId3" Type="http://schemas.openxmlformats.org/officeDocument/2006/relationships/image" Target="../media/image35.png"/><Relationship Id="rId21" Type="http://schemas.openxmlformats.org/officeDocument/2006/relationships/image" Target="../media/image47.jpeg"/><Relationship Id="rId7" Type="http://schemas.openxmlformats.org/officeDocument/2006/relationships/image" Target="../media/image37.png"/><Relationship Id="rId12" Type="http://schemas.openxmlformats.org/officeDocument/2006/relationships/image" Target="../media/image41.jpeg"/><Relationship Id="rId17" Type="http://schemas.openxmlformats.org/officeDocument/2006/relationships/image" Target="../media/image45.jpeg"/><Relationship Id="rId25" Type="http://schemas.openxmlformats.org/officeDocument/2006/relationships/image" Target="../media/image49.jpeg"/><Relationship Id="rId2" Type="http://schemas.openxmlformats.org/officeDocument/2006/relationships/audio" Target="../media/audio4.wav"/><Relationship Id="rId16" Type="http://schemas.openxmlformats.org/officeDocument/2006/relationships/image" Target="../media/image44.jpeg"/><Relationship Id="rId20" Type="http://schemas.microsoft.com/office/2007/relationships/hdphoto" Target="../media/hdphoto20.wdp"/><Relationship Id="rId29" Type="http://schemas.microsoft.com/office/2007/relationships/hdphoto" Target="../media/hdphoto24.wdp"/><Relationship Id="rId1" Type="http://schemas.openxmlformats.org/officeDocument/2006/relationships/slideLayout" Target="../slideLayouts/slideLayout12.xml"/><Relationship Id="rId6" Type="http://schemas.microsoft.com/office/2007/relationships/hdphoto" Target="../media/hdphoto16.wdp"/><Relationship Id="rId11" Type="http://schemas.openxmlformats.org/officeDocument/2006/relationships/image" Target="../media/image40.jpeg"/><Relationship Id="rId24" Type="http://schemas.microsoft.com/office/2007/relationships/hdphoto" Target="../media/hdphoto22.wdp"/><Relationship Id="rId5" Type="http://schemas.openxmlformats.org/officeDocument/2006/relationships/image" Target="../media/image36.png"/><Relationship Id="rId15" Type="http://schemas.openxmlformats.org/officeDocument/2006/relationships/image" Target="../media/image43.png"/><Relationship Id="rId23" Type="http://schemas.openxmlformats.org/officeDocument/2006/relationships/image" Target="../media/image48.jpeg"/><Relationship Id="rId28" Type="http://schemas.openxmlformats.org/officeDocument/2006/relationships/image" Target="../media/image51.jpeg"/><Relationship Id="rId10" Type="http://schemas.openxmlformats.org/officeDocument/2006/relationships/image" Target="../media/image39.png"/><Relationship Id="rId19" Type="http://schemas.openxmlformats.org/officeDocument/2006/relationships/image" Target="../media/image46.jpeg"/><Relationship Id="rId31" Type="http://schemas.openxmlformats.org/officeDocument/2006/relationships/audio" Target="../media/audio4.wav"/><Relationship Id="rId4" Type="http://schemas.microsoft.com/office/2007/relationships/hdphoto" Target="../media/hdphoto15.wdp"/><Relationship Id="rId9" Type="http://schemas.openxmlformats.org/officeDocument/2006/relationships/image" Target="../media/image38.png"/><Relationship Id="rId14" Type="http://schemas.openxmlformats.org/officeDocument/2006/relationships/image" Target="../media/image42.jpeg"/><Relationship Id="rId22" Type="http://schemas.microsoft.com/office/2007/relationships/hdphoto" Target="../media/hdphoto21.wdp"/><Relationship Id="rId27" Type="http://schemas.openxmlformats.org/officeDocument/2006/relationships/image" Target="../media/image50.png"/><Relationship Id="rId30" Type="http://schemas.openxmlformats.org/officeDocument/2006/relationships/image" Target="../media/image5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7.wdp"/><Relationship Id="rId13" Type="http://schemas.openxmlformats.org/officeDocument/2006/relationships/image" Target="../media/image58.jpeg"/><Relationship Id="rId18" Type="http://schemas.openxmlformats.org/officeDocument/2006/relationships/image" Target="../media/image61.jpeg"/><Relationship Id="rId26" Type="http://schemas.openxmlformats.org/officeDocument/2006/relationships/image" Target="../media/image66.jpeg"/><Relationship Id="rId3" Type="http://schemas.openxmlformats.org/officeDocument/2006/relationships/image" Target="../media/image53.png"/><Relationship Id="rId21" Type="http://schemas.openxmlformats.org/officeDocument/2006/relationships/image" Target="../media/image63.jpeg"/><Relationship Id="rId7" Type="http://schemas.openxmlformats.org/officeDocument/2006/relationships/image" Target="../media/image55.png"/><Relationship Id="rId12" Type="http://schemas.microsoft.com/office/2007/relationships/hdphoto" Target="../media/hdphoto29.wdp"/><Relationship Id="rId17" Type="http://schemas.microsoft.com/office/2007/relationships/hdphoto" Target="../media/hdphoto31.wdp"/><Relationship Id="rId25" Type="http://schemas.openxmlformats.org/officeDocument/2006/relationships/image" Target="../media/image65.jpeg"/><Relationship Id="rId2" Type="http://schemas.openxmlformats.org/officeDocument/2006/relationships/audio" Target="../media/audio5.wav"/><Relationship Id="rId16" Type="http://schemas.openxmlformats.org/officeDocument/2006/relationships/image" Target="../media/image60.jpeg"/><Relationship Id="rId20" Type="http://schemas.openxmlformats.org/officeDocument/2006/relationships/image" Target="../media/image62.png"/><Relationship Id="rId29" Type="http://schemas.openxmlformats.org/officeDocument/2006/relationships/image" Target="../media/image69.jpeg"/><Relationship Id="rId1" Type="http://schemas.openxmlformats.org/officeDocument/2006/relationships/slideLayout" Target="../slideLayouts/slideLayout12.xml"/><Relationship Id="rId6" Type="http://schemas.microsoft.com/office/2007/relationships/hdphoto" Target="../media/hdphoto26.wdp"/><Relationship Id="rId11" Type="http://schemas.openxmlformats.org/officeDocument/2006/relationships/image" Target="../media/image57.png"/><Relationship Id="rId24" Type="http://schemas.microsoft.com/office/2007/relationships/hdphoto" Target="../media/hdphoto34.wdp"/><Relationship Id="rId5" Type="http://schemas.openxmlformats.org/officeDocument/2006/relationships/image" Target="../media/image54.png"/><Relationship Id="rId15" Type="http://schemas.microsoft.com/office/2007/relationships/hdphoto" Target="../media/hdphoto30.wdp"/><Relationship Id="rId23" Type="http://schemas.openxmlformats.org/officeDocument/2006/relationships/image" Target="../media/image64.jpeg"/><Relationship Id="rId28" Type="http://schemas.openxmlformats.org/officeDocument/2006/relationships/image" Target="../media/image68.jpeg"/><Relationship Id="rId10" Type="http://schemas.microsoft.com/office/2007/relationships/hdphoto" Target="../media/hdphoto28.wdp"/><Relationship Id="rId19" Type="http://schemas.microsoft.com/office/2007/relationships/hdphoto" Target="../media/hdphoto32.wdp"/><Relationship Id="rId31" Type="http://schemas.openxmlformats.org/officeDocument/2006/relationships/audio" Target="../media/audio5.wav"/><Relationship Id="rId4" Type="http://schemas.microsoft.com/office/2007/relationships/hdphoto" Target="../media/hdphoto25.wdp"/><Relationship Id="rId9" Type="http://schemas.openxmlformats.org/officeDocument/2006/relationships/image" Target="../media/image56.jpeg"/><Relationship Id="rId14" Type="http://schemas.openxmlformats.org/officeDocument/2006/relationships/image" Target="../media/image59.png"/><Relationship Id="rId22" Type="http://schemas.microsoft.com/office/2007/relationships/hdphoto" Target="../media/hdphoto33.wdp"/><Relationship Id="rId27" Type="http://schemas.openxmlformats.org/officeDocument/2006/relationships/image" Target="../media/image67.jpeg"/><Relationship Id="rId30" Type="http://schemas.openxmlformats.org/officeDocument/2006/relationships/image" Target="../media/image7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png"/><Relationship Id="rId5" Type="http://schemas.openxmlformats.org/officeDocument/2006/relationships/image" Target="../media/image72.gif"/><Relationship Id="rId4" Type="http://schemas.microsoft.com/office/2007/relationships/hdphoto" Target="../media/hdphoto3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5" Type="http://schemas.openxmlformats.org/officeDocument/2006/relationships/image" Target="../media/image81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444208" y="1707654"/>
            <a:ext cx="12241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Primera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 </a:t>
            </a:r>
            <a:endParaRPr lang="es-ES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 rot="1514192">
            <a:off x="5581965" y="636978"/>
            <a:ext cx="3373383" cy="16634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</a:t>
            </a: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paraiso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 descr="P:\Users\EMA\Desktop\thCAB662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871" y="5480924"/>
            <a:ext cx="2381251" cy="1107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P:\Users\EMA\Desktop\thCAB662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203" y="5412582"/>
            <a:ext cx="2381250" cy="1107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:\()  Musica\[]  Musica gifs\kvmikeplay_e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42923"/>
            <a:ext cx="1122611" cy="128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 dir="u"/>
        <p:sndAc>
          <p:stSnd loop="1">
            <p:snd r:embed="rId2" name="La conquista del paraiso-1.wav"/>
          </p:stSnd>
        </p:sndAc>
      </p:transition>
    </mc:Choice>
    <mc:Fallback xmlns="">
      <p:transition spd="slow" advTm="16000">
        <p:fade/>
        <p:sndAc>
          <p:stSnd loop="1">
            <p:snd r:embed="rId7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716016" y="483518"/>
            <a:ext cx="4348433" cy="18002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Baja California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Sur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7" name="Picture 3" descr="E:\Xtra\Baja_California_Sur_svg_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96597"/>
            <a:ext cx="2088232" cy="187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 descr="P:\Users\EMA\Desktop\baja sur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70" y="411510"/>
            <a:ext cx="4323733" cy="2378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33" y="1635646"/>
            <a:ext cx="2557183" cy="34020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 descr="C:\Users\Eaglenest\Desktop\Baja\Fondo 00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11" y="-77494"/>
            <a:ext cx="9330399" cy="526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:\Users\EMA\Desktop\Leones_Marinos_en_Isla_Coronado,_Loreto,_Baja_california_Sur  01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149766"/>
            <a:ext cx="9222485" cy="536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E:\Mis PPS\Mispps para subir\Recorriendo el paraiso\ene-ballena-bcs-1368728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43" y="-81693"/>
            <a:ext cx="9265772" cy="526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75523"/>
            <a:ext cx="9226552" cy="4012451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20" name="Picture 3" descr="E:\Mis PPS\Mispps para subir\Recorriendo el paraiso\Loreto-golf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3528"/>
            <a:ext cx="9181033" cy="524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3021"/>
            <a:ext cx="9213928" cy="528958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9" y="-4501"/>
            <a:ext cx="9276176" cy="518228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9" y="-53009"/>
            <a:ext cx="9201929" cy="5203531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76" y="-96276"/>
            <a:ext cx="9176275" cy="526703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953" y="-77492"/>
            <a:ext cx="9217993" cy="5228015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842" y="-77493"/>
            <a:ext cx="9210939" cy="52209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080"/>
            <a:ext cx="9324295" cy="5234892"/>
          </a:xfrm>
          <a:prstGeom prst="rect">
            <a:avLst/>
          </a:prstGeom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66262"/>
            <a:ext cx="9302283" cy="5278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-310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4465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Eaglenest-El Chaveran-1.wav"/>
          </p:stSnd>
        </p:sndAc>
      </p:transition>
    </mc:Choice>
    <mc:Fallback xmlns="">
      <p:transition spd="slow" advTm="0">
        <p:fade/>
        <p:sndAc>
          <p:stSnd>
            <p:snd r:embed="rId26" name="Eaglenest-El Chaveran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4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4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4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4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84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84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84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84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4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84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84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84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123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84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616055" y="51470"/>
            <a:ext cx="43484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Baja California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Norte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" name="Picture 3" descr="E:\Xtra\foto4403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09" l="1695" r="100000">
                        <a14:foregroundMark x1="29782" y1="2727" x2="29782" y2="2727"/>
                        <a14:foregroundMark x1="22518" y1="3091" x2="22518" y2="3091"/>
                        <a14:foregroundMark x1="33172" y1="9818" x2="33172" y2="9818"/>
                        <a14:foregroundMark x1="31719" y1="13273" x2="31719" y2="13273"/>
                        <a14:foregroundMark x1="27119" y1="18727" x2="27119" y2="18727"/>
                        <a14:foregroundMark x1="30508" y1="15636" x2="30508" y2="15636"/>
                        <a14:foregroundMark x1="56174" y1="15273" x2="56174" y2="15273"/>
                        <a14:foregroundMark x1="62470" y1="8364" x2="62470" y2="8364"/>
                        <a14:foregroundMark x1="60048" y1="6000" x2="60048" y2="6000"/>
                        <a14:backgroundMark x1="92252" y1="9091" x2="92252" y2="9091"/>
                        <a14:backgroundMark x1="85230" y1="5091" x2="85230" y2="5091"/>
                        <a14:backgroundMark x1="72881" y1="5818" x2="72881" y2="5818"/>
                        <a14:backgroundMark x1="76755" y1="3636" x2="76755" y2="3636"/>
                        <a14:backgroundMark x1="78208" y1="12182" x2="78208" y2="12182"/>
                        <a14:backgroundMark x1="66586" y1="15273" x2="66586" y2="15273"/>
                        <a14:backgroundMark x1="97094" y1="90364" x2="97094" y2="90364"/>
                        <a14:backgroundMark x1="91041" y1="97273" x2="91041" y2="97273"/>
                        <a14:backgroundMark x1="91041" y1="93818" x2="91041" y2="93818"/>
                        <a14:backgroundMark x1="91041" y1="92364" x2="91041" y2="92364"/>
                        <a14:backgroundMark x1="87167" y1="93818" x2="87167" y2="93818"/>
                        <a14:backgroundMark x1="85230" y1="36000" x2="85230" y2="36000"/>
                        <a14:backgroundMark x1="69976" y1="35455" x2="69976" y2="35455"/>
                        <a14:backgroundMark x1="68523" y1="35091" x2="68523" y2="35091"/>
                        <a14:backgroundMark x1="71671" y1="34000" x2="71671" y2="34000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99297"/>
            <a:ext cx="2376264" cy="3351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Xtra\baja nort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90488"/>
            <a:ext cx="2304256" cy="235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P:\Users\EMA\Desktop\bajacalifornia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36" y="457581"/>
            <a:ext cx="4253964" cy="2344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E:\Xtra\turismo-atractivobaja-california-la-bufadora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208"/>
            <a:ext cx="9144001" cy="517624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20" y="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20" name="Picture 4" descr="P:\Users\EMA\Desktop\1427737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208"/>
            <a:ext cx="9180513" cy="517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Eaglenest\Desktop\hqdefault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  <a14:imgEffect>
                      <a14:brightnessContrast bright="-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849" b="13223"/>
          <a:stretch/>
        </p:blipFill>
        <p:spPr bwMode="auto">
          <a:xfrm>
            <a:off x="2459" y="0"/>
            <a:ext cx="914154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Eaglenest\Desktop\cedros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Eaglenest\Desktop\MX12401240333295.jp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0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55"/>
          <a:stretch/>
        </p:blipFill>
        <p:spPr bwMode="auto">
          <a:xfrm>
            <a:off x="-1" y="4762"/>
            <a:ext cx="9180513" cy="513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Eaglenest\Desktop\guerrero negro2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Eaglenest\Desktop\mario-s-tours.jp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harpenSoften amount="25000"/>
                    </a14:imgEffect>
                    <a14:imgEffect>
                      <a14:brightnessContrast bright="-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618" y="-12208"/>
            <a:ext cx="9219130" cy="518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Eaglenest\Desktop\whale_tale_mariostours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1510"/>
            <a:ext cx="9144001" cy="432048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Eaglenest\Desktop\guerrero_negro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2" y="-20539"/>
            <a:ext cx="9226233" cy="51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19" y="-12210"/>
            <a:ext cx="9298240" cy="5248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65515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fracture"/>
        <p:sndAc>
          <p:stSnd>
            <p:snd r:embed="rId27" name="Eaglenest-Eaglenest-HerbAlpert-Tijuana Taxi-1.wav"/>
          </p:stSnd>
        </p:sndAc>
      </p:transition>
    </mc:Choice>
    <mc:Fallback>
      <p:transition spd="slow" advTm="0">
        <p:fade/>
        <p:sndAc>
          <p:stSnd>
            <p:snd r:embed="rId2" name="Eaglenest-Eaglenest-HerbAlpert-Tijuana Taxi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9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9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4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14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14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14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14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14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14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914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14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914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914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9140"/>
                            </p:stCondLst>
                            <p:childTnLst>
                              <p:par>
                                <p:cTn id="107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914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Xtra\son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04" l="0" r="100000">
                        <a14:foregroundMark x1="63636" y1="44550" x2="63636" y2="44550"/>
                        <a14:foregroundMark x1="61497" y1="35545" x2="61497" y2="35545"/>
                        <a14:foregroundMark x1="55080" y1="28910" x2="55080" y2="28910"/>
                        <a14:foregroundMark x1="26738" y1="43128" x2="26738" y2="43128"/>
                        <a14:foregroundMark x1="31016" y1="41706" x2="31016" y2="41706"/>
                        <a14:foregroundMark x1="42781" y1="23697" x2="42781" y2="23697"/>
                        <a14:foregroundMark x1="74866" y1="46445" x2="74866" y2="46445"/>
                        <a14:foregroundMark x1="68449" y1="40284" x2="68449" y2="40284"/>
                        <a14:foregroundMark x1="21390" y1="46445" x2="21390" y2="46445"/>
                        <a14:foregroundMark x1="21925" y1="27014" x2="21925" y2="27014"/>
                        <a14:foregroundMark x1="17112" y1="23697" x2="17112" y2="23697"/>
                        <a14:foregroundMark x1="29947" y1="64929" x2="29947" y2="64929"/>
                        <a14:foregroundMark x1="20856" y1="66351" x2="20856" y2="66351"/>
                        <a14:foregroundMark x1="31551" y1="78673" x2="31551" y2="78673"/>
                        <a14:foregroundMark x1="24064" y1="73934" x2="24064" y2="73934"/>
                        <a14:foregroundMark x1="33690" y1="72986" x2="33690" y2="72986"/>
                        <a14:foregroundMark x1="32620" y1="63981" x2="32620" y2="63981"/>
                        <a14:foregroundMark x1="21925" y1="62559" x2="21925" y2="62559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5" y="2844231"/>
            <a:ext cx="2230717" cy="188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P:\Users\EMA\Desktop\sonor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2967"/>
            <a:ext cx="4320480" cy="2381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940152" y="735546"/>
            <a:ext cx="2200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Sonora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P:\Users\EMA\Desktop\Sono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494" l="0" r="100000">
                        <a14:foregroundMark x1="49064" y1="12952" x2="49064" y2="12952"/>
                        <a14:foregroundMark x1="58801" y1="10542" x2="58801" y2="10542"/>
                        <a14:foregroundMark x1="57303" y1="8434" x2="57303" y2="8434"/>
                        <a14:foregroundMark x1="55056" y1="6627" x2="55056" y2="6627"/>
                        <a14:foregroundMark x1="50936" y1="6928" x2="50936" y2="6928"/>
                        <a14:foregroundMark x1="52060" y1="7229" x2="52060" y2="7229"/>
                        <a14:backgroundMark x1="47940" y1="16566" x2="47940" y2="16566"/>
                        <a14:backgroundMark x1="2622" y1="54518" x2="2622" y2="54518"/>
                        <a14:backgroundMark x1="1498" y1="61145" x2="1498" y2="611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51670"/>
            <a:ext cx="2344206" cy="3021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apiA\Desktop\Chequeo recorriendo\Imagen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78021" cy="51640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apiA\Desktop\Chequeo recorriendo\Imagen6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capiA\Desktop\Chequeo recorriendo\Imagen5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0538"/>
            <a:ext cx="6775886" cy="51300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E:\Mis PPS\Mispps para subir\Recorriendo el paraiso\3279634986_96fa25c089_b_d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95" y="0"/>
            <a:ext cx="91563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aglenest\Desktop\sonora\Sonora10_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03" y="-27806"/>
            <a:ext cx="9190212" cy="518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equeo recorriendo\Imagen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95" y="-1"/>
            <a:ext cx="915639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E:\Mis PPS\Mispps para subir\Recorriendo el paraiso\desierto_altar_sonora_mexico_0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Eaglenest\Desktop\Sonora 009.jp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15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16" y="0"/>
            <a:ext cx="915161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Eaglenest\Desktop\Mexico-sonora-hermosillo-plaza-zaragoza-566x425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  <a14:imgEffect>
                      <a14:brightnessContrast bright="2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806"/>
            <a:ext cx="9144000" cy="517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Eaglenest\Desktop\Catedral_de_la_Asunción_en_Hermosillo,_Sonora._México._02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14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Eaglenest\Desktop\Hermosillo.jp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sharpenSoften amount="25000"/>
                    </a14:imgEffect>
                    <a14:imgEffect>
                      <a14:brightnessContrast bright="-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Eaglenest\Desktop\la-junta.jp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sharpenSoften amount="25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4" y="0"/>
            <a:ext cx="91550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" y="0"/>
            <a:ext cx="9140180" cy="5143500"/>
          </a:xfrm>
          <a:prstGeom prst="rect">
            <a:avLst/>
          </a:prstGeom>
        </p:spPr>
      </p:pic>
      <p:pic>
        <p:nvPicPr>
          <p:cNvPr id="26" name="Picture 2" descr="C:\Users\Eaglenest\Desktop\1.jpg"/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39" y="-27806"/>
            <a:ext cx="9248751" cy="5263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-310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3330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peelOff" invX="1"/>
        <p:sndAc>
          <p:stSnd>
            <p:snd r:embed="rId31" name="Eaglenest-Sonora Querida-1.wav"/>
          </p:stSnd>
        </p:sndAc>
      </p:transition>
    </mc:Choice>
    <mc:Fallback>
      <p:transition spd="slow" advTm="0">
        <p:fade/>
        <p:sndAc>
          <p:stSnd>
            <p:snd r:embed="rId2" name="Eaglenest-Sonora Querid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5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25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7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775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775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425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75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725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375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25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4675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4325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3975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3625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3275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2925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2575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2225"/>
                            </p:stCondLst>
                            <p:childTnLst>
                              <p:par>
                                <p:cTn id="136" presetID="10" presetClass="entr" presetSubtype="0" fill="hold" grpId="2" nodeType="afterEffect">
                                  <p:stCondLst>
                                    <p:cond delay="66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6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1875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268406" y="681540"/>
            <a:ext cx="3264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Chihuahua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" name="Picture 2" descr="P:\Users\EMA\Desktop\chih01_000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11971"/>
            <a:ext cx="2079698" cy="3120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Xtra\chihu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85124"/>
            <a:ext cx="1728192" cy="191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Xtra\chihuahu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3498"/>
            <a:ext cx="432048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E:\Mis PPS\Mispps para subir\Recorriendo el paraiso\chepe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95" y="0"/>
            <a:ext cx="91572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E:\Mis PPS\Mispps para subir\Recorriendo el paraiso\borrego-cimarron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594231" cy="51435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aglenest\Desktop\chihuahua\Chihuahua07_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30102"/>
            <a:ext cx="7305675" cy="517360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aglenest\Desktop\chihuahua\Chihuahua06_2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993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346298"/>
            <a:ext cx="8229600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E:\Mis PPS\Mispps para subir\Recorriendo el paraiso\nieve-en-chihuas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E:\Mis PPS\Mispps para subir\Recorriendo el paraiso\ciudad-juarez4.jp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5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E:\Mis PPS\Mispps para subir\Recorriendo el paraiso\5822633997_6720b2f15d_b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633"/>
            <a:ext cx="7715080" cy="514740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E:\Mis PPS\Mispps para subir\Recorriendo el paraiso\img_27407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675"/>
            <a:ext cx="9182261" cy="5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E:\Mis PPS\Mispps para subir\Recorriendo el paraiso\Penitenciaría_del_Estado_Chihuahua_Chihuahua_frente_04.JP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" y="-30102"/>
            <a:ext cx="9180561" cy="517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Eaglenest\Desktop\chihuahua\33786744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067" y="0"/>
            <a:ext cx="6858000" cy="51435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Eaglenest\Desktop\chihuahua\3823208916_b469711210_b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894"/>
            <a:ext cx="9144001" cy="513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Eaglenest\Desktop\chihuahua\photoEscudo_BDC_Basaseachi_National_Park_Ac_header_basaseachi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1510"/>
            <a:ext cx="8640960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Eaglenest\Desktop\chihuahua\maxresdefault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94"/>
            <a:ext cx="9172434" cy="515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Eaglenest\Desktop\chihuahua\19560263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0" y="-29888"/>
            <a:ext cx="9144640" cy="517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55" y="-30102"/>
            <a:ext cx="9197515" cy="519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-310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35418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Tm="0">
        <p15:prstTrans prst="crush"/>
        <p:sndAc>
          <p:stSnd>
            <p:snd r:embed="rId31" name="Eaglenest-Corrido De Chihuahua-1.wav"/>
          </p:stSnd>
        </p:sndAc>
      </p:transition>
    </mc:Choice>
    <mc:Fallback>
      <p:transition spd="slow" advTm="0">
        <p:fade/>
        <p:sndAc>
          <p:stSnd>
            <p:snd r:embed="rId2" name="Eaglenest-Corrido De Chihuahu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4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9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4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95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745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9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645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95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4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49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445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395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345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2950"/>
                            </p:stCondLst>
                            <p:childTnLst>
                              <p:par>
                                <p:cTn id="137" presetID="10" presetClass="entr" presetSubtype="0" fill="hold" grpId="2" nodeType="after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245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</a:extLst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3111810"/>
            <a:ext cx="3024336" cy="91810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Primera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716016" y="3111811"/>
            <a:ext cx="3096344" cy="87607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99792" y="2266578"/>
            <a:ext cx="3744416" cy="68321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052" name="Picture 4" descr="E:\Imagenes\GIF'S\Aguil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810" y="1383618"/>
            <a:ext cx="1707286" cy="11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3144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pic>
        <p:nvPicPr>
          <p:cNvPr id="2050" name="Picture 2" descr="C:\Users\Eaglenest\Desktop\Imagen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84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doors dir="vert"/>
        <p:sndAc>
          <p:stSnd>
            <p:snd r:embed="rId2" name="1492-1.wav"/>
          </p:stSnd>
        </p:sndAc>
      </p:transition>
    </mc:Choice>
    <mc:Fallback>
      <p:transition spd="slow" advTm="19000">
        <p:fade/>
        <p:sndAc>
          <p:stSnd>
            <p:snd r:embed="rId2" name="1492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8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888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1026" name="Picture 2" descr="C:\Users\Eaglenest\Desktop\Imagen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92"/>
            <a:ext cx="9251951" cy="509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3006</TotalTime>
  <Words>58</Words>
  <Application>Microsoft Office PowerPoint</Application>
  <PresentationFormat>Presentación en pantalla (16:9)</PresentationFormat>
  <Paragraphs>27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1_Diseño predeterminado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Recorriendo el paraiso parte 1</dc:title>
  <dc:creator>Eaglenest</dc:creator>
  <cp:lastModifiedBy>Eaglenest</cp:lastModifiedBy>
  <cp:revision>258</cp:revision>
  <dcterms:created xsi:type="dcterms:W3CDTF">2015-03-21T13:32:37Z</dcterms:created>
  <dcterms:modified xsi:type="dcterms:W3CDTF">2015-09-09T12:41:52Z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