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media/audio5.wav" ContentType="audio/x-wav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129" r:id="rId1"/>
    <p:sldMasterId id="2147485141" r:id="rId2"/>
    <p:sldMasterId id="2147485153" r:id="rId3"/>
  </p:sldMasterIdLst>
  <p:notesMasterIdLst>
    <p:notesMasterId r:id="rId10"/>
  </p:notesMasterIdLst>
  <p:sldIdLst>
    <p:sldId id="491" r:id="rId4"/>
    <p:sldId id="487" r:id="rId5"/>
    <p:sldId id="488" r:id="rId6"/>
    <p:sldId id="489" r:id="rId7"/>
    <p:sldId id="492" r:id="rId8"/>
    <p:sldId id="493" r:id="rId9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8958" autoAdjust="0"/>
  </p:normalViewPr>
  <p:slideViewPr>
    <p:cSldViewPr showGuides="1">
      <p:cViewPr varScale="1">
        <p:scale>
          <a:sx n="100" d="100"/>
          <a:sy n="100" d="100"/>
        </p:scale>
        <p:origin x="870" y="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15/09/2015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C1BBD9-9E37-468E-BE09-6802EFEA0E26}" type="slidenum">
              <a:rPr lang="es-MX" smtClean="0">
                <a:solidFill>
                  <a:prstClr val="black"/>
                </a:solidFill>
              </a:rPr>
              <a:pPr/>
              <a:t>5</a:t>
            </a:fld>
            <a:endParaRPr lang="es-MX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0223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399707"/>
      </p:ext>
    </p:extLst>
  </p:cSld>
  <p:clrMapOvr>
    <a:masterClrMapping/>
  </p:clrMapOvr>
  <p:transition spd="med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808802"/>
      </p:ext>
    </p:extLst>
  </p:cSld>
  <p:clrMapOvr>
    <a:masterClrMapping/>
  </p:clrMapOvr>
  <p:transition spd="med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274582"/>
      </p:ext>
    </p:extLst>
  </p:cSld>
  <p:clrMapOvr>
    <a:masterClrMapping/>
  </p:clrMapOvr>
  <p:transition spd="med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211010"/>
      </p:ext>
    </p:extLst>
  </p:cSld>
  <p:clrMapOvr>
    <a:masterClrMapping/>
  </p:clrMapOvr>
  <p:transition spd="med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026511"/>
      </p:ext>
    </p:extLst>
  </p:cSld>
  <p:clrMapOvr>
    <a:masterClrMapping/>
  </p:clrMapOvr>
  <p:transition spd="med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800210"/>
      </p:ext>
    </p:extLst>
  </p:cSld>
  <p:clrMapOvr>
    <a:masterClrMapping/>
  </p:clrMapOvr>
  <p:transition spd="med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521784"/>
      </p:ext>
    </p:extLst>
  </p:cSld>
  <p:clrMapOvr>
    <a:masterClrMapping/>
  </p:clrMapOvr>
  <p:transition spd="med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921881"/>
      </p:ext>
    </p:extLst>
  </p:cSld>
  <p:clrMapOvr>
    <a:masterClrMapping/>
  </p:clrMapOvr>
  <p:transition spd="med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708120"/>
      </p:ext>
    </p:extLst>
  </p:cSld>
  <p:clrMapOvr>
    <a:masterClrMapping/>
  </p:clrMapOvr>
  <p:transition spd="med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011482"/>
      </p:ext>
    </p:extLst>
  </p:cSld>
  <p:clrMapOvr>
    <a:masterClrMapping/>
  </p:clrMapOvr>
  <p:transition spd="med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554364"/>
      </p:ext>
    </p:extLst>
  </p:cSld>
  <p:clrMapOvr>
    <a:masterClrMapping/>
  </p:clrMapOvr>
  <p:transition spd="med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68742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511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761234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577077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812723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542235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068855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76082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9843828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672965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055795"/>
      </p:ext>
    </p:extLst>
  </p:cSld>
  <p:clrMapOvr>
    <a:masterClrMapping/>
  </p:clrMapOvr>
  <p:transition spd="med" advTm="5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189" indent="0" algn="ctr">
              <a:buNone/>
              <a:defRPr/>
            </a:lvl2pPr>
            <a:lvl3pPr marL="914378" indent="0" algn="ctr">
              <a:buNone/>
              <a:defRPr/>
            </a:lvl3pPr>
            <a:lvl4pPr marL="1371566" indent="0" algn="ctr">
              <a:buNone/>
              <a:defRPr/>
            </a:lvl4pPr>
            <a:lvl5pPr marL="1828754" indent="0" algn="ctr">
              <a:buNone/>
              <a:defRPr/>
            </a:lvl5pPr>
            <a:lvl6pPr marL="2285943" indent="0" algn="ctr">
              <a:buNone/>
              <a:defRPr/>
            </a:lvl6pPr>
            <a:lvl7pPr marL="2743132" indent="0" algn="ctr">
              <a:buNone/>
              <a:defRPr/>
            </a:lvl7pPr>
            <a:lvl8pPr marL="3200320" indent="0" algn="ctr">
              <a:buNone/>
              <a:defRPr/>
            </a:lvl8pPr>
            <a:lvl9pPr marL="365750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439447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613090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189" indent="0">
              <a:buNone/>
              <a:defRPr sz="1800"/>
            </a:lvl2pPr>
            <a:lvl3pPr marL="914378" indent="0">
              <a:buNone/>
              <a:defRPr sz="1600"/>
            </a:lvl3pPr>
            <a:lvl4pPr marL="1371566" indent="0">
              <a:buNone/>
              <a:defRPr sz="1400"/>
            </a:lvl4pPr>
            <a:lvl5pPr marL="1828754" indent="0">
              <a:buNone/>
              <a:defRPr sz="1400"/>
            </a:lvl5pPr>
            <a:lvl6pPr marL="2285943" indent="0">
              <a:buNone/>
              <a:defRPr sz="1400"/>
            </a:lvl6pPr>
            <a:lvl7pPr marL="2743132" indent="0">
              <a:buNone/>
              <a:defRPr sz="1400"/>
            </a:lvl7pPr>
            <a:lvl8pPr marL="3200320" indent="0">
              <a:buNone/>
              <a:defRPr sz="1400"/>
            </a:lvl8pPr>
            <a:lvl9pPr marL="3657509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9676803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2772247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9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9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3613836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8627791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833508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4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94410694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4630043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506261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06898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0687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30" r:id="rId1"/>
    <p:sldLayoutId id="2147485131" r:id="rId2"/>
    <p:sldLayoutId id="2147485132" r:id="rId3"/>
    <p:sldLayoutId id="2147485133" r:id="rId4"/>
    <p:sldLayoutId id="2147485134" r:id="rId5"/>
    <p:sldLayoutId id="2147485135" r:id="rId6"/>
    <p:sldLayoutId id="2147485136" r:id="rId7"/>
    <p:sldLayoutId id="2147485137" r:id="rId8"/>
    <p:sldLayoutId id="2147485138" r:id="rId9"/>
    <p:sldLayoutId id="2147485139" r:id="rId10"/>
    <p:sldLayoutId id="2147485140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3843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42" r:id="rId1"/>
    <p:sldLayoutId id="2147485143" r:id="rId2"/>
    <p:sldLayoutId id="2147485144" r:id="rId3"/>
    <p:sldLayoutId id="2147485145" r:id="rId4"/>
    <p:sldLayoutId id="2147485146" r:id="rId5"/>
    <p:sldLayoutId id="2147485147" r:id="rId6"/>
    <p:sldLayoutId id="2147485148" r:id="rId7"/>
    <p:sldLayoutId id="2147485149" r:id="rId8"/>
    <p:sldLayoutId id="2147485150" r:id="rId9"/>
    <p:sldLayoutId id="2147485151" r:id="rId10"/>
    <p:sldLayoutId id="2147485152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89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78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566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754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892" indent="-342892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9558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54" r:id="rId1"/>
    <p:sldLayoutId id="2147485155" r:id="rId2"/>
    <p:sldLayoutId id="2147485156" r:id="rId3"/>
    <p:sldLayoutId id="2147485157" r:id="rId4"/>
    <p:sldLayoutId id="2147485158" r:id="rId5"/>
    <p:sldLayoutId id="2147485159" r:id="rId6"/>
    <p:sldLayoutId id="2147485160" r:id="rId7"/>
    <p:sldLayoutId id="2147485161" r:id="rId8"/>
    <p:sldLayoutId id="2147485162" r:id="rId9"/>
    <p:sldLayoutId id="2147485163" r:id="rId10"/>
    <p:sldLayoutId id="214748516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18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37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56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754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892" indent="-342892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2972" indent="-228594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160" indent="-228594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348" indent="-22859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537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726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8915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103" indent="-228594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18" Type="http://schemas.openxmlformats.org/officeDocument/2006/relationships/image" Target="../media/image18.jpeg"/><Relationship Id="rId3" Type="http://schemas.openxmlformats.org/officeDocument/2006/relationships/image" Target="../media/image4.png"/><Relationship Id="rId7" Type="http://schemas.openxmlformats.org/officeDocument/2006/relationships/image" Target="../media/image7.jpeg"/><Relationship Id="rId12" Type="http://schemas.openxmlformats.org/officeDocument/2006/relationships/image" Target="../media/image12.jpg"/><Relationship Id="rId17" Type="http://schemas.openxmlformats.org/officeDocument/2006/relationships/image" Target="../media/image17.jpg"/><Relationship Id="rId2" Type="http://schemas.openxmlformats.org/officeDocument/2006/relationships/audio" Target="../media/audio2.wav"/><Relationship Id="rId16" Type="http://schemas.openxmlformats.org/officeDocument/2006/relationships/image" Target="../media/image16.png"/><Relationship Id="rId20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11.jpg"/><Relationship Id="rId5" Type="http://schemas.openxmlformats.org/officeDocument/2006/relationships/image" Target="../media/image5.jpeg"/><Relationship Id="rId15" Type="http://schemas.openxmlformats.org/officeDocument/2006/relationships/image" Target="../media/image15.jpg"/><Relationship Id="rId10" Type="http://schemas.openxmlformats.org/officeDocument/2006/relationships/image" Target="../media/image10.jpg"/><Relationship Id="rId19" Type="http://schemas.openxmlformats.org/officeDocument/2006/relationships/image" Target="../media/image19.emf"/><Relationship Id="rId4" Type="http://schemas.microsoft.com/office/2007/relationships/hdphoto" Target="../media/hdphoto1.wdp"/><Relationship Id="rId9" Type="http://schemas.openxmlformats.org/officeDocument/2006/relationships/image" Target="../media/image9.jpg"/><Relationship Id="rId14" Type="http://schemas.openxmlformats.org/officeDocument/2006/relationships/image" Target="../media/image14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13" Type="http://schemas.openxmlformats.org/officeDocument/2006/relationships/image" Target="../media/image29.JPG"/><Relationship Id="rId18" Type="http://schemas.openxmlformats.org/officeDocument/2006/relationships/image" Target="../media/image34.jpg"/><Relationship Id="rId3" Type="http://schemas.openxmlformats.org/officeDocument/2006/relationships/image" Target="../media/image20.jpe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17" Type="http://schemas.openxmlformats.org/officeDocument/2006/relationships/image" Target="../media/image33.jpg"/><Relationship Id="rId2" Type="http://schemas.openxmlformats.org/officeDocument/2006/relationships/audio" Target="../media/audio3.wav"/><Relationship Id="rId16" Type="http://schemas.openxmlformats.org/officeDocument/2006/relationships/image" Target="../media/image32.png"/><Relationship Id="rId20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27.png"/><Relationship Id="rId5" Type="http://schemas.openxmlformats.org/officeDocument/2006/relationships/image" Target="../media/image22.png"/><Relationship Id="rId15" Type="http://schemas.openxmlformats.org/officeDocument/2006/relationships/image" Target="../media/image31.jpg"/><Relationship Id="rId10" Type="http://schemas.openxmlformats.org/officeDocument/2006/relationships/image" Target="../media/image26.png"/><Relationship Id="rId19" Type="http://schemas.openxmlformats.org/officeDocument/2006/relationships/image" Target="../media/image35.emf"/><Relationship Id="rId4" Type="http://schemas.openxmlformats.org/officeDocument/2006/relationships/image" Target="../media/image21.jpe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jpg"/><Relationship Id="rId18" Type="http://schemas.openxmlformats.org/officeDocument/2006/relationships/image" Target="../media/image49.png"/><Relationship Id="rId3" Type="http://schemas.openxmlformats.org/officeDocument/2006/relationships/image" Target="../media/image36.jpeg"/><Relationship Id="rId21" Type="http://schemas.openxmlformats.org/officeDocument/2006/relationships/image" Target="../media/image52.JPG"/><Relationship Id="rId7" Type="http://schemas.openxmlformats.org/officeDocument/2006/relationships/image" Target="../media/image39.jpeg"/><Relationship Id="rId12" Type="http://schemas.openxmlformats.org/officeDocument/2006/relationships/image" Target="../media/image44.png"/><Relationship Id="rId17" Type="http://schemas.microsoft.com/office/2007/relationships/hdphoto" Target="../media/hdphoto4.wdp"/><Relationship Id="rId25" Type="http://schemas.openxmlformats.org/officeDocument/2006/relationships/audio" Target="../media/audio4.wav"/><Relationship Id="rId2" Type="http://schemas.openxmlformats.org/officeDocument/2006/relationships/audio" Target="../media/audio4.wav"/><Relationship Id="rId16" Type="http://schemas.openxmlformats.org/officeDocument/2006/relationships/image" Target="../media/image48.png"/><Relationship Id="rId20" Type="http://schemas.openxmlformats.org/officeDocument/2006/relationships/image" Target="../media/image51.jp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11" Type="http://schemas.openxmlformats.org/officeDocument/2006/relationships/image" Target="../media/image43.jpeg"/><Relationship Id="rId24" Type="http://schemas.openxmlformats.org/officeDocument/2006/relationships/image" Target="../media/image54.emf"/><Relationship Id="rId5" Type="http://schemas.openxmlformats.org/officeDocument/2006/relationships/image" Target="../media/image38.png"/><Relationship Id="rId15" Type="http://schemas.openxmlformats.org/officeDocument/2006/relationships/image" Target="../media/image47.jpg"/><Relationship Id="rId23" Type="http://schemas.microsoft.com/office/2007/relationships/hdphoto" Target="../media/hdphoto5.wdp"/><Relationship Id="rId10" Type="http://schemas.openxmlformats.org/officeDocument/2006/relationships/image" Target="../media/image42.jpeg"/><Relationship Id="rId19" Type="http://schemas.openxmlformats.org/officeDocument/2006/relationships/image" Target="../media/image50.jpg"/><Relationship Id="rId4" Type="http://schemas.openxmlformats.org/officeDocument/2006/relationships/image" Target="../media/image37.jpeg"/><Relationship Id="rId9" Type="http://schemas.openxmlformats.org/officeDocument/2006/relationships/image" Target="../media/image41.jpeg"/><Relationship Id="rId14" Type="http://schemas.openxmlformats.org/officeDocument/2006/relationships/image" Target="../media/image46.jpg"/><Relationship Id="rId22" Type="http://schemas.openxmlformats.org/officeDocument/2006/relationships/image" Target="../media/image5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7" Type="http://schemas.openxmlformats.org/officeDocument/2006/relationships/audio" Target="../media/audio5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6.png"/><Relationship Id="rId5" Type="http://schemas.openxmlformats.org/officeDocument/2006/relationships/image" Target="../media/image3.gif"/><Relationship Id="rId4" Type="http://schemas.openxmlformats.org/officeDocument/2006/relationships/image" Target="../media/image55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5" Type="http://schemas.openxmlformats.org/officeDocument/2006/relationships/image" Target="../media/image64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P:\Users\EMA\Desktop\Imagen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0537"/>
            <a:ext cx="9144001" cy="519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516215" y="1851670"/>
            <a:ext cx="1224137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Novena</a:t>
            </a:r>
            <a:endParaRPr lang="es-ES" sz="2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parte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10</a:t>
            </a:r>
          </a:p>
        </p:txBody>
      </p:sp>
      <p:sp>
        <p:nvSpPr>
          <p:cNvPr id="3" name="2 Rectángulo"/>
          <p:cNvSpPr/>
          <p:nvPr/>
        </p:nvSpPr>
        <p:spPr>
          <a:xfrm rot="2110699">
            <a:off x="5727607" y="996719"/>
            <a:ext cx="3381373" cy="1085503"/>
          </a:xfrm>
          <a:prstGeom prst="rect">
            <a:avLst/>
          </a:prstGeom>
          <a:noFill/>
        </p:spPr>
        <p:txBody>
          <a:bodyPr wrap="none" lIns="91440" tIns="45720" rIns="91440" bIns="45720" numCol="1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Recorriendo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El paraíso</a:t>
            </a:r>
          </a:p>
        </p:txBody>
      </p:sp>
      <p:sp>
        <p:nvSpPr>
          <p:cNvPr id="2" name="1 Rectángulo"/>
          <p:cNvSpPr/>
          <p:nvPr/>
        </p:nvSpPr>
        <p:spPr>
          <a:xfrm>
            <a:off x="2803859" y="2417671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5" name="Picture 2" descr="P:\Users\EMA\Desktop\MariachiAnimado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60" y="3723879"/>
            <a:ext cx="2036185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capiA\Desktop\Eaglenest Para firma mispp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549" y="87474"/>
            <a:ext cx="1360931" cy="540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7473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0">
        <p14:vortex dir="r"/>
        <p:sndAc>
          <p:stSnd>
            <p:snd r:embed="rId2" name="La conquista del paraiso-1.wav"/>
          </p:stSnd>
        </p:sndAc>
      </p:transition>
    </mc:Choice>
    <mc:Fallback xmlns="">
      <p:transition spd="slow" advTm="0">
        <p:fade/>
        <p:sndAc>
          <p:stSnd>
            <p:snd r:embed="rId6" name="La conquista del paraiso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E:\Xtra\veracr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465" y="2556448"/>
            <a:ext cx="2272407" cy="2463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1" name="Picture 7" descr="P:\Users\EMA\Desktop\veracruz_ed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06" y="123478"/>
            <a:ext cx="4218778" cy="23251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652122" y="195486"/>
            <a:ext cx="26634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Veracruz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7412" name="Picture 4" descr="P:\Users\EMA\Desktop\thCACZS8LU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118815"/>
            <a:ext cx="3057577" cy="39012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P:\Users\EMA\Desktop\eyipantl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302" y="0"/>
            <a:ext cx="9182301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:\Users\EMA\Desktop\veracruz7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302" y="0"/>
            <a:ext cx="9182302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032" y="216024"/>
            <a:ext cx="6309320" cy="47319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304" y="0"/>
            <a:ext cx="9218815" cy="516403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3" y="0"/>
            <a:ext cx="9217023" cy="5164038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305" y="0"/>
            <a:ext cx="9218815" cy="5172074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306" y="0"/>
            <a:ext cx="9218816" cy="5172074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307" y="-20538"/>
            <a:ext cx="9218817" cy="51845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309" y="-8036"/>
            <a:ext cx="9218819" cy="5172074"/>
          </a:xfrm>
          <a:prstGeom prst="rect">
            <a:avLst/>
          </a:prstGeom>
        </p:spPr>
      </p:pic>
      <p:pic>
        <p:nvPicPr>
          <p:cNvPr id="27" name="Marcador de contenido 3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23729" y="411510"/>
            <a:ext cx="5762508" cy="43218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" descr="P:\Users\EMA\Desktop\clhqreuo-1231298138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1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-38302" y="0"/>
            <a:ext cx="9182301" cy="5172074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803858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-36512" y="-7454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95898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curtains"/>
        <p:sndAc>
          <p:stSnd>
            <p:snd r:embed="rId2" name="Eaglenest - Himno Veracruzano-1.wav"/>
          </p:stSnd>
        </p:sndAc>
      </p:transition>
    </mc:Choice>
    <mc:Fallback xmlns="">
      <p:transition spd="slow" advTm="0">
        <p:fade/>
        <p:sndAc>
          <p:stSnd>
            <p:snd r:embed="rId20" name="Eaglenest - Himno Veracruzano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863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363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863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4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4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4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863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9113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9363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9613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9863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113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363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613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863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1113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1363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31613"/>
                            </p:stCondLst>
                            <p:childTnLst>
                              <p:par>
                                <p:cTn id="120" presetID="10" presetClass="entr" presetSubtype="0" fill="hold" grpId="2" nodeType="afterEffect">
                                  <p:stCondLst>
                                    <p:cond delay="7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3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3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3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41863"/>
                            </p:stCondLst>
                            <p:childTnLst>
                              <p:par>
                                <p:cTn id="136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2">
                <a:lumMod val="5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P:\Users\EMA\Desktop\oaxaca_ed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88092"/>
            <a:ext cx="4143543" cy="22836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765072" y="267494"/>
            <a:ext cx="22633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Oaxaca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2050" name="Picture 2" descr="P:\Users\EMA\Desktop\traje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131590"/>
            <a:ext cx="2806810" cy="37444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E:\Xtra\oaxa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643758"/>
            <a:ext cx="2304255" cy="2434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P:\Users\EMA\Desktop\Oaxaca-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0" y="0"/>
            <a:ext cx="9149093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720" y="-20540"/>
            <a:ext cx="9201567" cy="5184578"/>
          </a:xfrm>
          <a:prstGeom prst="rect">
            <a:avLst/>
          </a:prstGeom>
        </p:spPr>
      </p:pic>
      <p:pic>
        <p:nvPicPr>
          <p:cNvPr id="1026" name="Picture 2" descr="P:\Users\EMA\Desktop\monte-alban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847" y="-20538"/>
            <a:ext cx="9214696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P:\Users\EMA\Desktop\mitla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20536"/>
            <a:ext cx="9183844" cy="5164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P:\Users\EMA\Desktop\playa-de-la-zicatela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0" y="-20537"/>
            <a:ext cx="9175275" cy="5164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5" y="-17905"/>
            <a:ext cx="9175729" cy="5161404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49492"/>
            <a:ext cx="6264696" cy="46985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428625"/>
            <a:ext cx="7620000" cy="4286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9498"/>
            <a:ext cx="9217024" cy="5172997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59" y="-20539"/>
            <a:ext cx="9200006" cy="5184578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845" y="-29498"/>
            <a:ext cx="9230240" cy="5172998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031" y="195486"/>
            <a:ext cx="6309321" cy="47319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073" y="-6914"/>
            <a:ext cx="9173322" cy="5150413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803858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-36512" y="-7454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84106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curtains"/>
        <p:sndAc>
          <p:stSnd>
            <p:snd r:embed="rId2" name="Eaglenest - Tehuantepec-1.wav"/>
          </p:stSnd>
        </p:sndAc>
      </p:transition>
    </mc:Choice>
    <mc:Fallback xmlns="">
      <p:transition spd="slow" advTm="0">
        <p:fade/>
        <p:sndAc>
          <p:stSnd>
            <p:snd r:embed="rId20" name="Eaglenest - Tehuantepec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25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525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25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25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025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025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8025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8025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7525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7025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6525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6025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5525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25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4525"/>
                            </p:stCondLst>
                            <p:childTnLst>
                              <p:par>
                                <p:cTn id="120" presetID="10" presetClass="entr" presetSubtype="0" fill="hold" grpId="2" nodeType="afterEffect">
                                  <p:stCondLst>
                                    <p:cond delay="6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3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4025"/>
                            </p:stCondLst>
                            <p:childTnLst>
                              <p:par>
                                <p:cTn id="136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bg2">
                <a:lumMod val="1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E:\Xtra\ch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9502"/>
            <a:ext cx="4281293" cy="23547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724130" y="1072356"/>
            <a:ext cx="24240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Chiapas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5123" name="Picture 3" descr="P:\Users\EMA\Desktop\thCARZTQ0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4633" y="2211710"/>
            <a:ext cx="1679735" cy="249197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P:\Users\EMA\Desktop\thCA0EN13M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749001"/>
            <a:ext cx="1800200" cy="231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P:\Users\EMA\Desktop\AguaAzul_0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P:\Users\EMA\Desktop\MX12182451455313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22"/>
          <a:stretch/>
        </p:blipFill>
        <p:spPr bwMode="auto">
          <a:xfrm>
            <a:off x="-27895" y="-9975"/>
            <a:ext cx="9171894" cy="5166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P:\Users\EMA\Desktop\san-cristobal-de-las-casas-picture-of-mexico-2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41"/>
          <a:stretch/>
        </p:blipFill>
        <p:spPr bwMode="auto">
          <a:xfrm>
            <a:off x="-33572" y="-9975"/>
            <a:ext cx="4605574" cy="518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P:\Users\EMA\Desktop\6907721021301805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8428" y="0"/>
            <a:ext cx="4605573" cy="5179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P:\Users\EMA\Desktop\sumidero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462" y="-28962"/>
            <a:ext cx="9217024" cy="522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:\Users\EMA\Desktop\san-cristobas-de-las-casas.jpg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79"/>
          <a:stretch/>
        </p:blipFill>
        <p:spPr bwMode="auto">
          <a:xfrm>
            <a:off x="-46163" y="-45984"/>
            <a:ext cx="9212847" cy="5222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28" y="-9979"/>
            <a:ext cx="9180512" cy="516345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944" y="-36010"/>
            <a:ext cx="9203456" cy="521551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462" y="1238"/>
            <a:ext cx="9217273" cy="515223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6" cstate="print">
            <a:lum/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25000"/>
                    </a14:imgEffect>
                    <a14:imgEffect>
                      <a14:brightnessContrast bright="20000" contrast="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462" y="-7050"/>
            <a:ext cx="9217273" cy="5186554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7" y="-19950"/>
            <a:ext cx="9166694" cy="5206504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00" y="-26265"/>
            <a:ext cx="9166446" cy="520576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945" y="-45984"/>
            <a:ext cx="9187879" cy="5232538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3" y="-9978"/>
            <a:ext cx="9212313" cy="5196532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sharpenSoften amount="2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13" y="-36010"/>
            <a:ext cx="9216775" cy="520576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0" y="-9974"/>
            <a:ext cx="9157828" cy="5153473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803858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-36512" y="-7454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5036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curtains"/>
        <p:sndAc>
          <p:stSnd>
            <p:snd r:embed="rId2" name="Eaglenest - Las Chiapanecas-1.wav"/>
          </p:stSnd>
        </p:sndAc>
      </p:transition>
    </mc:Choice>
    <mc:Fallback xmlns="">
      <p:transition spd="slow" advTm="0">
        <p:fade/>
        <p:sndAc>
          <p:stSnd>
            <p:snd r:embed="rId25" name="Eaglenest - Las Chiapanecas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13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13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63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63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763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7630"/>
                            </p:stCondLst>
                            <p:childTnLst>
                              <p:par>
                                <p:cTn id="58" presetID="2" presetClass="entr" presetSubtype="12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763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7630"/>
                            </p:stCondLst>
                            <p:childTnLst>
                              <p:par>
                                <p:cTn id="80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763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763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788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813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8380"/>
                            </p:stCondLst>
                            <p:childTnLst>
                              <p:par>
                                <p:cTn id="115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18630"/>
                            </p:stCondLst>
                            <p:childTnLst>
                              <p:par>
                                <p:cTn id="122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8880"/>
                            </p:stCondLst>
                            <p:childTnLst>
                              <p:par>
                                <p:cTn id="129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9130"/>
                            </p:stCondLst>
                            <p:childTnLst>
                              <p:par>
                                <p:cTn id="136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49380"/>
                            </p:stCondLst>
                            <p:childTnLst>
                              <p:par>
                                <p:cTn id="143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2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59630"/>
                            </p:stCondLst>
                            <p:childTnLst>
                              <p:par>
                                <p:cTn id="15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331641" y="3099833"/>
            <a:ext cx="3096344" cy="930081"/>
          </a:xfrm>
          <a:prstGeom prst="rect">
            <a:avLst/>
          </a:prstGeom>
          <a:noFill/>
        </p:spPr>
        <p:txBody>
          <a:bodyPr wrap="square" lIns="91440" tIns="45720" rIns="91440" bIns="45720" numCol="1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Fin de la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Novena </a:t>
            </a:r>
            <a:r>
              <a:rPr lang="es-ES" sz="36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parte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10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716016" y="3099833"/>
            <a:ext cx="3024336" cy="876075"/>
          </a:xfrm>
          <a:prstGeom prst="rect">
            <a:avLst/>
          </a:prstGeom>
          <a:noFill/>
        </p:spPr>
        <p:txBody>
          <a:bodyPr wrap="square" lIns="91440" tIns="45720" rIns="91440" bIns="45720" numCol="1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Música,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Y Diapositivas: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Internet   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2636488" y="2046849"/>
            <a:ext cx="3807721" cy="701223"/>
          </a:xfrm>
          <a:custGeom>
            <a:avLst/>
            <a:gdLst>
              <a:gd name="connsiteX0" fmla="*/ 0 w 4992555"/>
              <a:gd name="connsiteY0" fmla="*/ 0 h 910952"/>
              <a:gd name="connsiteX1" fmla="*/ 4992555 w 4992555"/>
              <a:gd name="connsiteY1" fmla="*/ 0 h 910952"/>
              <a:gd name="connsiteX2" fmla="*/ 4992555 w 4992555"/>
              <a:gd name="connsiteY2" fmla="*/ 910952 h 910952"/>
              <a:gd name="connsiteX3" fmla="*/ 0 w 4992555"/>
              <a:gd name="connsiteY3" fmla="*/ 910952 h 910952"/>
              <a:gd name="connsiteX4" fmla="*/ 0 w 4992555"/>
              <a:gd name="connsiteY4" fmla="*/ 0 h 910952"/>
              <a:gd name="connsiteX0" fmla="*/ 0 w 5076961"/>
              <a:gd name="connsiteY0" fmla="*/ 506437 h 910952"/>
              <a:gd name="connsiteX1" fmla="*/ 5076961 w 5076961"/>
              <a:gd name="connsiteY1" fmla="*/ 0 h 910952"/>
              <a:gd name="connsiteX2" fmla="*/ 5076961 w 5076961"/>
              <a:gd name="connsiteY2" fmla="*/ 910952 h 910952"/>
              <a:gd name="connsiteX3" fmla="*/ 84406 w 5076961"/>
              <a:gd name="connsiteY3" fmla="*/ 910952 h 910952"/>
              <a:gd name="connsiteX4" fmla="*/ 0 w 5076961"/>
              <a:gd name="connsiteY4" fmla="*/ 506437 h 91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76961" h="910952">
                <a:moveTo>
                  <a:pt x="0" y="506437"/>
                </a:moveTo>
                <a:lnTo>
                  <a:pt x="5076961" y="0"/>
                </a:lnTo>
                <a:lnTo>
                  <a:pt x="5076961" y="910952"/>
                </a:lnTo>
                <a:lnTo>
                  <a:pt x="84406" y="910952"/>
                </a:lnTo>
                <a:lnTo>
                  <a:pt x="0" y="506437"/>
                </a:lnTo>
                <a:close/>
              </a:path>
            </a:pathLst>
          </a:custGeom>
          <a:noFill/>
        </p:spPr>
        <p:txBody>
          <a:bodyPr wrap="square" lIns="91440" tIns="45720" rIns="91440" bIns="45720" numCol="1">
            <a:prstTxWarp prst="textPlain">
              <a:avLst>
                <a:gd name="adj" fmla="val 52494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Realizado por: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Eaglenest</a:t>
            </a:r>
            <a:endParaRPr lang="es-ES" sz="36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9" name="Picture 2" descr="C:\Users\capiA\Desktop\Eaglenest Para firma mispp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769" y="1131591"/>
            <a:ext cx="1566328" cy="621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" y="15886"/>
            <a:ext cx="9136429" cy="512761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16419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curtains"/>
        <p:sndAc>
          <p:stSnd>
            <p:snd r:embed="rId3" name="Eagle one - 1492 - 21Eagle-1.wav"/>
          </p:stSnd>
        </p:sndAc>
      </p:transition>
    </mc:Choice>
    <mc:Fallback xmlns="">
      <p:transition spd="slow" advTm="0">
        <p:fade/>
        <p:sndAc>
          <p:stSnd>
            <p:snd r:embed="rId7" name="Eagle one - 1492 - 21Eagle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6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855"/>
                            </p:stCondLst>
                            <p:childTnLst>
                              <p:par>
                                <p:cTn id="27" presetID="2" presetClass="exit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4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355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3543301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33338"/>
            <a:ext cx="4443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5404"/>
            <a:ext cx="9144001" cy="5151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032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1999</TotalTime>
  <Words>51</Words>
  <Application>Microsoft Office PowerPoint</Application>
  <PresentationFormat>Presentación en pantalla (16:9)</PresentationFormat>
  <Paragraphs>24</Paragraphs>
  <Slides>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13" baseType="lpstr">
      <vt:lpstr>Arial</vt:lpstr>
      <vt:lpstr>Calibri</vt:lpstr>
      <vt:lpstr>Kristen ITC</vt:lpstr>
      <vt:lpstr>Times New Roman</vt:lpstr>
      <vt:lpstr>Tema de Office</vt:lpstr>
      <vt:lpstr>1_Tema de Office</vt:lpstr>
      <vt:lpstr>2_Diseño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Poner titulo</dc:title>
  <dc:creator>Eaglenest</dc:creator>
  <cp:lastModifiedBy>Emilio M Aguilar P</cp:lastModifiedBy>
  <cp:revision>186</cp:revision>
  <dcterms:created xsi:type="dcterms:W3CDTF">2015-03-21T13:32:37Z</dcterms:created>
  <dcterms:modified xsi:type="dcterms:W3CDTF">2015-09-16T02:11:41Z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