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media/audio4.wav" ContentType="audio/x-wav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5129" r:id="rId2"/>
    <p:sldMasterId id="2147485141" r:id="rId3"/>
  </p:sldMasterIdLst>
  <p:notesMasterIdLst>
    <p:notesMasterId r:id="rId10"/>
  </p:notesMasterIdLst>
  <p:sldIdLst>
    <p:sldId id="486" r:id="rId4"/>
    <p:sldId id="487" r:id="rId5"/>
    <p:sldId id="488" r:id="rId6"/>
    <p:sldId id="489" r:id="rId7"/>
    <p:sldId id="492" r:id="rId8"/>
    <p:sldId id="440" r:id="rId9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vN5OSa0o8q6apI8Aq/9mw==" hashData="VMj1TlzvaGJEQ/gcdKH2RMpLMak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996600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3471" autoAdjust="0"/>
    <p:restoredTop sz="98958" autoAdjust="0"/>
  </p:normalViewPr>
  <p:slideViewPr>
    <p:cSldViewPr showGuides="1">
      <p:cViewPr varScale="1">
        <p:scale>
          <a:sx n="100" d="100"/>
          <a:sy n="100" d="100"/>
        </p:scale>
        <p:origin x="870" y="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C1B39B9-41DC-40E8-9C40-300AE565BC7F}" type="datetimeFigureOut">
              <a:rPr lang="es-MX"/>
              <a:pPr>
                <a:defRPr/>
              </a:pPr>
              <a:t>15/09/2015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AFF0FC9-4327-4E2C-BF36-C64020748DF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5463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C1BBD9-9E37-468E-BE09-6802EFEA0E26}" type="slidenum">
              <a:rPr lang="es-MX">
                <a:solidFill>
                  <a:prstClr val="black"/>
                </a:solidFill>
              </a:rPr>
              <a:pPr/>
              <a:t>5</a:t>
            </a:fld>
            <a:endParaRPr lang="es-MX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5577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67548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2019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1481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57546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95433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22852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48644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32776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02304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751854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839279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3052770"/>
      </p:ext>
    </p:extLst>
  </p:cSld>
  <p:clrMapOvr>
    <a:masterClrMapping/>
  </p:clrMapOvr>
  <p:transition spd="med" advTm="5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25836"/>
      </p:ext>
    </p:extLst>
  </p:cSld>
  <p:clrMapOvr>
    <a:masterClrMapping/>
  </p:clrMapOvr>
  <p:transition spd="med" advTm="5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472564"/>
      </p:ext>
    </p:extLst>
  </p:cSld>
  <p:clrMapOvr>
    <a:masterClrMapping/>
  </p:clrMapOvr>
  <p:transition spd="med" advTm="5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8092835"/>
      </p:ext>
    </p:extLst>
  </p:cSld>
  <p:clrMapOvr>
    <a:masterClrMapping/>
  </p:clrMapOvr>
  <p:transition spd="med" advTm="5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1229101"/>
      </p:ext>
    </p:extLst>
  </p:cSld>
  <p:clrMapOvr>
    <a:masterClrMapping/>
  </p:clrMapOvr>
  <p:transition spd="med" advTm="5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7994839"/>
      </p:ext>
    </p:extLst>
  </p:cSld>
  <p:clrMapOvr>
    <a:masterClrMapping/>
  </p:clrMapOvr>
  <p:transition spd="med" advTm="5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8558668"/>
      </p:ext>
    </p:extLst>
  </p:cSld>
  <p:clrMapOvr>
    <a:masterClrMapping/>
  </p:clrMapOvr>
  <p:transition spd="med" advTm="5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17645"/>
      </p:ext>
    </p:extLst>
  </p:cSld>
  <p:clrMapOvr>
    <a:masterClrMapping/>
  </p:clrMapOvr>
  <p:transition spd="med" advTm="5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461861"/>
      </p:ext>
    </p:extLst>
  </p:cSld>
  <p:clrMapOvr>
    <a:masterClrMapping/>
  </p:clrMapOvr>
  <p:transition spd="med" advTm="5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8973193"/>
      </p:ext>
    </p:extLst>
  </p:cSld>
  <p:clrMapOvr>
    <a:masterClrMapping/>
  </p:clrMapOvr>
  <p:transition spd="med" advTm="5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2202952"/>
      </p:ext>
    </p:extLst>
  </p:cSld>
  <p:clrMapOvr>
    <a:masterClrMapping/>
  </p:clrMapOvr>
  <p:transition spd="med" advTm="5000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517760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338331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2110999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834859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9586295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5738166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1601936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0368287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8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2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972142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124203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0018107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46" r:id="rId1"/>
    <p:sldLayoutId id="2147485047" r:id="rId2"/>
    <p:sldLayoutId id="2147485048" r:id="rId3"/>
    <p:sldLayoutId id="2147485049" r:id="rId4"/>
    <p:sldLayoutId id="2147485050" r:id="rId5"/>
    <p:sldLayoutId id="2147485051" r:id="rId6"/>
    <p:sldLayoutId id="2147485052" r:id="rId7"/>
    <p:sldLayoutId id="2147485053" r:id="rId8"/>
    <p:sldLayoutId id="2147485054" r:id="rId9"/>
    <p:sldLayoutId id="2147485055" r:id="rId10"/>
    <p:sldLayoutId id="214748505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6850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30" r:id="rId1"/>
    <p:sldLayoutId id="2147485131" r:id="rId2"/>
    <p:sldLayoutId id="2147485132" r:id="rId3"/>
    <p:sldLayoutId id="2147485133" r:id="rId4"/>
    <p:sldLayoutId id="2147485134" r:id="rId5"/>
    <p:sldLayoutId id="2147485135" r:id="rId6"/>
    <p:sldLayoutId id="2147485136" r:id="rId7"/>
    <p:sldLayoutId id="2147485137" r:id="rId8"/>
    <p:sldLayoutId id="2147485138" r:id="rId9"/>
    <p:sldLayoutId id="2147485139" r:id="rId10"/>
    <p:sldLayoutId id="2147485140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62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42" r:id="rId1"/>
    <p:sldLayoutId id="2147485143" r:id="rId2"/>
    <p:sldLayoutId id="2147485144" r:id="rId3"/>
    <p:sldLayoutId id="2147485145" r:id="rId4"/>
    <p:sldLayoutId id="2147485146" r:id="rId5"/>
    <p:sldLayoutId id="2147485147" r:id="rId6"/>
    <p:sldLayoutId id="2147485148" r:id="rId7"/>
    <p:sldLayoutId id="2147485149" r:id="rId8"/>
    <p:sldLayoutId id="2147485150" r:id="rId9"/>
    <p:sldLayoutId id="2147485151" r:id="rId10"/>
    <p:sldLayoutId id="2147485152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189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378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566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754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892" indent="-342892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1" indent="-28574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2" indent="-228594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8" indent="-228594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jpeg"/><Relationship Id="rId18" Type="http://schemas.openxmlformats.org/officeDocument/2006/relationships/image" Target="../media/image19.jp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12" Type="http://schemas.openxmlformats.org/officeDocument/2006/relationships/image" Target="../media/image13.jpeg"/><Relationship Id="rId17" Type="http://schemas.openxmlformats.org/officeDocument/2006/relationships/image" Target="../media/image18.jpg"/><Relationship Id="rId2" Type="http://schemas.openxmlformats.org/officeDocument/2006/relationships/audio" Target="../media/audio2.wav"/><Relationship Id="rId16" Type="http://schemas.openxmlformats.org/officeDocument/2006/relationships/image" Target="../media/image17.jpg"/><Relationship Id="rId20" Type="http://schemas.openxmlformats.org/officeDocument/2006/relationships/audio" Target="../media/audio2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jpeg"/><Relationship Id="rId11" Type="http://schemas.openxmlformats.org/officeDocument/2006/relationships/image" Target="../media/image12.jpg"/><Relationship Id="rId5" Type="http://schemas.openxmlformats.org/officeDocument/2006/relationships/image" Target="../media/image6.jpeg"/><Relationship Id="rId15" Type="http://schemas.openxmlformats.org/officeDocument/2006/relationships/image" Target="../media/image16.jpg"/><Relationship Id="rId10" Type="http://schemas.openxmlformats.org/officeDocument/2006/relationships/image" Target="../media/image11.png"/><Relationship Id="rId19" Type="http://schemas.openxmlformats.org/officeDocument/2006/relationships/image" Target="../media/image20.emf"/><Relationship Id="rId4" Type="http://schemas.openxmlformats.org/officeDocument/2006/relationships/image" Target="../media/image5.jpeg"/><Relationship Id="rId9" Type="http://schemas.openxmlformats.org/officeDocument/2006/relationships/image" Target="../media/image10.png"/><Relationship Id="rId14" Type="http://schemas.openxmlformats.org/officeDocument/2006/relationships/image" Target="../media/image15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g"/><Relationship Id="rId13" Type="http://schemas.openxmlformats.org/officeDocument/2006/relationships/image" Target="../media/image31.jpg"/><Relationship Id="rId18" Type="http://schemas.openxmlformats.org/officeDocument/2006/relationships/image" Target="../media/image36.png"/><Relationship Id="rId3" Type="http://schemas.openxmlformats.org/officeDocument/2006/relationships/image" Target="../media/image21.jpeg"/><Relationship Id="rId21" Type="http://schemas.openxmlformats.org/officeDocument/2006/relationships/audio" Target="../media/audio3.wav"/><Relationship Id="rId7" Type="http://schemas.openxmlformats.org/officeDocument/2006/relationships/image" Target="../media/image25.jpeg"/><Relationship Id="rId12" Type="http://schemas.openxmlformats.org/officeDocument/2006/relationships/image" Target="../media/image30.png"/><Relationship Id="rId17" Type="http://schemas.openxmlformats.org/officeDocument/2006/relationships/image" Target="../media/image35.jpg"/><Relationship Id="rId2" Type="http://schemas.openxmlformats.org/officeDocument/2006/relationships/audio" Target="../media/audio3.wav"/><Relationship Id="rId16" Type="http://schemas.openxmlformats.org/officeDocument/2006/relationships/image" Target="../media/image34.jpg"/><Relationship Id="rId20" Type="http://schemas.openxmlformats.org/officeDocument/2006/relationships/image" Target="../media/image38.e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jpeg"/><Relationship Id="rId11" Type="http://schemas.openxmlformats.org/officeDocument/2006/relationships/image" Target="../media/image29.jpg"/><Relationship Id="rId5" Type="http://schemas.openxmlformats.org/officeDocument/2006/relationships/image" Target="../media/image23.jpeg"/><Relationship Id="rId15" Type="http://schemas.openxmlformats.org/officeDocument/2006/relationships/image" Target="../media/image33.jpg"/><Relationship Id="rId10" Type="http://schemas.openxmlformats.org/officeDocument/2006/relationships/image" Target="../media/image28.jpeg"/><Relationship Id="rId19" Type="http://schemas.openxmlformats.org/officeDocument/2006/relationships/image" Target="../media/image37.jpg"/><Relationship Id="rId4" Type="http://schemas.openxmlformats.org/officeDocument/2006/relationships/image" Target="../media/image22.png"/><Relationship Id="rId9" Type="http://schemas.openxmlformats.org/officeDocument/2006/relationships/image" Target="../media/image27.jpeg"/><Relationship Id="rId14" Type="http://schemas.openxmlformats.org/officeDocument/2006/relationships/image" Target="../media/image32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9.jpg"/><Relationship Id="rId18" Type="http://schemas.openxmlformats.org/officeDocument/2006/relationships/image" Target="../media/image54.jp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12" Type="http://schemas.openxmlformats.org/officeDocument/2006/relationships/image" Target="../media/image48.jpg"/><Relationship Id="rId17" Type="http://schemas.openxmlformats.org/officeDocument/2006/relationships/image" Target="../media/image53.png"/><Relationship Id="rId2" Type="http://schemas.openxmlformats.org/officeDocument/2006/relationships/audio" Target="../media/audio4.wav"/><Relationship Id="rId16" Type="http://schemas.openxmlformats.org/officeDocument/2006/relationships/image" Target="../media/image52.jpg"/><Relationship Id="rId20" Type="http://schemas.openxmlformats.org/officeDocument/2006/relationships/audio" Target="../media/audio4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jpg"/><Relationship Id="rId11" Type="http://schemas.openxmlformats.org/officeDocument/2006/relationships/image" Target="../media/image47.jpg"/><Relationship Id="rId5" Type="http://schemas.openxmlformats.org/officeDocument/2006/relationships/image" Target="../media/image41.jpeg"/><Relationship Id="rId15" Type="http://schemas.openxmlformats.org/officeDocument/2006/relationships/image" Target="../media/image51.jpg"/><Relationship Id="rId10" Type="http://schemas.openxmlformats.org/officeDocument/2006/relationships/image" Target="../media/image46.png"/><Relationship Id="rId19" Type="http://schemas.openxmlformats.org/officeDocument/2006/relationships/image" Target="../media/image55.emf"/><Relationship Id="rId4" Type="http://schemas.openxmlformats.org/officeDocument/2006/relationships/image" Target="../media/image40.png"/><Relationship Id="rId9" Type="http://schemas.openxmlformats.org/officeDocument/2006/relationships/image" Target="../media/image45.png"/><Relationship Id="rId14" Type="http://schemas.openxmlformats.org/officeDocument/2006/relationships/image" Target="../media/image50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3" Type="http://schemas.openxmlformats.org/officeDocument/2006/relationships/audio" Target="../media/audio5.wav"/><Relationship Id="rId7" Type="http://schemas.openxmlformats.org/officeDocument/2006/relationships/image" Target="../media/image5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3.gif"/><Relationship Id="rId5" Type="http://schemas.openxmlformats.org/officeDocument/2006/relationships/image" Target="../media/image57.jpeg"/><Relationship Id="rId4" Type="http://schemas.openxmlformats.org/officeDocument/2006/relationships/image" Target="../media/image56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0.png"/><Relationship Id="rId15" Type="http://schemas.openxmlformats.org/officeDocument/2006/relationships/image" Target="../media/image66.png"/><Relationship Id="rId10" Type="http://schemas.openxmlformats.org/officeDocument/2006/relationships/image" Target="../media/image6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P:\Users\EMA\Desktop\Imagen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0537"/>
            <a:ext cx="9144001" cy="5196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542437" y="1707654"/>
            <a:ext cx="1125907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Octava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parte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De 10</a:t>
            </a:r>
            <a:endParaRPr lang="es-ES" sz="2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 rot="2110699">
            <a:off x="5727606" y="996718"/>
            <a:ext cx="3381373" cy="108550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Recorriendo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El paraíso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803858" y="2417670"/>
            <a:ext cx="184731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endParaRPr lang="es-MX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5" name="Picture 2" descr="P:\Users\EMA\Desktop\MariachiAnimado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559" y="3723878"/>
            <a:ext cx="2036185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capiA\Desktop\Eaglenest Para firma mispps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1548" y="87474"/>
            <a:ext cx="1360931" cy="540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0865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0">
        <p14:vortex dir="r"/>
        <p:sndAc>
          <p:stSnd>
            <p:snd r:embed="rId2" name="La conquista del paraiso-1.wav"/>
          </p:stSnd>
        </p:sndAc>
      </p:transition>
    </mc:Choice>
    <mc:Fallback xmlns="">
      <p:transition spd="slow" advTm="0">
        <p:fade/>
        <p:sndAc>
          <p:stSnd>
            <p:snd r:embed="rId6" name="La conquista del paraiso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75000"/>
              </a:schemeClr>
            </a:gs>
            <a:gs pos="47000">
              <a:schemeClr val="accent3">
                <a:lumMod val="0"/>
                <a:lumOff val="100000"/>
              </a:schemeClr>
            </a:gs>
            <a:gs pos="53000">
              <a:schemeClr val="bg1"/>
            </a:gs>
            <a:gs pos="100000">
              <a:srgbClr val="FF00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5724128" y="-164554"/>
            <a:ext cx="232140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Distrito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Federal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16387" name="Picture 3" descr="P:\Users\EMA\Desktop\316_1239761757_Folklor%20Mexicano%20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4" t="9669" r="6820" b="7183"/>
          <a:stretch/>
        </p:blipFill>
        <p:spPr bwMode="auto">
          <a:xfrm>
            <a:off x="5695660" y="1548656"/>
            <a:ext cx="2421882" cy="34713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1" name="Picture 5" descr="E:\Xtra\df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3478"/>
            <a:ext cx="4320480" cy="2376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2" name="Picture 6" descr="P:\Users\EMA\Desktop\distrito_federal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571750"/>
            <a:ext cx="2376264" cy="2483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P:\Users\EMA\Desktop\FMexico_DISTRITO_FEDERAL_Museo_de_Arte__-_Mexico_DF__5731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51173"/>
            <a:ext cx="9144001" cy="5194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E:\Fotografias\bosque-chapultepec-lago-mexico-df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0"/>
          <a:stretch/>
        </p:blipFill>
        <p:spPr bwMode="auto">
          <a:xfrm>
            <a:off x="0" y="-20538"/>
            <a:ext cx="9180512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E:\Fotografias\MuseoAntropologia.jpg"/>
          <p:cNvPicPr>
            <a:picLocks noChangeAspect="1" noChangeArrowheads="1"/>
          </p:cNvPicPr>
          <p:nvPr/>
        </p:nvPicPr>
        <p:blipFill>
          <a:blip r:embed="rId8">
            <a:lum contrast="-11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0538"/>
            <a:ext cx="9180512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:\Fotografias\xochimilco-distrito-federal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037"/>
            <a:ext cx="9144000" cy="5174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538"/>
            <a:ext cx="9180512" cy="517364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16586"/>
            <a:ext cx="7315200" cy="49103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864" y="121157"/>
            <a:ext cx="7311736" cy="48988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791" y="483518"/>
            <a:ext cx="7296810" cy="41044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790" y="428625"/>
            <a:ext cx="7296810" cy="41593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627534"/>
            <a:ext cx="7620000" cy="38957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398" y="267494"/>
            <a:ext cx="7315201" cy="45720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9" y="-51173"/>
            <a:ext cx="9180932" cy="5178869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9024" y="123478"/>
            <a:ext cx="6453336" cy="48791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" y="-41570"/>
            <a:ext cx="9144000" cy="518507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2803858" y="2417670"/>
            <a:ext cx="184731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endParaRPr lang="es-MX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108522" y="-182556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5858890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curtains"/>
        <p:sndAc>
          <p:stSnd>
            <p:snd r:embed="rId2" name="Eaglenest - Mexico D. F-1.wav"/>
          </p:stSnd>
        </p:sndAc>
      </p:transition>
    </mc:Choice>
    <mc:Fallback xmlns="">
      <p:transition spd="slow" advTm="0">
        <p:fade/>
        <p:sndAc>
          <p:stSnd>
            <p:snd r:embed="rId20" name="Eaglenest - Mexico D. F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475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475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975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7975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75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7975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9975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9975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9975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9975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9975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9975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9975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9975"/>
                            </p:stCondLst>
                            <p:childTnLst>
                              <p:par>
                                <p:cTn id="107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9975"/>
                            </p:stCondLst>
                            <p:childTnLst>
                              <p:par>
                                <p:cTn id="114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9975"/>
                            </p:stCondLst>
                            <p:childTnLst>
                              <p:par>
                                <p:cTn id="121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39975"/>
                            </p:stCondLst>
                            <p:childTnLst>
                              <p:par>
                                <p:cTn id="128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3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2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3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49975"/>
                            </p:stCondLst>
                            <p:childTnLst>
                              <p:par>
                                <p:cTn id="144" presetID="1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75000"/>
              </a:schemeClr>
            </a:gs>
            <a:gs pos="47000">
              <a:schemeClr val="accent3">
                <a:lumMod val="0"/>
                <a:lumOff val="100000"/>
              </a:schemeClr>
            </a:gs>
            <a:gs pos="53000">
              <a:schemeClr val="bg1"/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E:\Xtra\tlaxcal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5486"/>
            <a:ext cx="4176465" cy="22970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580115" y="208260"/>
            <a:ext cx="24730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Tlaxcala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1026" name="Picture 2" descr="P:\Users\EMA\Desktop\thCA6Z7K9X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9912" y="1059582"/>
            <a:ext cx="2906504" cy="38884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E:\Xtra\tlaxc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665610"/>
            <a:ext cx="2160240" cy="20422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P:\Users\EMA\Desktop\Tapetes_de_la_noche_que_nadie_duerme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P:\Users\EMA\Desktop\full-Cacaxtla1%20-%20RussBowling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518"/>
            <a:ext cx="9175899" cy="5148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90"/>
          <a:stretch/>
        </p:blipFill>
        <p:spPr>
          <a:xfrm>
            <a:off x="0" y="-4518"/>
            <a:ext cx="9194354" cy="5148018"/>
          </a:xfrm>
          <a:prstGeom prst="rect">
            <a:avLst/>
          </a:prstGeom>
        </p:spPr>
      </p:pic>
      <p:pic>
        <p:nvPicPr>
          <p:cNvPr id="2051" name="Picture 3" descr="P:\Users\EMA\Desktop\Tlaxcala-03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518"/>
            <a:ext cx="9194354" cy="5148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P:\Users\EMA\Desktop\maquinita31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5899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75900" cy="5143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91"/>
          <a:stretch/>
        </p:blipFill>
        <p:spPr>
          <a:xfrm>
            <a:off x="0" y="-20538"/>
            <a:ext cx="9194354" cy="5148017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7029" y="144016"/>
            <a:ext cx="6405331" cy="48039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08" y="-22200"/>
            <a:ext cx="9203962" cy="5165699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-22199"/>
            <a:ext cx="9194357" cy="516569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024" y="195486"/>
            <a:ext cx="7194376" cy="47213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456" y="-22201"/>
            <a:ext cx="9212810" cy="5169306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901" y="-22202"/>
            <a:ext cx="9216647" cy="5165702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01"/>
          <a:stretch/>
        </p:blipFill>
        <p:spPr>
          <a:xfrm>
            <a:off x="-36512" y="-8123"/>
            <a:ext cx="9230866" cy="5172161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0" y="-4518"/>
            <a:ext cx="9175899" cy="5148018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2803858" y="2417670"/>
            <a:ext cx="184731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endParaRPr lang="es-MX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-4518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837739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curtains"/>
        <p:sndAc>
          <p:stSnd>
            <p:snd r:embed="rId2" name="Eaglenest - Tierra Tlaxcalteca-1.wav"/>
          </p:stSnd>
        </p:sndAc>
      </p:transition>
    </mc:Choice>
    <mc:Fallback xmlns="">
      <p:transition spd="slow" advTm="0">
        <p:fade/>
        <p:sndAc>
          <p:stSnd>
            <p:snd r:embed="rId21" name="Eaglenest - Tierra Tlaxcalteca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98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48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23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23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948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973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998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23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48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073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98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123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1480"/>
                            </p:stCondLst>
                            <p:childTnLst>
                              <p:par>
                                <p:cTn id="107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1730"/>
                            </p:stCondLst>
                            <p:childTnLst>
                              <p:par>
                                <p:cTn id="114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31980"/>
                            </p:stCondLst>
                            <p:childTnLst>
                              <p:par>
                                <p:cTn id="121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42230"/>
                            </p:stCondLst>
                            <p:childTnLst>
                              <p:par>
                                <p:cTn id="128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52480"/>
                            </p:stCondLst>
                            <p:childTnLst>
                              <p:par>
                                <p:cTn id="135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3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2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3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62730"/>
                            </p:stCondLst>
                            <p:childTnLst>
                              <p:par>
                                <p:cTn id="151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75000"/>
              </a:schemeClr>
            </a:gs>
            <a:gs pos="47000">
              <a:schemeClr val="accent3">
                <a:lumMod val="0"/>
                <a:lumOff val="100000"/>
              </a:schemeClr>
            </a:gs>
            <a:gs pos="53000">
              <a:schemeClr val="bg1"/>
            </a:gs>
            <a:gs pos="100000">
              <a:srgbClr val="FF0000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P:\Users\EMA\Desktop\chinapoblan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955718"/>
            <a:ext cx="2660415" cy="3848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0" name="Picture 2" descr="E:\Xtra\pu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643758"/>
            <a:ext cx="2315429" cy="2334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 descr="E:\Xtra\puebl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7494"/>
            <a:ext cx="4248472" cy="23366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872024" y="195486"/>
            <a:ext cx="21563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Puebla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20542"/>
            <a:ext cx="9147062" cy="5184580"/>
          </a:xfrm>
          <a:prstGeom prst="rect">
            <a:avLst/>
          </a:prstGeom>
        </p:spPr>
      </p:pic>
      <p:pic>
        <p:nvPicPr>
          <p:cNvPr id="4103" name="Picture 7" descr="P:\Users\EMA\Desktop\Puebla,%20Cuetzalan,%20Waterfall%20the%20Jump%20-%20Photo%20by%20SECTUR%20Puebla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3744" y="-20537"/>
            <a:ext cx="4626768" cy="5205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P:\Users\EMA\Desktop\Catedral-de-Puebla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539"/>
            <a:ext cx="4590256" cy="5184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 descr="P:\Users\EMA\Desktop\a83r-50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62" y="-20538"/>
            <a:ext cx="9183574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P:\Users\EMA\Desktop\africam-safari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61" y="-20537"/>
            <a:ext cx="9183573" cy="5205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60" y="-20544"/>
            <a:ext cx="9183572" cy="5164043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60" y="-20538"/>
            <a:ext cx="9183572" cy="51435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80512" cy="51435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80512" cy="5164038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40" y="195486"/>
            <a:ext cx="7382568" cy="47525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589" y="483518"/>
            <a:ext cx="7384819" cy="41044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86" y="668306"/>
            <a:ext cx="8646428" cy="38476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428625"/>
            <a:ext cx="7620000" cy="4286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-3060" y="-20540"/>
            <a:ext cx="9183572" cy="516404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2803858" y="2417670"/>
            <a:ext cx="184731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endParaRPr lang="es-MX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-2054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5282848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curtains"/>
        <p:sndAc>
          <p:stSnd>
            <p:snd r:embed="rId2" name="Eagle one - que chula es puebla-1.wav"/>
          </p:stSnd>
        </p:sndAc>
      </p:transition>
    </mc:Choice>
    <mc:Fallback xmlns="">
      <p:transition spd="slow" advTm="0">
        <p:fade/>
        <p:sndAc>
          <p:stSnd>
            <p:snd r:embed="rId20" name="Eagle one - que chula es puebla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7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2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7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8700"/>
                            </p:stCondLst>
                            <p:childTnLst>
                              <p:par>
                                <p:cTn id="44" presetID="2" presetClass="entr" presetSubtype="2" fill="hold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27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3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27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3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27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3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2700"/>
                            </p:stCondLst>
                            <p:childTnLst>
                              <p:par>
                                <p:cTn id="80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27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2700"/>
                            </p:stCondLst>
                            <p:childTnLst>
                              <p:par>
                                <p:cTn id="94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27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027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2700"/>
                            </p:stCondLst>
                            <p:childTnLst>
                              <p:par>
                                <p:cTn id="115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22700"/>
                            </p:stCondLst>
                            <p:childTnLst>
                              <p:par>
                                <p:cTn id="122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32700"/>
                            </p:stCondLst>
                            <p:childTnLst>
                              <p:par>
                                <p:cTn id="129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3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2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3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3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42700"/>
                            </p:stCondLst>
                            <p:childTnLst>
                              <p:par>
                                <p:cTn id="145" presetID="1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331641" y="3099833"/>
            <a:ext cx="3096344" cy="930081"/>
          </a:xfrm>
          <a:prstGeom prst="rect">
            <a:avLst/>
          </a:prstGeom>
          <a:noFill/>
        </p:spPr>
        <p:txBody>
          <a:bodyPr wrap="square" lIns="91440" tIns="45720" rIns="91440" bIns="45720" numCol="1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>
                <a:ln w="11430"/>
                <a:solidFill>
                  <a:prstClr val="white">
                    <a:lumMod val="75000"/>
                  </a:prst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Fin de la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>
                <a:ln w="11430"/>
                <a:solidFill>
                  <a:prstClr val="white">
                    <a:lumMod val="75000"/>
                  </a:prst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Octava parte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>
                <a:ln w="11430"/>
                <a:solidFill>
                  <a:prstClr val="white">
                    <a:lumMod val="75000"/>
                  </a:prst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De 10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716016" y="3099833"/>
            <a:ext cx="3024336" cy="876075"/>
          </a:xfrm>
          <a:prstGeom prst="rect">
            <a:avLst/>
          </a:prstGeom>
          <a:noFill/>
        </p:spPr>
        <p:txBody>
          <a:bodyPr wrap="square" lIns="91440" tIns="45720" rIns="91440" bIns="45720" numCol="1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>
                <a:ln w="11430"/>
                <a:solidFill>
                  <a:prstClr val="white">
                    <a:lumMod val="75000"/>
                  </a:prst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Música,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>
                <a:ln w="11430"/>
                <a:solidFill>
                  <a:prstClr val="white">
                    <a:lumMod val="75000"/>
                  </a:prst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Y Diapositivas: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>
                <a:ln w="11430"/>
                <a:solidFill>
                  <a:prstClr val="white">
                    <a:lumMod val="75000"/>
                  </a:prst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De Internet   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2636488" y="2046849"/>
            <a:ext cx="3807721" cy="701223"/>
          </a:xfrm>
          <a:custGeom>
            <a:avLst/>
            <a:gdLst>
              <a:gd name="connsiteX0" fmla="*/ 0 w 4992555"/>
              <a:gd name="connsiteY0" fmla="*/ 0 h 910952"/>
              <a:gd name="connsiteX1" fmla="*/ 4992555 w 4992555"/>
              <a:gd name="connsiteY1" fmla="*/ 0 h 910952"/>
              <a:gd name="connsiteX2" fmla="*/ 4992555 w 4992555"/>
              <a:gd name="connsiteY2" fmla="*/ 910952 h 910952"/>
              <a:gd name="connsiteX3" fmla="*/ 0 w 4992555"/>
              <a:gd name="connsiteY3" fmla="*/ 910952 h 910952"/>
              <a:gd name="connsiteX4" fmla="*/ 0 w 4992555"/>
              <a:gd name="connsiteY4" fmla="*/ 0 h 910952"/>
              <a:gd name="connsiteX0" fmla="*/ 0 w 5076961"/>
              <a:gd name="connsiteY0" fmla="*/ 506437 h 910952"/>
              <a:gd name="connsiteX1" fmla="*/ 5076961 w 5076961"/>
              <a:gd name="connsiteY1" fmla="*/ 0 h 910952"/>
              <a:gd name="connsiteX2" fmla="*/ 5076961 w 5076961"/>
              <a:gd name="connsiteY2" fmla="*/ 910952 h 910952"/>
              <a:gd name="connsiteX3" fmla="*/ 84406 w 5076961"/>
              <a:gd name="connsiteY3" fmla="*/ 910952 h 910952"/>
              <a:gd name="connsiteX4" fmla="*/ 0 w 5076961"/>
              <a:gd name="connsiteY4" fmla="*/ 506437 h 910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76961" h="910952">
                <a:moveTo>
                  <a:pt x="0" y="506437"/>
                </a:moveTo>
                <a:lnTo>
                  <a:pt x="5076961" y="0"/>
                </a:lnTo>
                <a:lnTo>
                  <a:pt x="5076961" y="910952"/>
                </a:lnTo>
                <a:lnTo>
                  <a:pt x="84406" y="910952"/>
                </a:lnTo>
                <a:lnTo>
                  <a:pt x="0" y="506437"/>
                </a:lnTo>
                <a:close/>
              </a:path>
            </a:pathLst>
          </a:custGeom>
          <a:noFill/>
        </p:spPr>
        <p:txBody>
          <a:bodyPr wrap="square" lIns="91440" tIns="45720" rIns="91440" bIns="45720" numCol="1">
            <a:prstTxWarp prst="textPlain">
              <a:avLst>
                <a:gd name="adj" fmla="val 52494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>
                <a:ln w="11430"/>
                <a:solidFill>
                  <a:prstClr val="white">
                    <a:lumMod val="85000"/>
                  </a:prst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Realizado por: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 err="1">
                <a:ln w="11430"/>
                <a:solidFill>
                  <a:prstClr val="white">
                    <a:lumMod val="85000"/>
                  </a:prst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Eaglenest</a:t>
            </a:r>
            <a:endParaRPr lang="es-ES" sz="3600" b="1" dirty="0">
              <a:ln w="11430"/>
              <a:solidFill>
                <a:prstClr val="white">
                  <a:lumMod val="85000"/>
                </a:prst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3078" name="Picture 6" descr="P:\Users\EMA\Desktop\grecas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688" y="5627610"/>
            <a:ext cx="2857500" cy="950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capiA\Desktop\Eaglenest Para firma mispps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9769" y="1131591"/>
            <a:ext cx="1566328" cy="621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5" y="321"/>
            <a:ext cx="9123809" cy="514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6614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origami"/>
        <p:sndAc>
          <p:stSnd>
            <p:snd r:embed="rId3" name="1492.wav"/>
          </p:stSnd>
        </p:sndAc>
      </p:transition>
    </mc:Choice>
    <mc:Fallback xmlns="">
      <p:transition spd="slow" advTm="0">
        <p:fade/>
        <p:sndAc>
          <p:stSnd>
            <p:snd r:embed="rId8" name="149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690"/>
                            </p:stCondLst>
                            <p:childTnLst>
                              <p:par>
                                <p:cTn id="25" presetID="2" presetClass="exit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11878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11879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97" name="1 CuadroTexto"/>
          <p:cNvSpPr txBox="1">
            <a:spLocks noChangeArrowheads="1"/>
          </p:cNvSpPr>
          <p:nvPr/>
        </p:nvSpPr>
        <p:spPr bwMode="auto">
          <a:xfrm>
            <a:off x="9251950" y="33338"/>
            <a:ext cx="44435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538"/>
            <a:ext cx="9144000" cy="5164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7185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1982</TotalTime>
  <Words>51</Words>
  <Application>Microsoft Office PowerPoint</Application>
  <PresentationFormat>Presentación en pantalla (16:9)</PresentationFormat>
  <Paragraphs>24</Paragraphs>
  <Slides>6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6</vt:i4>
      </vt:variant>
    </vt:vector>
  </HeadingPairs>
  <TitlesOfParts>
    <vt:vector size="13" baseType="lpstr">
      <vt:lpstr>Arial</vt:lpstr>
      <vt:lpstr>Calibri</vt:lpstr>
      <vt:lpstr>Kristen ITC</vt:lpstr>
      <vt:lpstr>Times New Roman</vt:lpstr>
      <vt:lpstr>1_Diseño predeterminado</vt:lpstr>
      <vt:lpstr>Tema de Office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(TUa170)  Recorriendo el paraiso parte 8</dc:title>
  <dc:creator>Eaglenest</dc:creator>
  <cp:lastModifiedBy>Emilio M Aguilar P</cp:lastModifiedBy>
  <cp:revision>172</cp:revision>
  <dcterms:created xsi:type="dcterms:W3CDTF">2015-03-21T13:32:37Z</dcterms:created>
  <dcterms:modified xsi:type="dcterms:W3CDTF">2015-09-16T02:08:26Z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