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17" r:id="rId2"/>
  </p:sldMasterIdLst>
  <p:notesMasterIdLst>
    <p:notesMasterId r:id="rId9"/>
  </p:notesMasterIdLst>
  <p:sldIdLst>
    <p:sldId id="486" r:id="rId3"/>
    <p:sldId id="487" r:id="rId4"/>
    <p:sldId id="488" r:id="rId5"/>
    <p:sldId id="489" r:id="rId6"/>
    <p:sldId id="485" r:id="rId7"/>
    <p:sldId id="440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DE9B"/>
    <a:srgbClr val="FFAE0D"/>
    <a:srgbClr val="996600"/>
    <a:srgbClr val="C35D0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39" autoAdjust="0"/>
    <p:restoredTop sz="98958" autoAdjust="0"/>
  </p:normalViewPr>
  <p:slideViewPr>
    <p:cSldViewPr showGuides="1">
      <p:cViewPr varScale="1">
        <p:scale>
          <a:sx n="100" d="100"/>
          <a:sy n="100" d="100"/>
        </p:scale>
        <p:origin x="654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15/09/2015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67524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910013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88925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457023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53636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179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755147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258042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96105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951054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26491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016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8" r:id="rId1"/>
    <p:sldLayoutId id="2147485119" r:id="rId2"/>
    <p:sldLayoutId id="2147485120" r:id="rId3"/>
    <p:sldLayoutId id="2147485121" r:id="rId4"/>
    <p:sldLayoutId id="2147485122" r:id="rId5"/>
    <p:sldLayoutId id="2147485123" r:id="rId6"/>
    <p:sldLayoutId id="2147485124" r:id="rId7"/>
    <p:sldLayoutId id="2147485125" r:id="rId8"/>
    <p:sldLayoutId id="2147485126" r:id="rId9"/>
    <p:sldLayoutId id="2147485127" r:id="rId10"/>
    <p:sldLayoutId id="2147485128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17" Type="http://schemas.openxmlformats.org/officeDocument/2006/relationships/audio" Target="../media/audio2.wav"/><Relationship Id="rId2" Type="http://schemas.openxmlformats.org/officeDocument/2006/relationships/audio" Target="../media/audio2.wav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jpg"/><Relationship Id="rId5" Type="http://schemas.openxmlformats.org/officeDocument/2006/relationships/image" Target="../media/image6.png"/><Relationship Id="rId15" Type="http://schemas.openxmlformats.org/officeDocument/2006/relationships/image" Target="../media/image16.jpg"/><Relationship Id="rId10" Type="http://schemas.openxmlformats.org/officeDocument/2006/relationships/image" Target="../media/image11.jp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g"/><Relationship Id="rId18" Type="http://schemas.openxmlformats.org/officeDocument/2006/relationships/image" Target="../media/image33.jp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12" Type="http://schemas.openxmlformats.org/officeDocument/2006/relationships/image" Target="../media/image27.jpg"/><Relationship Id="rId17" Type="http://schemas.openxmlformats.org/officeDocument/2006/relationships/image" Target="../media/image32.jpg"/><Relationship Id="rId2" Type="http://schemas.openxmlformats.org/officeDocument/2006/relationships/audio" Target="../media/audio3.wav"/><Relationship Id="rId16" Type="http://schemas.openxmlformats.org/officeDocument/2006/relationships/image" Target="../media/image31.jpg"/><Relationship Id="rId20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eg"/><Relationship Id="rId11" Type="http://schemas.openxmlformats.org/officeDocument/2006/relationships/image" Target="../media/image26.jpg"/><Relationship Id="rId5" Type="http://schemas.openxmlformats.org/officeDocument/2006/relationships/image" Target="../media/image20.jpeg"/><Relationship Id="rId15" Type="http://schemas.openxmlformats.org/officeDocument/2006/relationships/image" Target="../media/image30.jpg"/><Relationship Id="rId10" Type="http://schemas.openxmlformats.org/officeDocument/2006/relationships/image" Target="../media/image25.jpeg"/><Relationship Id="rId19" Type="http://schemas.openxmlformats.org/officeDocument/2006/relationships/image" Target="../media/image34.png"/><Relationship Id="rId4" Type="http://schemas.openxmlformats.org/officeDocument/2006/relationships/image" Target="../media/image19.png"/><Relationship Id="rId9" Type="http://schemas.openxmlformats.org/officeDocument/2006/relationships/image" Target="../media/image24.jpeg"/><Relationship Id="rId14" Type="http://schemas.openxmlformats.org/officeDocument/2006/relationships/image" Target="../media/image2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jpg"/><Relationship Id="rId18" Type="http://schemas.openxmlformats.org/officeDocument/2006/relationships/image" Target="../media/image50.jpg"/><Relationship Id="rId3" Type="http://schemas.openxmlformats.org/officeDocument/2006/relationships/image" Target="../media/image35.jpeg"/><Relationship Id="rId21" Type="http://schemas.openxmlformats.org/officeDocument/2006/relationships/image" Target="../media/image53.emf"/><Relationship Id="rId7" Type="http://schemas.openxmlformats.org/officeDocument/2006/relationships/image" Target="../media/image39.jpg"/><Relationship Id="rId12" Type="http://schemas.openxmlformats.org/officeDocument/2006/relationships/image" Target="../media/image44.jpg"/><Relationship Id="rId17" Type="http://schemas.openxmlformats.org/officeDocument/2006/relationships/image" Target="../media/image49.jpg"/><Relationship Id="rId2" Type="http://schemas.openxmlformats.org/officeDocument/2006/relationships/audio" Target="../media/audio4.wav"/><Relationship Id="rId16" Type="http://schemas.openxmlformats.org/officeDocument/2006/relationships/image" Target="../media/image48.jpg"/><Relationship Id="rId20" Type="http://schemas.openxmlformats.org/officeDocument/2006/relationships/image" Target="../media/image5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jpg"/><Relationship Id="rId11" Type="http://schemas.openxmlformats.org/officeDocument/2006/relationships/image" Target="../media/image43.jpg"/><Relationship Id="rId5" Type="http://schemas.openxmlformats.org/officeDocument/2006/relationships/image" Target="../media/image37.jpeg"/><Relationship Id="rId15" Type="http://schemas.openxmlformats.org/officeDocument/2006/relationships/image" Target="../media/image47.jpg"/><Relationship Id="rId10" Type="http://schemas.openxmlformats.org/officeDocument/2006/relationships/image" Target="../media/image42.jpg"/><Relationship Id="rId19" Type="http://schemas.openxmlformats.org/officeDocument/2006/relationships/image" Target="../media/image51.jpg"/><Relationship Id="rId4" Type="http://schemas.openxmlformats.org/officeDocument/2006/relationships/image" Target="../media/image36.jpeg"/><Relationship Id="rId9" Type="http://schemas.openxmlformats.org/officeDocument/2006/relationships/image" Target="../media/image41.jpg"/><Relationship Id="rId14" Type="http://schemas.openxmlformats.org/officeDocument/2006/relationships/image" Target="../media/image46.JPG"/><Relationship Id="rId22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audio" Target="../media/audio5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5" Type="http://schemas.openxmlformats.org/officeDocument/2006/relationships/image" Target="../media/image56.jpeg"/><Relationship Id="rId4" Type="http://schemas.openxmlformats.org/officeDocument/2006/relationships/image" Target="../media/image5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5" Type="http://schemas.openxmlformats.org/officeDocument/2006/relationships/image" Target="../media/image65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8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flipH="1">
            <a:off x="6372201" y="2060143"/>
            <a:ext cx="144015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Septima</a:t>
            </a:r>
            <a:endParaRPr lang="es-ES" sz="2000" b="1" dirty="0" smtClean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parte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10</a:t>
            </a:r>
            <a:endParaRPr lang="es-ES" sz="2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 rot="2526567">
            <a:off x="5894368" y="944278"/>
            <a:ext cx="3092265" cy="111531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Recorriendo</a:t>
            </a:r>
          </a:p>
          <a:p>
            <a:pPr algn="ctr"/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paraíso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s-MX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5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95886"/>
            <a:ext cx="1916409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08111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0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0375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DE9B"/>
            </a:gs>
            <a:gs pos="35000">
              <a:srgbClr val="FFAE0D"/>
            </a:gs>
            <a:gs pos="100000">
              <a:srgbClr val="C35D09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E:\Xtra\coli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85822"/>
            <a:ext cx="2571155" cy="265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E:\Xtra\colim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486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52120" y="267494"/>
            <a:ext cx="2492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Colima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42" name="Picture 2" descr="P:\Users\EMA\Desktop\Folklorico%20Vol%206%20Clase%2010%20Bailarin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949" y="1419622"/>
            <a:ext cx="3215483" cy="36518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P:\Users\EMA\Desktop\colim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61"/>
            <a:ext cx="9157519" cy="514486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P:\Users\EMA\Desktop\colim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74544"/>
            <a:ext cx="9228211" cy="529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P:\Users\EMA\Desktop\colima-mexico-gazeb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55" y="-62019"/>
            <a:ext cx="9221854" cy="528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P:\Users\EMA\Desktop\hacienda_san_antonio_colim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682"/>
            <a:ext cx="9165258" cy="527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61" y="-92546"/>
            <a:ext cx="9214417" cy="530353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297" y="51470"/>
            <a:ext cx="6642071" cy="50308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>
            <a:lum contrast="-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224" y="-92546"/>
            <a:ext cx="9239923" cy="531059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45974"/>
            <a:ext cx="8724681" cy="4300130"/>
          </a:xfrm>
          <a:prstGeom prst="snip2DiagRect">
            <a:avLst>
              <a:gd name="adj1" fmla="val 1592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267494"/>
            <a:ext cx="8504245" cy="38850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/>
        </p:blipFill>
        <p:spPr>
          <a:xfrm>
            <a:off x="1143000" y="216024"/>
            <a:ext cx="6858000" cy="47319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-30155" y="-75905"/>
            <a:ext cx="9221854" cy="529394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s-MX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36512" y="-75905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5883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Camino Real De Colima-1.wav"/>
          </p:stSnd>
        </p:sndAc>
      </p:transition>
    </mc:Choice>
    <mc:Fallback xmlns="">
      <p:transition spd="slow" advTm="0">
        <p:fade/>
        <p:sndAc>
          <p:stSnd>
            <p:snd r:embed="rId17" name="Eaglenest - Camino Real De Colim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75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75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275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275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275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275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275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6275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6275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6275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6275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275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6275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6275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46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7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E:\Xtra\guerrr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7494"/>
            <a:ext cx="4255018" cy="2340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P:\Users\EMA\Desktop\Escudo_del_Estado_de_Guerrer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15766"/>
            <a:ext cx="1800200" cy="230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401281" y="267494"/>
            <a:ext cx="31470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Guerrero</a:t>
            </a:r>
            <a:endParaRPr lang="es-ES" sz="54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485" name="Picture 5" descr="P:\Users\EMA\Desktop\thCAB7IRS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6107"/>
            <a:ext cx="2304256" cy="35922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P:\Users\EMA\Desktop\800px-La_Quebrada_in_Acapulco_Mexico_2007_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82" y="-10633"/>
            <a:ext cx="9190782" cy="515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86" y="195486"/>
            <a:ext cx="6315866" cy="4736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P:\Users\EMA\Desktop\grutas-cacahuamilp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82" y="-20538"/>
            <a:ext cx="919078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:\Users\EMA\Desktop\joyeria-plata-taxc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:\Users\EMA\Desktop\MX12465891996850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0"/>
          <a:stretch/>
        </p:blipFill>
        <p:spPr bwMode="auto">
          <a:xfrm>
            <a:off x="-36512" y="-20538"/>
            <a:ext cx="918051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86" y="195486"/>
            <a:ext cx="6315866" cy="4736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5486"/>
            <a:ext cx="7096103" cy="4733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84" y="195486"/>
            <a:ext cx="6160160" cy="4726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95486"/>
            <a:ext cx="6309320" cy="4731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95486"/>
            <a:ext cx="6505696" cy="4708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0538"/>
            <a:ext cx="9180512" cy="5164038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86" y="195486"/>
            <a:ext cx="6315866" cy="4736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782" y="-20538"/>
            <a:ext cx="9190782" cy="516403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46782" y="-20538"/>
            <a:ext cx="9190782" cy="516403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s-MX" dirty="0">
              <a:ea typeface="Calibri"/>
              <a:cs typeface="Times New Roman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36512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887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Por Los Caminos Del Sur-1.wav"/>
          </p:stSnd>
        </p:sndAc>
      </p:transition>
    </mc:Choice>
    <mc:Fallback xmlns="">
      <p:transition spd="slow" advTm="0">
        <p:fade/>
        <p:sndAc>
          <p:stSnd>
            <p:snd r:embed="rId20" name="Eaglenest - Por Los Caminos Del Sur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863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63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363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363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363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613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863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8113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8363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8613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8863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9113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9363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9613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9863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0113"/>
                            </p:stCondLst>
                            <p:childTnLst>
                              <p:par>
                                <p:cTn id="128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363"/>
                            </p:stCondLst>
                            <p:childTnLst>
                              <p:par>
                                <p:cTn id="14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8000">
              <a:srgbClr val="FFFFAB"/>
            </a:gs>
            <a:gs pos="100000">
              <a:schemeClr val="accent3">
                <a:lumMod val="60000"/>
                <a:lumOff val="40000"/>
              </a:schemeClr>
            </a:gs>
          </a:gsLst>
          <a:lin ang="7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588001" y="123478"/>
            <a:ext cx="2839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Morelos</a:t>
            </a:r>
            <a:endParaRPr lang="es-ES" sz="54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9458" name="Picture 2" descr="P:\Users\EMA\Desktop\27002z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403" y="1131590"/>
            <a:ext cx="2575005" cy="37444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E:\Xtra\morelo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189" y="2571750"/>
            <a:ext cx="1927651" cy="2406978"/>
          </a:xfrm>
          <a:prstGeom prst="rect">
            <a:avLst/>
          </a:prstGeom>
          <a:noFill/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E:\Xtra\more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470"/>
            <a:ext cx="4264929" cy="2345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6024"/>
            <a:ext cx="6309320" cy="4731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16024"/>
            <a:ext cx="6309320" cy="4731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319" y="-74543"/>
            <a:ext cx="9240640" cy="521804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4544"/>
            <a:ext cx="9192320" cy="521804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319" y="-74546"/>
            <a:ext cx="9240640" cy="521804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320" y="-69055"/>
            <a:ext cx="9240641" cy="52125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49" y="-74548"/>
            <a:ext cx="9270270" cy="521804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0" b="4640"/>
          <a:stretch/>
        </p:blipFill>
        <p:spPr>
          <a:xfrm>
            <a:off x="338670" y="411510"/>
            <a:ext cx="8481802" cy="4328205"/>
          </a:xfrm>
          <a:prstGeom prst="snip2DiagRect">
            <a:avLst>
              <a:gd name="adj1" fmla="val 1744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49" y="-74548"/>
            <a:ext cx="9270270" cy="5218048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51" y="-92546"/>
            <a:ext cx="9270271" cy="5236046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1" y="-74550"/>
            <a:ext cx="9300840" cy="521804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53" y="-54013"/>
            <a:ext cx="9270272" cy="519751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4"/>
          <a:stretch/>
        </p:blipFill>
        <p:spPr>
          <a:xfrm>
            <a:off x="-108520" y="-54012"/>
            <a:ext cx="9315200" cy="521255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4" y="-63267"/>
            <a:ext cx="9315204" cy="520676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312" y="-54013"/>
            <a:ext cx="9284631" cy="519751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-108522" y="-74544"/>
            <a:ext cx="9300843" cy="521804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s-MX" dirty="0">
              <a:ea typeface="Calibri"/>
              <a:cs typeface="Times New Roman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48319" y="-9254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59363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Ya Llegamos..-1.wav"/>
          </p:stSnd>
        </p:sndAc>
      </p:transition>
    </mc:Choice>
    <mc:Fallback xmlns="">
      <p:transition spd="slow" advTm="0">
        <p:fade/>
        <p:sndAc>
          <p:stSnd>
            <p:snd r:embed="rId22" name="Eaglenest - Ya Llegamos..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75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75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275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275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275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275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275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7275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275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7275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27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7525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7775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8025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8275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8525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8775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9025"/>
                            </p:stCondLst>
                            <p:childTnLst>
                              <p:par>
                                <p:cTn id="142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9275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agenes\GIF'S\Aguila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922" y="1275606"/>
            <a:ext cx="1391115" cy="123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141730" y="3003798"/>
            <a:ext cx="2268252" cy="930081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Segunda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680012" y="2949792"/>
            <a:ext cx="2322258" cy="972108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167844" y="2104560"/>
            <a:ext cx="2808312" cy="683214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7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27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8" name="Picture 6" descr="P:\Users\EMA\Desktop\grecas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016" y="5627609"/>
            <a:ext cx="2143125" cy="95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9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487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airplane"/>
        <p:sndAc>
          <p:stSnd>
            <p:snd r:embed="rId2" name="1492-1.wav"/>
          </p:stSnd>
        </p:sndAc>
      </p:transition>
    </mc:Choice>
    <mc:Fallback xmlns="">
      <p:transition spd="slow" advTm="0">
        <p:fade/>
        <p:sndAc>
          <p:stSnd>
            <p:snd r:embed="rId7" name="1492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6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3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538"/>
            <a:ext cx="9144001" cy="516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50</Words>
  <Application>Microsoft Office PowerPoint</Application>
  <PresentationFormat>Presentación en pantalla (16:9)</PresentationFormat>
  <Paragraphs>23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Kristen ITC</vt:lpstr>
      <vt:lpstr>Times New Roman</vt:lpstr>
      <vt:lpstr>1_Diseño predeterminado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Emilio M Aguilar P</cp:lastModifiedBy>
  <cp:revision>168</cp:revision>
  <dcterms:created xsi:type="dcterms:W3CDTF">2015-03-21T13:32:37Z</dcterms:created>
  <dcterms:modified xsi:type="dcterms:W3CDTF">2015-09-16T02:04:24Z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