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media/audio4.wav" ContentType="audio/x-wav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5129" r:id="rId2"/>
  </p:sldMasterIdLst>
  <p:notesMasterIdLst>
    <p:notesMasterId r:id="rId9"/>
  </p:notesMasterIdLst>
  <p:sldIdLst>
    <p:sldId id="486" r:id="rId3"/>
    <p:sldId id="487" r:id="rId4"/>
    <p:sldId id="488" r:id="rId5"/>
    <p:sldId id="489" r:id="rId6"/>
    <p:sldId id="490" r:id="rId7"/>
    <p:sldId id="440" r:id="rId8"/>
  </p:sldIdLst>
  <p:sldSz cx="9144000" cy="5143500" type="screen16x9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vN5OSa0o8q6apI8Aq/9mw==" hashData="VMj1TlzvaGJEQ/gcdKH2RMpLMak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00"/>
    <a:srgbClr val="C35D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99" autoAdjust="0"/>
    <p:restoredTop sz="98958" autoAdjust="0"/>
  </p:normalViewPr>
  <p:slideViewPr>
    <p:cSldViewPr showGuides="1">
      <p:cViewPr varScale="1">
        <p:scale>
          <a:sx n="85" d="100"/>
          <a:sy n="85" d="100"/>
        </p:scale>
        <p:origin x="90" y="28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3C1B39B9-41DC-40E8-9C40-300AE565BC7F}" type="datetimeFigureOut">
              <a:rPr lang="es-MX"/>
              <a:pPr>
                <a:defRPr/>
              </a:pPr>
              <a:t>11/09/2015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CAFF0FC9-4327-4E2C-BF36-C64020748DF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4635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C1BBD9-9E37-468E-BE09-6802EFEA0E26}" type="slidenum">
              <a:rPr lang="es-MX" smtClean="0">
                <a:solidFill>
                  <a:prstClr val="black"/>
                </a:solidFill>
              </a:rPr>
              <a:pPr/>
              <a:t>5</a:t>
            </a:fld>
            <a:endParaRPr lang="es-MX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002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67548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2019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214816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257546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95433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22852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84864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732776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023044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51854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0839279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878283"/>
      </p:ext>
    </p:extLst>
  </p:cSld>
  <p:clrMapOvr>
    <a:masterClrMapping/>
  </p:clrMapOvr>
  <p:transition spd="med" advTm="5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2183318"/>
      </p:ext>
    </p:extLst>
  </p:cSld>
  <p:clrMapOvr>
    <a:masterClrMapping/>
  </p:clrMapOvr>
  <p:transition spd="med" advTm="5000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4874423"/>
      </p:ext>
    </p:extLst>
  </p:cSld>
  <p:clrMapOvr>
    <a:masterClrMapping/>
  </p:clrMapOvr>
  <p:transition spd="med" advTm="5000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95469"/>
      </p:ext>
    </p:extLst>
  </p:cSld>
  <p:clrMapOvr>
    <a:masterClrMapping/>
  </p:clrMapOvr>
  <p:transition spd="med" advTm="5000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466319"/>
      </p:ext>
    </p:extLst>
  </p:cSld>
  <p:clrMapOvr>
    <a:masterClrMapping/>
  </p:clrMapOvr>
  <p:transition spd="med" advTm="5000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302036"/>
      </p:ext>
    </p:extLst>
  </p:cSld>
  <p:clrMapOvr>
    <a:masterClrMapping/>
  </p:clrMapOvr>
  <p:transition spd="med" advTm="5000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0056520"/>
      </p:ext>
    </p:extLst>
  </p:cSld>
  <p:clrMapOvr>
    <a:masterClrMapping/>
  </p:clrMapOvr>
  <p:transition spd="med" advTm="5000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915095"/>
      </p:ext>
    </p:extLst>
  </p:cSld>
  <p:clrMapOvr>
    <a:masterClrMapping/>
  </p:clrMapOvr>
  <p:transition spd="med" advTm="5000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3412690"/>
      </p:ext>
    </p:extLst>
  </p:cSld>
  <p:clrMapOvr>
    <a:masterClrMapping/>
  </p:clrMapOvr>
  <p:transition spd="med" advTm="5000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180842"/>
      </p:ext>
    </p:extLst>
  </p:cSld>
  <p:clrMapOvr>
    <a:masterClrMapping/>
  </p:clrMapOvr>
  <p:transition spd="med" advTm="5000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8005266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46" r:id="rId1"/>
    <p:sldLayoutId id="2147485047" r:id="rId2"/>
    <p:sldLayoutId id="2147485048" r:id="rId3"/>
    <p:sldLayoutId id="2147485049" r:id="rId4"/>
    <p:sldLayoutId id="2147485050" r:id="rId5"/>
    <p:sldLayoutId id="2147485051" r:id="rId6"/>
    <p:sldLayoutId id="2147485052" r:id="rId7"/>
    <p:sldLayoutId id="2147485053" r:id="rId8"/>
    <p:sldLayoutId id="2147485054" r:id="rId9"/>
    <p:sldLayoutId id="2147485055" r:id="rId10"/>
    <p:sldLayoutId id="2147485056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11/09/2015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105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130" r:id="rId1"/>
    <p:sldLayoutId id="2147485131" r:id="rId2"/>
    <p:sldLayoutId id="2147485132" r:id="rId3"/>
    <p:sldLayoutId id="2147485133" r:id="rId4"/>
    <p:sldLayoutId id="2147485134" r:id="rId5"/>
    <p:sldLayoutId id="2147485135" r:id="rId6"/>
    <p:sldLayoutId id="2147485136" r:id="rId7"/>
    <p:sldLayoutId id="2147485137" r:id="rId8"/>
    <p:sldLayoutId id="2147485138" r:id="rId9"/>
    <p:sldLayoutId id="2147485139" r:id="rId10"/>
    <p:sldLayoutId id="2147485140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3.jpg"/><Relationship Id="rId18" Type="http://schemas.openxmlformats.org/officeDocument/2006/relationships/image" Target="../media/image18.jpg"/><Relationship Id="rId3" Type="http://schemas.openxmlformats.org/officeDocument/2006/relationships/image" Target="../media/image4.png"/><Relationship Id="rId21" Type="http://schemas.openxmlformats.org/officeDocument/2006/relationships/image" Target="../media/image21.emf"/><Relationship Id="rId7" Type="http://schemas.microsoft.com/office/2007/relationships/hdphoto" Target="../media/hdphoto1.wdp"/><Relationship Id="rId12" Type="http://schemas.openxmlformats.org/officeDocument/2006/relationships/image" Target="../media/image12.JPG"/><Relationship Id="rId17" Type="http://schemas.openxmlformats.org/officeDocument/2006/relationships/image" Target="../media/image17.JPG"/><Relationship Id="rId2" Type="http://schemas.openxmlformats.org/officeDocument/2006/relationships/audio" Target="../media/audio2.wav"/><Relationship Id="rId16" Type="http://schemas.openxmlformats.org/officeDocument/2006/relationships/image" Target="../media/image16.jpg"/><Relationship Id="rId20" Type="http://schemas.openxmlformats.org/officeDocument/2006/relationships/image" Target="../media/image20.jp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image" Target="../media/image11.jpg"/><Relationship Id="rId5" Type="http://schemas.openxmlformats.org/officeDocument/2006/relationships/image" Target="../media/image6.png"/><Relationship Id="rId15" Type="http://schemas.openxmlformats.org/officeDocument/2006/relationships/image" Target="../media/image15.jpeg"/><Relationship Id="rId10" Type="http://schemas.openxmlformats.org/officeDocument/2006/relationships/image" Target="../media/image10.jpeg"/><Relationship Id="rId19" Type="http://schemas.openxmlformats.org/officeDocument/2006/relationships/image" Target="../media/image19.jpg"/><Relationship Id="rId4" Type="http://schemas.openxmlformats.org/officeDocument/2006/relationships/image" Target="../media/image5.jpeg"/><Relationship Id="rId9" Type="http://schemas.openxmlformats.org/officeDocument/2006/relationships/image" Target="../media/image9.jpg"/><Relationship Id="rId14" Type="http://schemas.openxmlformats.org/officeDocument/2006/relationships/image" Target="../media/image14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18" Type="http://schemas.openxmlformats.org/officeDocument/2006/relationships/image" Target="../media/image35.jpeg"/><Relationship Id="rId26" Type="http://schemas.openxmlformats.org/officeDocument/2006/relationships/image" Target="../media/image42.emf"/><Relationship Id="rId3" Type="http://schemas.openxmlformats.org/officeDocument/2006/relationships/image" Target="../media/image22.png"/><Relationship Id="rId21" Type="http://schemas.openxmlformats.org/officeDocument/2006/relationships/image" Target="../media/image38.JPG"/><Relationship Id="rId7" Type="http://schemas.openxmlformats.org/officeDocument/2006/relationships/image" Target="../media/image25.png"/><Relationship Id="rId12" Type="http://schemas.openxmlformats.org/officeDocument/2006/relationships/image" Target="../media/image30.jpg"/><Relationship Id="rId17" Type="http://schemas.openxmlformats.org/officeDocument/2006/relationships/image" Target="../media/image34.JPG"/><Relationship Id="rId25" Type="http://schemas.microsoft.com/office/2007/relationships/hdphoto" Target="../media/hdphoto4.wdp"/><Relationship Id="rId2" Type="http://schemas.openxmlformats.org/officeDocument/2006/relationships/audio" Target="../media/audio3.wav"/><Relationship Id="rId16" Type="http://schemas.openxmlformats.org/officeDocument/2006/relationships/image" Target="../media/image33.jpg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12.xml"/><Relationship Id="rId6" Type="http://schemas.microsoft.com/office/2007/relationships/hdphoto" Target="../media/hdphoto2.wdp"/><Relationship Id="rId11" Type="http://schemas.openxmlformats.org/officeDocument/2006/relationships/image" Target="../media/image29.png"/><Relationship Id="rId24" Type="http://schemas.openxmlformats.org/officeDocument/2006/relationships/image" Target="../media/image41.png"/><Relationship Id="rId5" Type="http://schemas.openxmlformats.org/officeDocument/2006/relationships/image" Target="../media/image24.png"/><Relationship Id="rId15" Type="http://schemas.microsoft.com/office/2007/relationships/hdphoto" Target="../media/hdphoto3.wdp"/><Relationship Id="rId23" Type="http://schemas.openxmlformats.org/officeDocument/2006/relationships/image" Target="../media/image40.jpg"/><Relationship Id="rId10" Type="http://schemas.openxmlformats.org/officeDocument/2006/relationships/image" Target="../media/image28.png"/><Relationship Id="rId19" Type="http://schemas.openxmlformats.org/officeDocument/2006/relationships/image" Target="../media/image36.jpg"/><Relationship Id="rId4" Type="http://schemas.openxmlformats.org/officeDocument/2006/relationships/image" Target="../media/image23.jpeg"/><Relationship Id="rId9" Type="http://schemas.openxmlformats.org/officeDocument/2006/relationships/image" Target="../media/image27.png"/><Relationship Id="rId14" Type="http://schemas.openxmlformats.org/officeDocument/2006/relationships/image" Target="../media/image32.png"/><Relationship Id="rId22" Type="http://schemas.openxmlformats.org/officeDocument/2006/relationships/image" Target="../media/image39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13" Type="http://schemas.openxmlformats.org/officeDocument/2006/relationships/image" Target="../media/image52.png"/><Relationship Id="rId18" Type="http://schemas.openxmlformats.org/officeDocument/2006/relationships/image" Target="../media/image57.jpg"/><Relationship Id="rId3" Type="http://schemas.openxmlformats.org/officeDocument/2006/relationships/image" Target="../media/image43.jpeg"/><Relationship Id="rId21" Type="http://schemas.openxmlformats.org/officeDocument/2006/relationships/image" Target="../media/image60.emf"/><Relationship Id="rId7" Type="http://schemas.openxmlformats.org/officeDocument/2006/relationships/image" Target="../media/image46.jpeg"/><Relationship Id="rId12" Type="http://schemas.openxmlformats.org/officeDocument/2006/relationships/image" Target="../media/image51.png"/><Relationship Id="rId17" Type="http://schemas.openxmlformats.org/officeDocument/2006/relationships/image" Target="../media/image56.JPG"/><Relationship Id="rId2" Type="http://schemas.openxmlformats.org/officeDocument/2006/relationships/audio" Target="../media/audio4.wav"/><Relationship Id="rId16" Type="http://schemas.openxmlformats.org/officeDocument/2006/relationships/image" Target="../media/image55.jpg"/><Relationship Id="rId20" Type="http://schemas.openxmlformats.org/officeDocument/2006/relationships/image" Target="../media/image59.jpg"/><Relationship Id="rId1" Type="http://schemas.openxmlformats.org/officeDocument/2006/relationships/slideLayout" Target="../slideLayouts/slideLayout12.xml"/><Relationship Id="rId6" Type="http://schemas.microsoft.com/office/2007/relationships/hdphoto" Target="../media/hdphoto5.wdp"/><Relationship Id="rId11" Type="http://schemas.openxmlformats.org/officeDocument/2006/relationships/image" Target="../media/image50.png"/><Relationship Id="rId5" Type="http://schemas.openxmlformats.org/officeDocument/2006/relationships/image" Target="../media/image45.png"/><Relationship Id="rId15" Type="http://schemas.openxmlformats.org/officeDocument/2006/relationships/image" Target="../media/image54.jpg"/><Relationship Id="rId10" Type="http://schemas.openxmlformats.org/officeDocument/2006/relationships/image" Target="../media/image49.jpeg"/><Relationship Id="rId19" Type="http://schemas.openxmlformats.org/officeDocument/2006/relationships/image" Target="../media/image58.jpg"/><Relationship Id="rId4" Type="http://schemas.openxmlformats.org/officeDocument/2006/relationships/image" Target="../media/image44.jpeg"/><Relationship Id="rId9" Type="http://schemas.openxmlformats.org/officeDocument/2006/relationships/image" Target="../media/image48.jpeg"/><Relationship Id="rId14" Type="http://schemas.openxmlformats.org/officeDocument/2006/relationships/image" Target="../media/image5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5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3.png"/><Relationship Id="rId5" Type="http://schemas.openxmlformats.org/officeDocument/2006/relationships/image" Target="../media/image62.gif"/><Relationship Id="rId4" Type="http://schemas.openxmlformats.org/officeDocument/2006/relationships/image" Target="../media/image61.jp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5.png"/><Relationship Id="rId15" Type="http://schemas.openxmlformats.org/officeDocument/2006/relationships/image" Target="../media/image71.png"/><Relationship Id="rId10" Type="http://schemas.openxmlformats.org/officeDocument/2006/relationships/image" Target="../media/image6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P:\Users\EMA\Desktop\Imagen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537"/>
            <a:ext cx="9144001" cy="5196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588224" y="1771563"/>
            <a:ext cx="93910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Sexta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2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 </a:t>
            </a:r>
            <a:endParaRPr lang="es-ES" sz="2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3" name="2 Rectángulo"/>
          <p:cNvSpPr/>
          <p:nvPr/>
        </p:nvSpPr>
        <p:spPr>
          <a:xfrm rot="2526567">
            <a:off x="5756478" y="1000662"/>
            <a:ext cx="3248327" cy="113219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Recorriendo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El </a:t>
            </a:r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paraiso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2" descr="P:\Users\EMA\Desktop\MariachiAnimado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75206"/>
            <a:ext cx="1950808" cy="1172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capiA\Desktop\Eaglenest Para firma mispps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87474"/>
            <a:ext cx="1008111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006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0">
        <p14:vortex dir="u"/>
        <p:sndAc>
          <p:stSnd>
            <p:snd r:embed="rId2" name="La conquista del paraiso-1.wav"/>
          </p:stSnd>
        </p:sndAc>
      </p:transition>
    </mc:Choice>
    <mc:Fallback xmlns="">
      <p:transition spd="slow" advTm="0">
        <p:fade/>
        <p:sndAc>
          <p:stSnd>
            <p:snd r:embed="rId6" name="La conquista del parais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8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E:\Xtra\hidal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11189"/>
            <a:ext cx="3213728" cy="2228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P:\Users\EMA\Desktop\hidalg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65516"/>
            <a:ext cx="432048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731154" y="411510"/>
            <a:ext cx="236923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Hidalgo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4338" name="Picture 2" descr="P:\Users\EMA\Desktop\134827710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79" y="1635646"/>
            <a:ext cx="3379609" cy="33782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070" y="-56872"/>
            <a:ext cx="9234019" cy="5286484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23478"/>
            <a:ext cx="6447699" cy="483577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67494"/>
            <a:ext cx="6096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P:\Users\EMA\Desktop\full-Tula%20-%20DcJomi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174" y="-20538"/>
            <a:ext cx="9253689" cy="527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993" y="-62958"/>
            <a:ext cx="9255924" cy="526333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487" y="-78854"/>
            <a:ext cx="9277877" cy="5279226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338" y="-20538"/>
            <a:ext cx="7727324" cy="5143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716" y="195486"/>
            <a:ext cx="5042564" cy="4783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507" y="-66084"/>
            <a:ext cx="9256437" cy="5266456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796" y="-66084"/>
            <a:ext cx="9283186" cy="5266456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162272"/>
            <a:ext cx="6477000" cy="48577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3043" y="-45544"/>
            <a:ext cx="9218658" cy="5245916"/>
          </a:xfrm>
          <a:prstGeom prst="rect">
            <a:avLst/>
          </a:prstGeom>
        </p:spPr>
      </p:pic>
      <p:pic>
        <p:nvPicPr>
          <p:cNvPr id="19" name="Imagen 18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44015"/>
            <a:ext cx="6758848" cy="50480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7077" y="63058"/>
            <a:ext cx="6601171" cy="49508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-43957" y="-92546"/>
            <a:ext cx="9265472" cy="532215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-43957" y="-9254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92210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0">
        <p15:prstTrans prst="curtains"/>
        <p:sndAc>
          <p:stSnd>
            <p:snd r:embed="rId2" name="Eaglenest - El Hidalguense  -1.wav"/>
          </p:stSnd>
        </p:sndAc>
      </p:transition>
    </mc:Choice>
    <mc:Fallback>
      <p:transition spd="slow" advTm="0">
        <p:fade/>
        <p:sndAc>
          <p:stSnd>
            <p:snd r:embed="rId2" name="Eaglenest - El Hidalguense  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3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13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8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88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88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813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8380"/>
                            </p:stCondLst>
                            <p:childTnLst>
                              <p:par>
                                <p:cTn id="58" presetID="17" presetClass="entr" presetSubtype="1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863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888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3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9130"/>
                            </p:stCondLst>
                            <p:childTnLst>
                              <p:par>
                                <p:cTn id="80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938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963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9988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110130"/>
                            </p:stCondLst>
                            <p:childTnLst>
                              <p:par>
                                <p:cTn id="10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20380"/>
                            </p:stCondLst>
                            <p:childTnLst>
                              <p:par>
                                <p:cTn id="115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063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4088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51130"/>
                            </p:stCondLst>
                            <p:childTnLst>
                              <p:par>
                                <p:cTn id="136" presetID="10" presetClass="entr" presetSubtype="0" fill="hold" grpId="2" nodeType="afterEffect">
                                  <p:stCondLst>
                                    <p:cond delay="7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161380"/>
                            </p:stCondLst>
                            <p:childTnLst>
                              <p:par>
                                <p:cTn id="15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E:\Xtra\edomex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1049" y="2921643"/>
            <a:ext cx="2804887" cy="237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8" name="Picture 6" descr="P:\Users\EMA\Desktop\estadodemexico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246" y="465517"/>
            <a:ext cx="4290786" cy="23648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468151" y="922531"/>
            <a:ext cx="3064289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>
                <a:gd name="adj" fmla="val 10341806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Estado De </a:t>
            </a:r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Mexico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5362" name="Picture 2" descr="P:\Users\EMA\Desktop\estado%20de%20mexico%20virginia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667" b="91778" l="0" r="75000">
                        <a14:backgroundMark x1="49524" y1="40667" x2="49524" y2="40667"/>
                        <a14:backgroundMark x1="51429" y1="41778" x2="51429" y2="41778"/>
                        <a14:backgroundMark x1="47143" y1="38889" x2="47143" y2="38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8696" y="1203598"/>
            <a:ext cx="3845832" cy="424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3" name="Picture 3" descr="P:\Users\EMA\Desktop\nevado-de-toluca-panoramic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538"/>
            <a:ext cx="9169556" cy="5164038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P:\Users\EMA\Desktop\panoramica_parque_venados_acariciables_amecameca_estadodemexico_ignacioguevara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38286"/>
            <a:ext cx="9232304" cy="5256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P:\Users\EMA\Desktop\Estado%20de%20Mexico,%20Toluca,%20Cathedral%20-%20Photo%20by%20Estado%20de%20Mexico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41536"/>
            <a:ext cx="9233230" cy="5259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P:\Users\EMA\Desktop\en-el-camino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332" y="-38285"/>
            <a:ext cx="9229029" cy="5331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P:\Users\EMA\Desktop\amanalco_mexico_01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789" y="-41537"/>
            <a:ext cx="9240836" cy="5334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351" y="483518"/>
            <a:ext cx="9265453" cy="4227363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23646"/>
            <a:ext cx="9235103" cy="5316694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25000"/>
                    </a14:imgEffect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7078" y="123478"/>
            <a:ext cx="7357330" cy="48834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90500"/>
            <a:ext cx="7620000" cy="4762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-23648"/>
            <a:ext cx="9318564" cy="531669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855" y="195486"/>
            <a:ext cx="7171545" cy="48049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7845" y="-15919"/>
            <a:ext cx="9282415" cy="5308967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556" y="-13117"/>
            <a:ext cx="9299840" cy="5320801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236758" cy="5232681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3904" y="-38966"/>
            <a:ext cx="9345794" cy="5332014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227" y="-30556"/>
            <a:ext cx="9330843" cy="5323604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24" cstate="print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sharpenSoften amount="25000"/>
                    </a14:imgEffect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866" y="0"/>
            <a:ext cx="9370755" cy="5341867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79512" y="-41540"/>
            <a:ext cx="9145016" cy="5334588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0" y="-20538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07711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0">
        <p15:prstTrans prst="curtains"/>
        <p:sndAc>
          <p:stSnd>
            <p:snd r:embed="rId2" name="Eaglenest - Zacazonapan-1.wav"/>
          </p:stSnd>
        </p:sndAc>
      </p:transition>
    </mc:Choice>
    <mc:Fallback>
      <p:transition spd="slow" advTm="0">
        <p:fade/>
        <p:sndAc>
          <p:stSnd>
            <p:snd r:embed="rId2" name="Eaglenest - Zacazonapan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88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388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388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388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388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388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7388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388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7388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388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7388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7388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7638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7888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8138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8388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158638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68888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179138"/>
                            </p:stCondLst>
                            <p:childTnLst>
                              <p:par>
                                <p:cTn id="156" presetID="10" presetClass="entr" presetSubtype="0" fill="hold" grpId="2" nodeType="afterEffect">
                                  <p:stCondLst>
                                    <p:cond delay="72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3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3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3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xit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189388"/>
                            </p:stCondLst>
                            <p:childTnLst>
                              <p:par>
                                <p:cTn id="172" presetID="1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46000">
              <a:schemeClr val="accent2">
                <a:lumMod val="95000"/>
                <a:lumOff val="5000"/>
              </a:schemeClr>
            </a:gs>
            <a:gs pos="100000">
              <a:schemeClr val="accent2">
                <a:lumMod val="6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E:\Xtra\michoaca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520" y="195486"/>
            <a:ext cx="4309488" cy="23702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148067" y="519522"/>
            <a:ext cx="33353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5400" b="1" dirty="0" err="1" smtClean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Michoacan</a:t>
            </a:r>
            <a:endParaRPr lang="es-ES" sz="5400" b="1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3314" name="Picture 2" descr="P:\Users\EMA\Desktop\michoacan-muje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8118" y="1275605"/>
            <a:ext cx="2760306" cy="3915435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2" descr="E:\Xtra\micho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643758"/>
            <a:ext cx="2232248" cy="2462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P:\Users\EMA\Desktop\morelia1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62582"/>
            <a:ext cx="9288331" cy="5280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P:\Users\EMA\Desktop\catedral-morelia-michoacan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734785"/>
            <a:ext cx="9283966" cy="5952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P:\Users\EMA\Desktop\dscn5048yc0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819" y="-128550"/>
            <a:ext cx="9288331" cy="5346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P:\Users\EMA\Desktop\Ruiz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820" y="-182556"/>
            <a:ext cx="9288332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4502" y="-62584"/>
            <a:ext cx="9255259" cy="5206084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203" y="-99400"/>
            <a:ext cx="9273266" cy="5242787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95" y="483518"/>
            <a:ext cx="9001701" cy="41171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061" y="843558"/>
            <a:ext cx="9264976" cy="3456383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6409" y="-174058"/>
            <a:ext cx="9264472" cy="5365097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6626" y="-166525"/>
            <a:ext cx="9288541" cy="5399179"/>
          </a:xfrm>
          <a:prstGeom prst="rect">
            <a:avLst/>
          </a:prstGeom>
        </p:spPr>
      </p:pic>
      <p:pic>
        <p:nvPicPr>
          <p:cNvPr id="15" name="Imagen 14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379" y="-27005"/>
            <a:ext cx="6858000" cy="5143500"/>
          </a:xfrm>
          <a:prstGeom prst="rect">
            <a:avLst/>
          </a:prstGeom>
          <a:effectLst>
            <a:softEdge rad="381000"/>
          </a:effectLst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553" y="-77191"/>
            <a:ext cx="9313817" cy="5275616"/>
          </a:xfrm>
          <a:prstGeom prst="rect">
            <a:avLst/>
          </a:prstGeom>
        </p:spPr>
      </p:pic>
      <p:pic>
        <p:nvPicPr>
          <p:cNvPr id="17" name="Imagen 16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5870" y="-128725"/>
            <a:ext cx="9321134" cy="5319764"/>
          </a:xfrm>
          <a:prstGeom prst="rect">
            <a:avLst/>
          </a:prstGeom>
        </p:spPr>
      </p:pic>
      <p:pic>
        <p:nvPicPr>
          <p:cNvPr id="18" name="Imagen 17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8554" y="-154276"/>
            <a:ext cx="9313817" cy="535270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-103800" y="-139666"/>
            <a:ext cx="9279245" cy="535771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2803858" y="2417670"/>
            <a:ext cx="184731" cy="410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</a:pPr>
            <a:endParaRPr lang="es-MX" dirty="0">
              <a:solidFill>
                <a:prstClr val="black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-108520" y="-182556"/>
            <a:ext cx="2487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/>
              <a:t> 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4478393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0">
        <p15:prstTrans prst="curtains"/>
        <p:sndAc>
          <p:stSnd>
            <p:snd r:embed="rId2" name="Eagle one - juan colorado-1.wav"/>
          </p:stSnd>
        </p:sndAc>
      </p:transition>
    </mc:Choice>
    <mc:Fallback>
      <p:transition spd="slow" advTm="0">
        <p:fade/>
        <p:sndAc>
          <p:stSnd>
            <p:snd r:embed="rId2" name="Eagle one - juan colorado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95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95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45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745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7450"/>
                            </p:stCondLst>
                            <p:childTnLst>
                              <p:par>
                                <p:cTn id="5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745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45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7450"/>
                            </p:stCondLst>
                            <p:childTnLst>
                              <p:par>
                                <p:cTn id="72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745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7450"/>
                            </p:stCondLst>
                            <p:childTnLst>
                              <p:par>
                                <p:cTn id="86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745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7450"/>
                            </p:stCondLst>
                            <p:childTnLst>
                              <p:par>
                                <p:cTn id="100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7450"/>
                            </p:stCondLst>
                            <p:childTnLst>
                              <p:par>
                                <p:cTn id="107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17450"/>
                            </p:stCondLst>
                            <p:childTnLst>
                              <p:par>
                                <p:cTn id="114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2745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745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4745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3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2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3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157450"/>
                            </p:stCondLst>
                            <p:childTnLst>
                              <p:par>
                                <p:cTn id="151" presetID="1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3" grpId="2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331640" y="3099832"/>
            <a:ext cx="3096344" cy="930081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Fin de la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sexta parte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10</a:t>
            </a:r>
            <a:endParaRPr lang="es-ES" sz="36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cxnSp>
        <p:nvCxnSpPr>
          <p:cNvPr id="5" name="4 Conector angular"/>
          <p:cNvCxnSpPr/>
          <p:nvPr/>
        </p:nvCxnSpPr>
        <p:spPr>
          <a:xfrm>
            <a:off x="7020272" y="2193708"/>
            <a:ext cx="914400" cy="6858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Rectángulo"/>
          <p:cNvSpPr/>
          <p:nvPr/>
        </p:nvSpPr>
        <p:spPr>
          <a:xfrm>
            <a:off x="4716016" y="3099832"/>
            <a:ext cx="3024336" cy="876075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Musica</a:t>
            </a: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,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Y Diapositivas: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De Internet    </a:t>
            </a:r>
            <a:endParaRPr lang="es-ES" sz="36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2699792" y="2212572"/>
            <a:ext cx="3744416" cy="68321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Realizado por: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ES" sz="3600" b="1" dirty="0" err="1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Eaglenest</a:t>
            </a:r>
            <a:endParaRPr lang="es-ES" sz="36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pic>
        <p:nvPicPr>
          <p:cNvPr id="1026" name="Picture 2" descr="P:\Users\EMA\Desktop\Aguila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7" y="1321922"/>
            <a:ext cx="1718865" cy="114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1" y="-17250"/>
            <a:ext cx="9123809" cy="516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621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0">
        <p15:prstTrans prst="origami"/>
        <p:sndAc>
          <p:stSnd>
            <p:snd r:embed="rId3" name="1492.wav"/>
          </p:stSnd>
        </p:sndAc>
      </p:transition>
    </mc:Choice>
    <mc:Fallback>
      <p:transition spd="slow" advTm="0">
        <p:fade/>
        <p:sndAc>
          <p:stSnd>
            <p:snd r:embed="rId3" name="149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62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8787" name="Rectangle 3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878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89" name="Text Box 5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879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879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8797" name="1 CuadroTexto"/>
          <p:cNvSpPr txBox="1">
            <a:spLocks noChangeArrowheads="1"/>
          </p:cNvSpPr>
          <p:nvPr/>
        </p:nvSpPr>
        <p:spPr bwMode="auto">
          <a:xfrm>
            <a:off x="9251950" y="33338"/>
            <a:ext cx="444352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832"/>
            <a:ext cx="9144000" cy="51533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718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>
        <p15:prstTrans prst="airplan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1822</TotalTime>
  <Words>53</Words>
  <Application>Microsoft Office PowerPoint</Application>
  <PresentationFormat>Presentación en pantalla (16:9)</PresentationFormat>
  <Paragraphs>24</Paragraphs>
  <Slides>6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12" baseType="lpstr">
      <vt:lpstr>Arial</vt:lpstr>
      <vt:lpstr>Calibri</vt:lpstr>
      <vt:lpstr>Kristen ITC</vt:lpstr>
      <vt:lpstr>Times New Roman</vt:lpstr>
      <vt:lpstr>1_Diseño predeterminado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Poner titulo</dc:title>
  <dc:creator>Eaglenest</dc:creator>
  <cp:lastModifiedBy>Emilio M Aguilar P</cp:lastModifiedBy>
  <cp:revision>183</cp:revision>
  <dcterms:created xsi:type="dcterms:W3CDTF">2015-03-21T13:32:37Z</dcterms:created>
  <dcterms:modified xsi:type="dcterms:W3CDTF">2015-09-11T09:14:19Z</dcterms:modified>
</cp:coreProperties>
</file>