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29" r:id="rId2"/>
  </p:sldMasterIdLst>
  <p:notesMasterIdLst>
    <p:notesMasterId r:id="rId9"/>
  </p:notesMasterIdLst>
  <p:sldIdLst>
    <p:sldId id="491" r:id="rId3"/>
    <p:sldId id="492" r:id="rId4"/>
    <p:sldId id="493" r:id="rId5"/>
    <p:sldId id="494" r:id="rId6"/>
    <p:sldId id="495" r:id="rId7"/>
    <p:sldId id="440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6" d="100"/>
          <a:sy n="96" d="100"/>
        </p:scale>
        <p:origin x="-12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10/09/2015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1BBD9-9E37-468E-BE09-6802EFEA0E26}" type="slidenum">
              <a:rPr lang="es-MX" smtClean="0">
                <a:solidFill>
                  <a:prstClr val="black"/>
                </a:solidFill>
              </a:rPr>
              <a:pPr/>
              <a:t>5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002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878283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183318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874423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95469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6631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30203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056520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15095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412690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80842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005266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10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  <p:sldLayoutId id="2147485134" r:id="rId5"/>
    <p:sldLayoutId id="2147485135" r:id="rId6"/>
    <p:sldLayoutId id="2147485136" r:id="rId7"/>
    <p:sldLayoutId id="2147485137" r:id="rId8"/>
    <p:sldLayoutId id="2147485138" r:id="rId9"/>
    <p:sldLayoutId id="2147485139" r:id="rId10"/>
    <p:sldLayoutId id="214748514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18" Type="http://schemas.openxmlformats.org/officeDocument/2006/relationships/image" Target="../media/image18.jpg"/><Relationship Id="rId26" Type="http://schemas.openxmlformats.org/officeDocument/2006/relationships/image" Target="../media/image26.jpg"/><Relationship Id="rId3" Type="http://schemas.openxmlformats.org/officeDocument/2006/relationships/image" Target="../media/image4.jpeg"/><Relationship Id="rId21" Type="http://schemas.openxmlformats.org/officeDocument/2006/relationships/image" Target="../media/image21.jpg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17" Type="http://schemas.openxmlformats.org/officeDocument/2006/relationships/image" Target="../media/image17.jpg"/><Relationship Id="rId25" Type="http://schemas.openxmlformats.org/officeDocument/2006/relationships/image" Target="../media/image25.JPG"/><Relationship Id="rId2" Type="http://schemas.openxmlformats.org/officeDocument/2006/relationships/audio" Target="../media/audio2.wav"/><Relationship Id="rId16" Type="http://schemas.openxmlformats.org/officeDocument/2006/relationships/image" Target="../media/image16.png"/><Relationship Id="rId20" Type="http://schemas.openxmlformats.org/officeDocument/2006/relationships/image" Target="../media/image2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jpg"/><Relationship Id="rId24" Type="http://schemas.openxmlformats.org/officeDocument/2006/relationships/image" Target="../media/image24.jpg"/><Relationship Id="rId5" Type="http://schemas.microsoft.com/office/2007/relationships/hdphoto" Target="../media/hdphoto1.wdp"/><Relationship Id="rId15" Type="http://schemas.openxmlformats.org/officeDocument/2006/relationships/image" Target="../media/image15.jpg"/><Relationship Id="rId23" Type="http://schemas.openxmlformats.org/officeDocument/2006/relationships/image" Target="../media/image23.jp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9.jpg"/><Relationship Id="rId14" Type="http://schemas.openxmlformats.org/officeDocument/2006/relationships/image" Target="../media/image14.jpg"/><Relationship Id="rId22" Type="http://schemas.openxmlformats.org/officeDocument/2006/relationships/image" Target="../media/image22.jpg"/><Relationship Id="rId27" Type="http://schemas.openxmlformats.org/officeDocument/2006/relationships/image" Target="../media/image2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3" Type="http://schemas.openxmlformats.org/officeDocument/2006/relationships/image" Target="../media/image28.png"/><Relationship Id="rId21" Type="http://schemas.openxmlformats.org/officeDocument/2006/relationships/image" Target="../media/image46.png"/><Relationship Id="rId7" Type="http://schemas.openxmlformats.org/officeDocument/2006/relationships/image" Target="../media/image32.JP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audio" Target="../media/audio3.wav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jp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jpg"/><Relationship Id="rId19" Type="http://schemas.openxmlformats.org/officeDocument/2006/relationships/image" Target="../media/image44.jpg"/><Relationship Id="rId4" Type="http://schemas.openxmlformats.org/officeDocument/2006/relationships/image" Target="../media/image29.jpeg"/><Relationship Id="rId9" Type="http://schemas.openxmlformats.org/officeDocument/2006/relationships/image" Target="../media/image34.jpeg"/><Relationship Id="rId14" Type="http://schemas.openxmlformats.org/officeDocument/2006/relationships/image" Target="../media/image39.png"/><Relationship Id="rId22" Type="http://schemas.openxmlformats.org/officeDocument/2006/relationships/image" Target="../media/image4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microsoft.com/office/2007/relationships/hdphoto" Target="../media/hdphoto3.wdp"/><Relationship Id="rId18" Type="http://schemas.openxmlformats.org/officeDocument/2006/relationships/image" Target="../media/image61.png"/><Relationship Id="rId26" Type="http://schemas.openxmlformats.org/officeDocument/2006/relationships/image" Target="../media/image69.png"/><Relationship Id="rId3" Type="http://schemas.openxmlformats.org/officeDocument/2006/relationships/image" Target="../media/image48.jpeg"/><Relationship Id="rId21" Type="http://schemas.openxmlformats.org/officeDocument/2006/relationships/image" Target="../media/image64.png"/><Relationship Id="rId7" Type="http://schemas.openxmlformats.org/officeDocument/2006/relationships/image" Target="../media/image52.png"/><Relationship Id="rId12" Type="http://schemas.openxmlformats.org/officeDocument/2006/relationships/image" Target="../media/image56.png"/><Relationship Id="rId17" Type="http://schemas.openxmlformats.org/officeDocument/2006/relationships/image" Target="../media/image60.png"/><Relationship Id="rId25" Type="http://schemas.openxmlformats.org/officeDocument/2006/relationships/image" Target="../media/image68.png"/><Relationship Id="rId2" Type="http://schemas.openxmlformats.org/officeDocument/2006/relationships/audio" Target="../media/audio4.wav"/><Relationship Id="rId16" Type="http://schemas.openxmlformats.org/officeDocument/2006/relationships/image" Target="../media/image59.jpg"/><Relationship Id="rId20" Type="http://schemas.openxmlformats.org/officeDocument/2006/relationships/image" Target="../media/image6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image" Target="../media/image55.png"/><Relationship Id="rId24" Type="http://schemas.openxmlformats.org/officeDocument/2006/relationships/image" Target="../media/image67.jpg"/><Relationship Id="rId5" Type="http://schemas.openxmlformats.org/officeDocument/2006/relationships/image" Target="../media/image50.png"/><Relationship Id="rId15" Type="http://schemas.openxmlformats.org/officeDocument/2006/relationships/image" Target="../media/image58.png"/><Relationship Id="rId23" Type="http://schemas.openxmlformats.org/officeDocument/2006/relationships/image" Target="../media/image66.png"/><Relationship Id="rId10" Type="http://schemas.microsoft.com/office/2007/relationships/hdphoto" Target="../media/hdphoto2.wdp"/><Relationship Id="rId19" Type="http://schemas.openxmlformats.org/officeDocument/2006/relationships/image" Target="../media/image62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4" Type="http://schemas.openxmlformats.org/officeDocument/2006/relationships/image" Target="../media/image57.jpg"/><Relationship Id="rId22" Type="http://schemas.openxmlformats.org/officeDocument/2006/relationships/image" Target="../media/image65.png"/><Relationship Id="rId27" Type="http://schemas.openxmlformats.org/officeDocument/2006/relationships/image" Target="../media/image7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audio" Target="../media/audio5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3.gif"/><Relationship Id="rId5" Type="http://schemas.openxmlformats.org/officeDocument/2006/relationships/image" Target="../media/image72.jpeg"/><Relationship Id="rId4" Type="http://schemas.openxmlformats.org/officeDocument/2006/relationships/image" Target="../media/image7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612735" y="1875477"/>
            <a:ext cx="105560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Quinta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  <a:endParaRPr lang="es-ES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 rot="1919312">
            <a:off x="5496785" y="868406"/>
            <a:ext cx="3471609" cy="13157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paraíso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95886"/>
            <a:ext cx="167685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4"/>
            <a:ext cx="1008111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9005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u"/>
        <p:sndAc>
          <p:stSnd>
            <p:snd r:embed="rId2" name="La conquista del paraiso-1.wav"/>
          </p:stSnd>
        </p:sndAc>
      </p:transition>
    </mc:Choice>
    <mc:Fallback xmlns="">
      <p:transition spd="slow" advTm="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Xtra\aguascalient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432048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20072" y="807554"/>
            <a:ext cx="3456384" cy="298833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8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Aguascalientes</a:t>
            </a:r>
            <a:endParaRPr lang="es-ES" sz="8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1266" name="Picture 2" descr="E:\Xtra\agu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231" l="0" r="96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98" y="2733769"/>
            <a:ext cx="2895131" cy="315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771550"/>
            <a:ext cx="3268350" cy="43578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46"/>
            <a:ext cx="4860032" cy="3051401"/>
          </a:xfrm>
          <a:prstGeom prst="rect">
            <a:avLst/>
          </a:prstGeom>
          <a:effectLst>
            <a:softEdge rad="4191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175" y="2211710"/>
            <a:ext cx="4639338" cy="309634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-153202"/>
            <a:ext cx="4248472" cy="286231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71750"/>
            <a:ext cx="3600400" cy="2548598"/>
          </a:xfrm>
          <a:prstGeom prst="rect">
            <a:avLst/>
          </a:prstGeom>
        </p:spPr>
      </p:pic>
      <p:pic>
        <p:nvPicPr>
          <p:cNvPr id="11267" name="Imagen 1126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" y="-4651"/>
            <a:ext cx="9149418" cy="5146548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31" y="195486"/>
            <a:ext cx="7111361" cy="47635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779" y="32244"/>
            <a:ext cx="6335806" cy="5060211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5486"/>
            <a:ext cx="2866542" cy="47319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092618"/>
            <a:ext cx="5616624" cy="3159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6" y="411510"/>
            <a:ext cx="7682289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73" y="411510"/>
            <a:ext cx="7680854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11510"/>
            <a:ext cx="5760640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331" y="843558"/>
            <a:ext cx="4949149" cy="3402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38150"/>
            <a:ext cx="3200400" cy="4267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25" y="221578"/>
            <a:ext cx="7681499" cy="4726436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3" y="438150"/>
            <a:ext cx="7586134" cy="4267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270" name="Imagen 11269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85750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9" name="Imagen 11268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0538"/>
            <a:ext cx="9163665" cy="5140886"/>
          </a:xfrm>
          <a:prstGeom prst="rect">
            <a:avLst/>
          </a:prstGeom>
        </p:spPr>
      </p:pic>
      <p:pic>
        <p:nvPicPr>
          <p:cNvPr id="11271" name="Imagen 11270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3478"/>
            <a:ext cx="6467313" cy="4850485"/>
          </a:xfrm>
          <a:prstGeom prst="rect">
            <a:avLst/>
          </a:prstGeom>
        </p:spPr>
      </p:pic>
      <p:pic>
        <p:nvPicPr>
          <p:cNvPr id="11272" name="Imagen 11271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13" y="-42087"/>
            <a:ext cx="7763774" cy="518558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39491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-21185" y="-35458"/>
            <a:ext cx="9201697" cy="521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244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  <p:sndAc>
          <p:stSnd>
            <p:snd r:embed="rId2" name="Eaglenest - Pelea De Gallos-1.wav"/>
          </p:stSnd>
        </p:sndAc>
      </p:transition>
    </mc:Choice>
    <mc:Fallback>
      <p:transition spd="slow" advTm="0">
        <p:fade/>
        <p:sndAc>
          <p:stSnd>
            <p:snd r:embed="rId2" name="Eaglenest - Pelea De Gallos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75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9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85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8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7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11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205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30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395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49000"/>
                            </p:stCondLst>
                            <p:childTnLst>
                              <p:par>
                                <p:cTn id="162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585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68000"/>
                            </p:stCondLst>
                            <p:childTnLst>
                              <p:par>
                                <p:cTn id="176" presetID="10" presetClass="entr" presetSubtype="0" fill="hold" grpId="2" nodeType="after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3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77500"/>
                            </p:stCondLst>
                            <p:childTnLst>
                              <p:par>
                                <p:cTn id="192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E:\Xtra\guanaju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711787"/>
            <a:ext cx="2160240" cy="2282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P:\Users\EMA\Desktop\Guanajua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82" y="267494"/>
            <a:ext cx="4319466" cy="2375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79439" y="411510"/>
            <a:ext cx="3541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Guanajuato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1266" name="Picture 2" descr="P:\Users\EMA\Desktop\trajes+regionales+leon+guanajuato+mexico__57512F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771550"/>
            <a:ext cx="3106813" cy="4392488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4337" name="Imagen 143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818" y="452519"/>
            <a:ext cx="9226350" cy="4207463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4336" name="Imagen 143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173" y="-112850"/>
            <a:ext cx="9260832" cy="5276888"/>
          </a:xfrm>
          <a:prstGeom prst="rect">
            <a:avLst/>
          </a:prstGeom>
        </p:spPr>
      </p:pic>
      <p:pic>
        <p:nvPicPr>
          <p:cNvPr id="16" name="Picture 2" descr="P:\Users\EMA\Desktop\view-from-above-of-guanajuat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1647"/>
            <a:ext cx="9180513" cy="524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P:\Users\EMA\Desktop\guanajuato-university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98" y="-97845"/>
            <a:ext cx="9161247" cy="525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93" y="-123479"/>
            <a:ext cx="9217032" cy="5266977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515"/>
            <a:ext cx="9147748" cy="5247018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19" y="195486"/>
            <a:ext cx="7020273" cy="4764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2849"/>
            <a:ext cx="9180512" cy="525634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3" y="-119490"/>
            <a:ext cx="9199165" cy="526298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21" y="-112849"/>
            <a:ext cx="9194449" cy="5272851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676" y="-43460"/>
            <a:ext cx="9182002" cy="5186960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75" y="-71972"/>
            <a:ext cx="9189920" cy="523601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-97847"/>
            <a:ext cx="6858000" cy="5241347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47" y="-26917"/>
            <a:ext cx="9200958" cy="5177058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972"/>
            <a:ext cx="9199710" cy="5256313"/>
          </a:xfrm>
          <a:prstGeom prst="rect">
            <a:avLst/>
          </a:prstGeom>
        </p:spPr>
      </p:pic>
      <p:pic>
        <p:nvPicPr>
          <p:cNvPr id="14339" name="Imagen 1433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-14321" y="-99347"/>
            <a:ext cx="9248979" cy="529700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108520" y="-9254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4962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  <p:sndAc>
          <p:stSnd>
            <p:snd r:embed="rId2" name="Eaglenest - Camino de Guanajuato-1.wav"/>
          </p:stSnd>
        </p:sndAc>
      </p:transition>
    </mc:Choice>
    <mc:Fallback>
      <p:transition spd="slow" advTm="0">
        <p:fade/>
        <p:sndAc>
          <p:stSnd>
            <p:snd r:embed="rId2" name="Eaglenest - Camino de Guanajuat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4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14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4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4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4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4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4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4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475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2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55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575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60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66250"/>
                            </p:stCondLst>
                            <p:childTnLst>
                              <p:par>
                                <p:cTn id="145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7650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:\Xtra\quereta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432048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64089" y="123478"/>
            <a:ext cx="3146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Queretaro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662380"/>
            <a:ext cx="1942761" cy="231577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077" y="965338"/>
            <a:ext cx="2652517" cy="397434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1859" cy="5143500"/>
          </a:xfrm>
          <a:prstGeom prst="rect">
            <a:avLst/>
          </a:prstGeom>
          <a:effectLst>
            <a:softEdge rad="469900"/>
          </a:effectLst>
        </p:spPr>
      </p:pic>
      <p:pic>
        <p:nvPicPr>
          <p:cNvPr id="14" name="Picture 3" descr="P:\Users\EMA\Desktop\arcos_mdweb_29_mondaphot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38286"/>
            <a:ext cx="9261364" cy="525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P:\Users\EMA\Desktop\bernal_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4054"/>
            <a:ext cx="9261364" cy="525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832" y="-603982"/>
            <a:ext cx="5725488" cy="53359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0538"/>
            <a:ext cx="9261364" cy="523858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1" cy="514429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" y="-24701"/>
            <a:ext cx="9187913" cy="516820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66"/>
            <a:ext cx="9156028" cy="5150266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06"/>
            <a:ext cx="9160188" cy="5152606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4062"/>
            <a:ext cx="9204553" cy="5177561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7"/>
            <a:ext cx="9144000" cy="5141843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1" y="20537"/>
            <a:ext cx="9144001" cy="5143500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157192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221" y="-20538"/>
            <a:ext cx="6758131" cy="257955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563724"/>
            <a:ext cx="6067400" cy="26003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6456" cy="5143500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5" y="27924"/>
            <a:ext cx="9144000" cy="51435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-36512" y="-38286"/>
            <a:ext cx="9297875" cy="525633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6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9636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  <p:sndAc>
          <p:stSnd>
            <p:snd r:embed="rId2" name="Eaglenest - Viva Querétaro rec-1.wav"/>
          </p:stSnd>
        </p:sndAc>
      </p:transition>
    </mc:Choice>
    <mc:Fallback>
      <p:transition spd="slow" advTm="0">
        <p:fade/>
        <p:sndAc>
          <p:stSnd>
            <p:snd r:embed="rId2" name="Eaglenest - Viva Querétaro rec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4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34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34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84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4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59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34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9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984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959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934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909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884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859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834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809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784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759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734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70340"/>
                            </p:stCondLst>
                            <p:childTnLst>
                              <p:par>
                                <p:cTn id="152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80090"/>
                            </p:stCondLst>
                            <p:childTnLst>
                              <p:par>
                                <p:cTn id="162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89840"/>
                            </p:stCondLst>
                            <p:childTnLst>
                              <p:par>
                                <p:cTn id="169" presetID="10" presetClass="entr" presetSubtype="0" fill="hold" grpId="2" nodeType="afterEffect">
                                  <p:stCondLst>
                                    <p:cond delay="6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99590"/>
                            </p:stCondLst>
                            <p:childTnLst>
                              <p:par>
                                <p:cTn id="18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0" y="3099831"/>
            <a:ext cx="3024336" cy="93008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Quinta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5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cxnSp>
        <p:nvCxnSpPr>
          <p:cNvPr id="5" name="4 Conector angular"/>
          <p:cNvCxnSpPr/>
          <p:nvPr/>
        </p:nvCxnSpPr>
        <p:spPr>
          <a:xfrm>
            <a:off x="7020272" y="2193708"/>
            <a:ext cx="914400" cy="6858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/>
          <p:cNvSpPr/>
          <p:nvPr/>
        </p:nvSpPr>
        <p:spPr>
          <a:xfrm>
            <a:off x="4716016" y="3099831"/>
            <a:ext cx="3024336" cy="87607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Musica</a:t>
            </a: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699792" y="2212572"/>
            <a:ext cx="3744416" cy="68321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078" name="Picture 6" descr="P:\Users\EMA\Desktop\grecas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8" y="5627609"/>
            <a:ext cx="2857500" cy="95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:\Users\EMA\Desktop\Aguila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1221600"/>
            <a:ext cx="2040185" cy="135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64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fade/>
        <p:sndAc>
          <p:stSnd>
            <p:snd r:embed="rId3" name="1492.wav"/>
          </p:stSnd>
        </p:sndAc>
      </p:transition>
    </mc:Choice>
    <mc:Fallback xmlns="">
      <p:transition spd="slow" advTm="0">
        <p:fade/>
        <p:sndAc>
          <p:stSnd>
            <p:snd r:embed="rId7" name="149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6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2505</TotalTime>
  <Words>51</Words>
  <Application>Microsoft Office PowerPoint</Application>
  <PresentationFormat>Presentación en pantalla (16:9)</PresentationFormat>
  <Paragraphs>24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Recorriendo el paraiso parte 5</dc:title>
  <dc:creator>Eaglenest</dc:creator>
  <cp:lastModifiedBy>Eaglenest</cp:lastModifiedBy>
  <cp:revision>241</cp:revision>
  <dcterms:created xsi:type="dcterms:W3CDTF">2015-03-21T13:32:37Z</dcterms:created>
  <dcterms:modified xsi:type="dcterms:W3CDTF">2015-09-10T16:13:44Z</dcterms:modified>
  <cp:contentStatus/>
</cp:coreProperties>
</file>