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5129" r:id="rId2"/>
  </p:sldMasterIdLst>
  <p:notesMasterIdLst>
    <p:notesMasterId r:id="rId9"/>
  </p:notesMasterIdLst>
  <p:sldIdLst>
    <p:sldId id="486" r:id="rId3"/>
    <p:sldId id="487" r:id="rId4"/>
    <p:sldId id="488" r:id="rId5"/>
    <p:sldId id="489" r:id="rId6"/>
    <p:sldId id="490" r:id="rId7"/>
    <p:sldId id="440" r:id="rId8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C35D0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8958" autoAdjust="0"/>
  </p:normalViewPr>
  <p:slideViewPr>
    <p:cSldViewPr showGuides="1">
      <p:cViewPr varScale="1">
        <p:scale>
          <a:sx n="97" d="100"/>
          <a:sy n="97" d="100"/>
        </p:scale>
        <p:origin x="216" y="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09/09/2015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453275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945480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118489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009987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74844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588595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941061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127324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162285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849579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700937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929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30" r:id="rId1"/>
    <p:sldLayoutId id="2147485131" r:id="rId2"/>
    <p:sldLayoutId id="2147485132" r:id="rId3"/>
    <p:sldLayoutId id="2147485133" r:id="rId4"/>
    <p:sldLayoutId id="2147485134" r:id="rId5"/>
    <p:sldLayoutId id="2147485135" r:id="rId6"/>
    <p:sldLayoutId id="2147485136" r:id="rId7"/>
    <p:sldLayoutId id="2147485137" r:id="rId8"/>
    <p:sldLayoutId id="2147485138" r:id="rId9"/>
    <p:sldLayoutId id="2147485139" r:id="rId10"/>
    <p:sldLayoutId id="2147485140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jpg"/><Relationship Id="rId18" Type="http://schemas.openxmlformats.org/officeDocument/2006/relationships/image" Target="../media/image19.jp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12" Type="http://schemas.openxmlformats.org/officeDocument/2006/relationships/image" Target="../media/image13.jpg"/><Relationship Id="rId17" Type="http://schemas.openxmlformats.org/officeDocument/2006/relationships/image" Target="../media/image18.jpg"/><Relationship Id="rId2" Type="http://schemas.openxmlformats.org/officeDocument/2006/relationships/audio" Target="../media/audio2.wav"/><Relationship Id="rId16" Type="http://schemas.openxmlformats.org/officeDocument/2006/relationships/image" Target="../media/image17.jpg"/><Relationship Id="rId20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jpg"/><Relationship Id="rId10" Type="http://schemas.openxmlformats.org/officeDocument/2006/relationships/image" Target="../media/image11.jpg"/><Relationship Id="rId19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10.jpeg"/><Relationship Id="rId14" Type="http://schemas.openxmlformats.org/officeDocument/2006/relationships/image" Target="../media/image15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image" Target="../media/image30.jpeg"/><Relationship Id="rId18" Type="http://schemas.openxmlformats.org/officeDocument/2006/relationships/image" Target="../media/image35.png"/><Relationship Id="rId3" Type="http://schemas.openxmlformats.org/officeDocument/2006/relationships/image" Target="../media/image21.jpeg"/><Relationship Id="rId7" Type="http://schemas.microsoft.com/office/2007/relationships/hdphoto" Target="../media/hdphoto1.wdp"/><Relationship Id="rId12" Type="http://schemas.openxmlformats.org/officeDocument/2006/relationships/image" Target="../media/image29.jpg"/><Relationship Id="rId17" Type="http://schemas.openxmlformats.org/officeDocument/2006/relationships/image" Target="../media/image34.png"/><Relationship Id="rId2" Type="http://schemas.openxmlformats.org/officeDocument/2006/relationships/audio" Target="../media/audio3.wav"/><Relationship Id="rId16" Type="http://schemas.openxmlformats.org/officeDocument/2006/relationships/image" Target="../media/image3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11" Type="http://schemas.openxmlformats.org/officeDocument/2006/relationships/image" Target="../media/image28.jpeg"/><Relationship Id="rId5" Type="http://schemas.openxmlformats.org/officeDocument/2006/relationships/image" Target="../media/image23.png"/><Relationship Id="rId15" Type="http://schemas.openxmlformats.org/officeDocument/2006/relationships/image" Target="../media/image32.png"/><Relationship Id="rId10" Type="http://schemas.openxmlformats.org/officeDocument/2006/relationships/image" Target="../media/image27.jpeg"/><Relationship Id="rId4" Type="http://schemas.openxmlformats.org/officeDocument/2006/relationships/image" Target="../media/image22.png"/><Relationship Id="rId9" Type="http://schemas.openxmlformats.org/officeDocument/2006/relationships/image" Target="../media/image26.jpeg"/><Relationship Id="rId14" Type="http://schemas.openxmlformats.org/officeDocument/2006/relationships/image" Target="../media/image3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jpg"/><Relationship Id="rId18" Type="http://schemas.openxmlformats.org/officeDocument/2006/relationships/image" Target="../media/image51.png"/><Relationship Id="rId3" Type="http://schemas.openxmlformats.org/officeDocument/2006/relationships/image" Target="../media/image36.jpeg"/><Relationship Id="rId21" Type="http://schemas.openxmlformats.org/officeDocument/2006/relationships/image" Target="../media/image54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17" Type="http://schemas.openxmlformats.org/officeDocument/2006/relationships/image" Target="../media/image50.png"/><Relationship Id="rId2" Type="http://schemas.openxmlformats.org/officeDocument/2006/relationships/audio" Target="../media/audio4.wav"/><Relationship Id="rId16" Type="http://schemas.openxmlformats.org/officeDocument/2006/relationships/image" Target="../media/image49.jpg"/><Relationship Id="rId20" Type="http://schemas.openxmlformats.org/officeDocument/2006/relationships/image" Target="../media/image5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jpeg"/><Relationship Id="rId11" Type="http://schemas.openxmlformats.org/officeDocument/2006/relationships/image" Target="../media/image44.jpg"/><Relationship Id="rId5" Type="http://schemas.openxmlformats.org/officeDocument/2006/relationships/image" Target="../media/image38.png"/><Relationship Id="rId15" Type="http://schemas.openxmlformats.org/officeDocument/2006/relationships/image" Target="../media/image48.png"/><Relationship Id="rId10" Type="http://schemas.openxmlformats.org/officeDocument/2006/relationships/image" Target="../media/image43.jpg"/><Relationship Id="rId19" Type="http://schemas.openxmlformats.org/officeDocument/2006/relationships/image" Target="../media/image52.jpeg"/><Relationship Id="rId4" Type="http://schemas.openxmlformats.org/officeDocument/2006/relationships/image" Target="../media/image37.jpeg"/><Relationship Id="rId9" Type="http://schemas.openxmlformats.org/officeDocument/2006/relationships/image" Target="../media/image42.png"/><Relationship Id="rId14" Type="http://schemas.openxmlformats.org/officeDocument/2006/relationships/image" Target="../media/image47.png"/><Relationship Id="rId22" Type="http://schemas.openxmlformats.org/officeDocument/2006/relationships/image" Target="../media/image5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8.png"/><Relationship Id="rId4" Type="http://schemas.openxmlformats.org/officeDocument/2006/relationships/image" Target="../media/image57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5" Type="http://schemas.openxmlformats.org/officeDocument/2006/relationships/image" Target="../media/image66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P:\Users\EMA\Desktop\Imagen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2799"/>
            <a:ext cx="9144001" cy="519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653334" y="1916127"/>
            <a:ext cx="88909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Cuarta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parte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0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10 </a:t>
            </a:r>
            <a:endParaRPr lang="es-ES" sz="20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 rot="2025205">
            <a:off x="5973831" y="641785"/>
            <a:ext cx="2926085" cy="178653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Recorriendo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El </a:t>
            </a:r>
            <a:r>
              <a:rPr lang="es-ES" sz="5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paraiso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803858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6" name="Picture 2" descr="P:\Users\EMA\Desktop\MariachiAnimado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95886"/>
            <a:ext cx="1796633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capiA\Desktop\Eaglenest Para firma mispp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87474"/>
            <a:ext cx="1008111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628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6000">
        <p14:vortex dir="d"/>
        <p:sndAc>
          <p:stSnd>
            <p:snd r:embed="rId2" name="La conquista del paraiso-1.wav"/>
          </p:stSnd>
        </p:sndAc>
      </p:transition>
    </mc:Choice>
    <mc:Fallback xmlns="">
      <p:transition spd="slow" advTm="16000">
        <p:fade/>
        <p:sndAc>
          <p:stSnd>
            <p:snd r:embed="rId6" name="La conquista del paraiso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P:\Users\EMA\Desktop\sinalo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24" y="195486"/>
            <a:ext cx="4342284" cy="2393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822204" y="267494"/>
            <a:ext cx="22781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Sinaloa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131590"/>
            <a:ext cx="3636911" cy="4144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E:\Xtra\sin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595198"/>
            <a:ext cx="2592285" cy="271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42" y="123478"/>
            <a:ext cx="8619938" cy="4848715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12" name="Picture 3" descr="P:\Users\EMA\Desktop\stone-island-tour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47438"/>
            <a:ext cx="9198442" cy="5190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P:\Users\EMA\Desktop\asa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74544"/>
            <a:ext cx="9217024" cy="5218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" y="0"/>
            <a:ext cx="9137105" cy="514350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542"/>
            <a:ext cx="9144001" cy="5138958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208" y="0"/>
            <a:ext cx="7315200" cy="5143500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28" y="265278"/>
            <a:ext cx="9059676" cy="4610728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028" y="0"/>
            <a:ext cx="6851944" cy="5138958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327" y="0"/>
            <a:ext cx="6875345" cy="5156509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872" y="0"/>
            <a:ext cx="6876256" cy="5157192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1260" y="195486"/>
            <a:ext cx="3996964" cy="4727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68" y="-121517"/>
            <a:ext cx="9192480" cy="5260475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595" y="-116042"/>
            <a:ext cx="9258793" cy="5273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03858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26489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  <p:sndAc>
          <p:stSnd>
            <p:snd r:embed="rId2" name="Eaglenest - El Sinaloense-1.wav"/>
          </p:stSnd>
        </p:sndAc>
      </p:transition>
    </mc:Choice>
    <mc:Fallback xmlns="">
      <p:transition spd="slow" advTm="0">
        <p:fade/>
        <p:sndAc>
          <p:stSnd>
            <p:snd r:embed="rId20" name="Eaglenest - El Sinaloense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3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63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13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63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13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113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113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113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113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113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113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113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113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113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113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31130"/>
                            </p:stCondLst>
                            <p:childTnLst>
                              <p:par>
                                <p:cTn id="120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41130"/>
                            </p:stCondLst>
                            <p:childTnLst>
                              <p:par>
                                <p:cTn id="127" presetID="10" presetClass="entr" presetSubtype="0" fill="hold" grpId="2" nodeType="afterEffect">
                                  <p:stCondLst>
                                    <p:cond delay="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51130"/>
                            </p:stCondLst>
                            <p:childTnLst>
                              <p:par>
                                <p:cTn id="143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E:\Xtra\nayari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7494"/>
            <a:ext cx="4320481" cy="2376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E:\Xtra\nay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1" y="2841781"/>
            <a:ext cx="2958407" cy="2136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868144" y="555526"/>
            <a:ext cx="22872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Nayarit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893" y="1638836"/>
            <a:ext cx="2768395" cy="3165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 descr="E:\Xtra\thCAD5ON2R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638836"/>
            <a:ext cx="2639187" cy="3252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E:\Xtra\Room_723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20538"/>
            <a:ext cx="9143999" cy="5164038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 descr="P:\Users\EMA\Desktop\3m7lu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164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P:\Users\EMA\Desktop\riviera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8" y="0"/>
            <a:ext cx="9203267" cy="5173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P:\Users\EMA\Desktop\bay-of-banderas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52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029" y="-65631"/>
            <a:ext cx="9230229" cy="522901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65"/>
          <a:stretch/>
        </p:blipFill>
        <p:spPr>
          <a:xfrm>
            <a:off x="-38542" y="-66872"/>
            <a:ext cx="9233742" cy="522027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110" y="-45741"/>
            <a:ext cx="9219190" cy="5210369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62" y="-55731"/>
            <a:ext cx="9144001" cy="5229017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5" y="-21129"/>
            <a:ext cx="9195834" cy="5204406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990" y="-55732"/>
            <a:ext cx="9167990" cy="5199232"/>
          </a:xfrm>
          <a:prstGeom prst="rect">
            <a:avLst/>
          </a:prstGeom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029" y="-65630"/>
            <a:ext cx="9223109" cy="5230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03858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-2053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0936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wind"/>
        <p:sndAc>
          <p:stSnd>
            <p:snd r:embed="rId2" name="Eaglenest - Lindo Nayarit-1.wav"/>
          </p:stSnd>
        </p:sndAc>
      </p:transition>
    </mc:Choice>
    <mc:Fallback>
      <p:transition spd="slow" advTm="0">
        <p:fade/>
        <p:sndAc>
          <p:stSnd>
            <p:snd r:embed="rId2" name="Eaglenest - Lindo Nayari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75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275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275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275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275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275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775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1275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1775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2275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2775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2275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1775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1275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775"/>
                            </p:stCondLst>
                            <p:childTnLst>
                              <p:par>
                                <p:cTn id="114" presetID="10" presetClass="entr" presetSubtype="0" fill="hold" grpId="2" nodeType="afterEffect">
                                  <p:stCondLst>
                                    <p:cond delay="6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20275"/>
                            </p:stCondLst>
                            <p:childTnLst>
                              <p:par>
                                <p:cTn id="133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E:\Xtra\jalisc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9502"/>
            <a:ext cx="4320480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998854" y="195486"/>
            <a:ext cx="20295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Jalisco</a:t>
            </a:r>
          </a:p>
        </p:txBody>
      </p:sp>
      <p:pic>
        <p:nvPicPr>
          <p:cNvPr id="9218" name="Picture 2" descr="P:\Users\EMA\Desktop\p006_1_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203598"/>
            <a:ext cx="2893626" cy="373400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E:\Xtra\ja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787775"/>
            <a:ext cx="1728192" cy="2179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P:\Users\EMA\Desktop\12119-tlaquepaque-catedral-de-guadalajara-jalisc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" descr="P:\Users\EMA\Desktop\Guadalajar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72"/>
            <a:ext cx="9144000" cy="514350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Imagen 3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943" y="411510"/>
            <a:ext cx="6325409" cy="4320480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150"/>
            <a:ext cx="9144000" cy="5175498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95486"/>
            <a:ext cx="6944333" cy="47525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" name="Imagen 3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47650"/>
            <a:ext cx="7010400" cy="4648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" name="Imagen 4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0658"/>
            <a:ext cx="9144000" cy="7375748"/>
          </a:xfrm>
          <a:prstGeom prst="rect">
            <a:avLst/>
          </a:prstGeom>
        </p:spPr>
      </p:pic>
      <p:pic>
        <p:nvPicPr>
          <p:cNvPr id="43" name="Imagen 42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92"/>
          <a:stretch/>
        </p:blipFill>
        <p:spPr>
          <a:xfrm>
            <a:off x="255731" y="411510"/>
            <a:ext cx="8590428" cy="43204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5" name="Imagen 4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8716"/>
          </a:xfrm>
          <a:prstGeom prst="rect">
            <a:avLst/>
          </a:prstGeom>
        </p:spPr>
      </p:pic>
      <p:pic>
        <p:nvPicPr>
          <p:cNvPr id="46" name="Imagen 4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98" y="-73768"/>
            <a:ext cx="9146898" cy="521726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39"/>
            <a:ext cx="9144000" cy="5182053"/>
          </a:xfrm>
          <a:prstGeom prst="rect">
            <a:avLst/>
          </a:prstGeom>
        </p:spPr>
      </p:pic>
      <p:pic>
        <p:nvPicPr>
          <p:cNvPr id="50" name="Imagen 49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1470"/>
            <a:ext cx="9144000" cy="5226968"/>
          </a:xfrm>
          <a:prstGeom prst="rect">
            <a:avLst/>
          </a:prstGeom>
        </p:spPr>
      </p:pic>
      <p:pic>
        <p:nvPicPr>
          <p:cNvPr id="51" name="Imagen 50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268"/>
            <a:ext cx="9144000" cy="5143500"/>
          </a:xfrm>
          <a:prstGeom prst="rect">
            <a:avLst/>
          </a:prstGeom>
        </p:spPr>
      </p:pic>
      <p:pic>
        <p:nvPicPr>
          <p:cNvPr id="53" name="Picture 5" descr="P:\Users\EMA\Desktop\groovy-pv-46_std.jpg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4" t="2400" r="2753" b="2400"/>
          <a:stretch/>
        </p:blipFill>
        <p:spPr bwMode="auto">
          <a:xfrm>
            <a:off x="7414" y="0"/>
            <a:ext cx="916388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Imagen 54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76" b="13776"/>
          <a:stretch/>
        </p:blipFill>
        <p:spPr>
          <a:xfrm>
            <a:off x="611560" y="411510"/>
            <a:ext cx="7936091" cy="431221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dist="203200" dir="3600000" algn="bl" rotWithShape="0">
              <a:srgbClr val="80808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6" name="Picture 4" descr="P:\Users\EMA\Desktop\Jalisco3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136"/>
            <a:ext cx="9144000" cy="5201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4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474" y="-7268"/>
            <a:ext cx="9213806" cy="5243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03858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-363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710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prestige"/>
        <p:sndAc>
          <p:stSnd>
            <p:snd r:embed="rId2" name="Eaglenest - Guadalajara-1.wav"/>
          </p:stSnd>
        </p:sndAc>
      </p:transition>
    </mc:Choice>
    <mc:Fallback>
      <p:transition spd="slow" advTm="0">
        <p:fade/>
        <p:sndAc>
          <p:stSnd>
            <p:snd r:embed="rId2" name="Eaglenest - Guadalajara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3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13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38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88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88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688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88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88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388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288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288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388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388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363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338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313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2880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263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52380"/>
                            </p:stCondLst>
                            <p:childTnLst>
                              <p:par>
                                <p:cTn id="142" presetID="10" presetClass="entr" presetSubtype="0" fill="hold" nodeType="after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62130"/>
                            </p:stCondLst>
                            <p:childTnLst>
                              <p:par>
                                <p:cTn id="149" presetID="10" presetClass="entr" presetSubtype="0" fill="hold" grpId="2" nodeType="afterEffect">
                                  <p:stCondLst>
                                    <p:cond delay="6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xit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71880"/>
                            </p:stCondLst>
                            <p:childTnLst>
                              <p:par>
                                <p:cTn id="16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331640" y="3099832"/>
            <a:ext cx="3024336" cy="876075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Fin de la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cuarta parte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10</a:t>
            </a:r>
            <a:endParaRPr lang="es-ES" sz="36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cxnSp>
        <p:nvCxnSpPr>
          <p:cNvPr id="5" name="4 Conector angular"/>
          <p:cNvCxnSpPr/>
          <p:nvPr/>
        </p:nvCxnSpPr>
        <p:spPr>
          <a:xfrm>
            <a:off x="7020272" y="2193708"/>
            <a:ext cx="914400" cy="6858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Rectángulo"/>
          <p:cNvSpPr/>
          <p:nvPr/>
        </p:nvSpPr>
        <p:spPr>
          <a:xfrm>
            <a:off x="4644008" y="3099832"/>
            <a:ext cx="3096344" cy="876075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err="1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Musica</a:t>
            </a: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Y Diapositivas: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Internet    </a:t>
            </a:r>
            <a:endParaRPr lang="es-ES" sz="36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699792" y="2212572"/>
            <a:ext cx="3744416" cy="683214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Realizado por: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Eaglenest</a:t>
            </a:r>
            <a:endParaRPr lang="es-ES" sz="36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5122" name="Picture 2" descr="P:\Users\EMA\Desktop\Aguila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058" y="1329612"/>
            <a:ext cx="1766041" cy="1173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08"/>
            <a:ext cx="9131184" cy="5136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70220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0">
        <p15:prstTrans prst="curtains"/>
        <p:sndAc>
          <p:stSnd>
            <p:snd r:embed="rId2" name="1492.wav"/>
          </p:stSnd>
        </p:sndAc>
      </p:transition>
    </mc:Choice>
    <mc:Fallback>
      <p:transition spd="slow" advTm="0">
        <p:fade/>
        <p:sndAc>
          <p:stSnd>
            <p:snd r:embed="rId2" name="149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8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713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801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33338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588"/>
            <a:ext cx="9251951" cy="5145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8718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2250</TotalTime>
  <Words>50</Words>
  <Application>Microsoft Office PowerPoint</Application>
  <PresentationFormat>Presentación en pantalla (16:9)</PresentationFormat>
  <Paragraphs>23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12" baseType="lpstr">
      <vt:lpstr>Arial</vt:lpstr>
      <vt:lpstr>Calibri</vt:lpstr>
      <vt:lpstr>Kristen ITC</vt:lpstr>
      <vt:lpstr>Times New Roman</vt:lpstr>
      <vt:lpstr>1_Diseño predeterminado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Recorriendo el paraiso parte 4</dc:title>
  <dc:creator>Eaglenest</dc:creator>
  <cp:lastModifiedBy>Emilio M Aguilar P</cp:lastModifiedBy>
  <cp:revision>211</cp:revision>
  <dcterms:created xsi:type="dcterms:W3CDTF">2015-03-21T13:32:37Z</dcterms:created>
  <dcterms:modified xsi:type="dcterms:W3CDTF">2015-09-09T17:05:10Z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