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x-wav"/>
  <Override PartName="/ppt/notesSlides/notesSlide1.xml" ContentType="application/vnd.openxmlformats-officedocument.presentationml.notesSlide+xml"/>
  <Override PartName="/ppt/media/audio4.wav" ContentType="audio/x-wav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41" r:id="rId2"/>
  </p:sldMasterIdLst>
  <p:notesMasterIdLst>
    <p:notesMasterId r:id="rId9"/>
  </p:notesMasterIdLst>
  <p:sldIdLst>
    <p:sldId id="495" r:id="rId3"/>
    <p:sldId id="497" r:id="rId4"/>
    <p:sldId id="510" r:id="rId5"/>
    <p:sldId id="496" r:id="rId6"/>
    <p:sldId id="511" r:id="rId7"/>
    <p:sldId id="440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17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5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70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5886" algn="l" defTabSz="914355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064" algn="l" defTabSz="914355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240" algn="l" defTabSz="914355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418" algn="l" defTabSz="914355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57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72" d="100"/>
          <a:sy n="72" d="100"/>
        </p:scale>
        <p:origin x="54" y="492"/>
      </p:cViewPr>
      <p:guideLst>
        <p:guide orient="horz" pos="157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09/09/2015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4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 smtClean="0">
                <a:solidFill>
                  <a:prstClr val="black"/>
                </a:solidFill>
              </a:rPr>
              <a:pPr/>
              <a:t>4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713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 lIns="91436" tIns="45718" rIns="91436" bIns="45718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 lIns="91436" tIns="45718" rIns="91436" bIns="45718"/>
          <a:lstStyle>
            <a:lvl1pPr marL="0" indent="0" algn="ctr">
              <a:buNone/>
              <a:defRPr/>
            </a:lvl1pPr>
            <a:lvl2pPr marL="457178" indent="0" algn="ctr">
              <a:buNone/>
              <a:defRPr/>
            </a:lvl2pPr>
            <a:lvl3pPr marL="914355" indent="0" algn="ctr">
              <a:buNone/>
              <a:defRPr/>
            </a:lvl3pPr>
            <a:lvl4pPr marL="1371532" indent="0" algn="ctr">
              <a:buNone/>
              <a:defRPr/>
            </a:lvl4pPr>
            <a:lvl5pPr marL="1828709" indent="0" algn="ctr">
              <a:buNone/>
              <a:defRPr/>
            </a:lvl5pPr>
            <a:lvl6pPr marL="2285886" indent="0" algn="ctr">
              <a:buNone/>
              <a:defRPr/>
            </a:lvl6pPr>
            <a:lvl7pPr marL="2743064" indent="0" algn="ctr">
              <a:buNone/>
              <a:defRPr/>
            </a:lvl7pPr>
            <a:lvl8pPr marL="3200240" indent="0" algn="ctr">
              <a:buNone/>
              <a:defRPr/>
            </a:lvl8pPr>
            <a:lvl9pPr marL="365741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lIns="91436" tIns="45718" rIns="91436" bIns="45718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lIns="91436" tIns="45718" rIns="91436" bIns="4571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lIns="91436" tIns="45718" rIns="91436" bIns="45718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lIns="91436" tIns="45718" rIns="91436" bIns="45718" anchor="b"/>
          <a:lstStyle>
            <a:lvl1pPr marL="0" indent="0">
              <a:buNone/>
              <a:defRPr sz="200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lIns="91436" tIns="45718" rIns="91436" bIns="45718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 lIns="91436" tIns="45718" rIns="91436" bIns="45718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lIns="91436" tIns="45718" rIns="91436" bIns="45718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lIns="91436" tIns="45718" rIns="91436" bIns="45718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lIns="91436" tIns="45718" rIns="91436" bIns="45718"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 lIns="91436" tIns="45718" rIns="91436" bIns="45718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  <a:prstGeom prst="rect">
            <a:avLst/>
          </a:prstGeom>
        </p:spPr>
        <p:txBody>
          <a:bodyPr lIns="91436" tIns="45718" rIns="91436" bIns="45718"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  <a:prstGeom prst="rect">
            <a:avLst/>
          </a:prstGeom>
        </p:spPr>
        <p:txBody>
          <a:bodyPr lIns="91436" tIns="45718" rIns="91436" bIns="45718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lIns="91436" tIns="45718" rIns="91436" bIns="45718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lIns="91436" tIns="45718" rIns="91436" bIns="45718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  <a:prstGeom prst="rect">
            <a:avLst/>
          </a:prstGeom>
        </p:spPr>
        <p:txBody>
          <a:bodyPr lIns="91436" tIns="45718" rIns="91436" bIns="45718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 lIns="91436" tIns="45718" rIns="91436" bIns="45718"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lIns="91436" tIns="45718" rIns="91436" bIns="45718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 lIns="91436" tIns="45718" rIns="91436" bIns="45718"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 lIns="91436" tIns="45718" rIns="91436" bIns="45718"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lIns="91436" tIns="45718" rIns="91436" bIns="45718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 lIns="91436" tIns="45718" rIns="91436" bIns="4571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 lIns="91436" tIns="45718" rIns="91436" bIns="45718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 lIns="91436" tIns="45718" rIns="91436" bIns="4571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10190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663551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996164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517777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868908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984987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86528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780627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535307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4105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050364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7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5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53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70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84" indent="-342884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6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944" indent="-228588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120" indent="-22858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297" indent="-228588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474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652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829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006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685800"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685800"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685800"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400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2.png"/><Relationship Id="rId18" Type="http://schemas.openxmlformats.org/officeDocument/2006/relationships/image" Target="../media/image17.jpg"/><Relationship Id="rId26" Type="http://schemas.openxmlformats.org/officeDocument/2006/relationships/audio" Target="../media/audio2.wav"/><Relationship Id="rId3" Type="http://schemas.openxmlformats.org/officeDocument/2006/relationships/image" Target="../media/image4.png"/><Relationship Id="rId21" Type="http://schemas.openxmlformats.org/officeDocument/2006/relationships/image" Target="../media/image20.jpg"/><Relationship Id="rId7" Type="http://schemas.openxmlformats.org/officeDocument/2006/relationships/image" Target="../media/image7.png"/><Relationship Id="rId12" Type="http://schemas.openxmlformats.org/officeDocument/2006/relationships/image" Target="../media/image11.jp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audio" Target="../media/audio2.wav"/><Relationship Id="rId16" Type="http://schemas.openxmlformats.org/officeDocument/2006/relationships/image" Target="../media/image15.png"/><Relationship Id="rId20" Type="http://schemas.openxmlformats.org/officeDocument/2006/relationships/image" Target="../media/image1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5.png"/><Relationship Id="rId15" Type="http://schemas.openxmlformats.org/officeDocument/2006/relationships/image" Target="../media/image14.png"/><Relationship Id="rId23" Type="http://schemas.openxmlformats.org/officeDocument/2006/relationships/image" Target="../media/image22.jpg"/><Relationship Id="rId10" Type="http://schemas.microsoft.com/office/2007/relationships/hdphoto" Target="../media/hdphoto2.wdp"/><Relationship Id="rId19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openxmlformats.org/officeDocument/2006/relationships/image" Target="../media/image9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g"/><Relationship Id="rId18" Type="http://schemas.openxmlformats.org/officeDocument/2006/relationships/image" Target="../media/image39.jpg"/><Relationship Id="rId3" Type="http://schemas.openxmlformats.org/officeDocument/2006/relationships/image" Target="../media/image25.pn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jpg"/><Relationship Id="rId2" Type="http://schemas.openxmlformats.org/officeDocument/2006/relationships/audio" Target="../media/audio3.wav"/><Relationship Id="rId16" Type="http://schemas.openxmlformats.org/officeDocument/2006/relationships/image" Target="../media/image37.jp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jpeg"/><Relationship Id="rId11" Type="http://schemas.openxmlformats.org/officeDocument/2006/relationships/image" Target="../media/image32.jpg"/><Relationship Id="rId5" Type="http://schemas.openxmlformats.org/officeDocument/2006/relationships/image" Target="../media/image26.png"/><Relationship Id="rId15" Type="http://schemas.openxmlformats.org/officeDocument/2006/relationships/image" Target="../media/image36.jpg"/><Relationship Id="rId10" Type="http://schemas.openxmlformats.org/officeDocument/2006/relationships/image" Target="../media/image31.jpeg"/><Relationship Id="rId19" Type="http://schemas.openxmlformats.org/officeDocument/2006/relationships/image" Target="../media/image40.jpg"/><Relationship Id="rId4" Type="http://schemas.microsoft.com/office/2007/relationships/hdphoto" Target="../media/hdphoto3.wdp"/><Relationship Id="rId9" Type="http://schemas.openxmlformats.org/officeDocument/2006/relationships/image" Target="../media/image30.jpeg"/><Relationship Id="rId14" Type="http://schemas.openxmlformats.org/officeDocument/2006/relationships/image" Target="../media/image35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18" Type="http://schemas.openxmlformats.org/officeDocument/2006/relationships/image" Target="../media/image54.png"/><Relationship Id="rId26" Type="http://schemas.openxmlformats.org/officeDocument/2006/relationships/image" Target="../media/image61.png"/><Relationship Id="rId3" Type="http://schemas.openxmlformats.org/officeDocument/2006/relationships/audio" Target="../media/audio4.wav"/><Relationship Id="rId21" Type="http://schemas.openxmlformats.org/officeDocument/2006/relationships/image" Target="../media/image57.jp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17" Type="http://schemas.openxmlformats.org/officeDocument/2006/relationships/image" Target="../media/image53.png"/><Relationship Id="rId25" Type="http://schemas.openxmlformats.org/officeDocument/2006/relationships/image" Target="../media/image60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52.jpg"/><Relationship Id="rId20" Type="http://schemas.openxmlformats.org/officeDocument/2006/relationships/image" Target="../media/image5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jpeg"/><Relationship Id="rId11" Type="http://schemas.openxmlformats.org/officeDocument/2006/relationships/image" Target="../media/image48.jpg"/><Relationship Id="rId24" Type="http://schemas.openxmlformats.org/officeDocument/2006/relationships/slide" Target="slide4.xml"/><Relationship Id="rId5" Type="http://schemas.microsoft.com/office/2007/relationships/hdphoto" Target="../media/hdphoto4.wdp"/><Relationship Id="rId15" Type="http://schemas.openxmlformats.org/officeDocument/2006/relationships/image" Target="../media/image51.jpg"/><Relationship Id="rId23" Type="http://schemas.openxmlformats.org/officeDocument/2006/relationships/image" Target="../media/image59.png"/><Relationship Id="rId10" Type="http://schemas.openxmlformats.org/officeDocument/2006/relationships/image" Target="../media/image47.jpg"/><Relationship Id="rId19" Type="http://schemas.openxmlformats.org/officeDocument/2006/relationships/image" Target="../media/image55.jpeg"/><Relationship Id="rId4" Type="http://schemas.openxmlformats.org/officeDocument/2006/relationships/image" Target="../media/image42.png"/><Relationship Id="rId9" Type="http://schemas.openxmlformats.org/officeDocument/2006/relationships/image" Target="../media/image46.png"/><Relationship Id="rId14" Type="http://schemas.microsoft.com/office/2007/relationships/hdphoto" Target="../media/hdphoto5.wdp"/><Relationship Id="rId22" Type="http://schemas.openxmlformats.org/officeDocument/2006/relationships/image" Target="../media/image5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5.png"/><Relationship Id="rId5" Type="http://schemas.openxmlformats.org/officeDocument/2006/relationships/image" Target="../media/image64.gif"/><Relationship Id="rId4" Type="http://schemas.openxmlformats.org/officeDocument/2006/relationships/image" Target="../media/image6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5" Type="http://schemas.openxmlformats.org/officeDocument/2006/relationships/image" Target="../media/image73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2069"/>
            <a:ext cx="9144001" cy="516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1514192">
            <a:off x="5292259" y="750458"/>
            <a:ext cx="3628697" cy="1185425"/>
          </a:xfrm>
          <a:prstGeom prst="rect">
            <a:avLst/>
          </a:prstGeom>
          <a:noFill/>
        </p:spPr>
        <p:txBody>
          <a:bodyPr wrap="none" lIns="68579" tIns="34289" rIns="68579" bIns="34289" numCol="1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41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41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</a:t>
            </a:r>
            <a:r>
              <a:rPr lang="es-ES" sz="41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paraiso</a:t>
            </a:r>
            <a:endParaRPr lang="es-ES" sz="41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245896" y="2456190"/>
            <a:ext cx="138545" cy="321433"/>
          </a:xfrm>
          <a:prstGeom prst="rect">
            <a:avLst/>
          </a:prstGeom>
        </p:spPr>
        <p:txBody>
          <a:bodyPr wrap="none" lIns="68579" tIns="34289" rIns="68579" bIns="34289">
            <a:spAutoFit/>
          </a:bodyPr>
          <a:lstStyle/>
          <a:p>
            <a:pPr defTabSz="685783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endParaRPr lang="es-MX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736" y="195486"/>
            <a:ext cx="1088745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489852"/>
            <a:ext cx="1549597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3 Rectángulo"/>
          <p:cNvSpPr/>
          <p:nvPr/>
        </p:nvSpPr>
        <p:spPr>
          <a:xfrm>
            <a:off x="6570222" y="1707655"/>
            <a:ext cx="1134126" cy="900247"/>
          </a:xfrm>
          <a:prstGeom prst="rect">
            <a:avLst/>
          </a:prstGeom>
          <a:noFill/>
        </p:spPr>
        <p:txBody>
          <a:bodyPr wrap="square" lIns="68579" tIns="34289" rIns="68579" bIns="3428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Tercera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-1" y="-22069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262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Users\EMA\Desktop\san luis Potosi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608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89717"/>
            <a:ext cx="2664296" cy="357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Xtra\san luis 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10008"/>
            <a:ext cx="2191628" cy="305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E:\Xtra\san lui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5486"/>
            <a:ext cx="324036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18393" y="483518"/>
            <a:ext cx="3484821" cy="1276254"/>
          </a:xfrm>
          <a:prstGeom prst="rect">
            <a:avLst/>
          </a:prstGeom>
          <a:noFill/>
        </p:spPr>
        <p:txBody>
          <a:bodyPr wrap="square" lIns="68579" tIns="34289" rIns="68579" bIns="34289">
            <a:prstTxWarp prst="textDeflate">
              <a:avLst>
                <a:gd name="adj" fmla="val 29134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41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San </a:t>
            </a:r>
            <a:r>
              <a:rPr lang="es-ES" sz="41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Luis </a:t>
            </a:r>
            <a:r>
              <a:rPr lang="es-ES" sz="41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Potosí</a:t>
            </a:r>
            <a:endParaRPr lang="es-ES" sz="41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2" y="0"/>
            <a:ext cx="9143999" cy="5143500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42" y="1"/>
            <a:ext cx="9190366" cy="5174258"/>
          </a:xfrm>
          <a:prstGeom prst="rect">
            <a:avLst/>
          </a:prstGeom>
        </p:spPr>
      </p:pic>
      <p:pic>
        <p:nvPicPr>
          <p:cNvPr id="54" name="Picture 3" descr="P:\Users\EMA\Desktop\SLP-2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5486"/>
            <a:ext cx="6408714" cy="4770529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" descr="P:\Users\EMA\Desktop\ciudad-valles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5486"/>
            <a:ext cx="6408714" cy="47424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Marcador de contenido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3" y="12586"/>
            <a:ext cx="7409263" cy="5130914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485"/>
            <a:ext cx="9144000" cy="5178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98"/>
            <a:ext cx="9144000" cy="5170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Marcador de contenido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41075"/>
            <a:ext cx="9144000" cy="5205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9" cy="5143499"/>
          </a:xfrm>
          <a:prstGeom prst="rect">
            <a:avLst/>
          </a:prstGeom>
        </p:spPr>
      </p:pic>
      <p:pic>
        <p:nvPicPr>
          <p:cNvPr id="62" name="Marcador de contenido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411510"/>
            <a:ext cx="4320480" cy="432048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Marcador de contenido 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0272" y="926059"/>
            <a:ext cx="4263424" cy="3229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Marcador de contenido 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0539"/>
            <a:ext cx="9144000" cy="518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Marcador de contenido 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4002" y="0"/>
            <a:ext cx="9143999" cy="51435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Marcador de contenido 2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" t="997" r="388" b="1395"/>
          <a:stretch/>
        </p:blipFill>
        <p:spPr bwMode="auto">
          <a:xfrm>
            <a:off x="0" y="-41076"/>
            <a:ext cx="9144000" cy="5172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299"/>
            <a:ext cx="6880936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69" name="Marcador de contenido 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941" y="-20538"/>
            <a:ext cx="9153941" cy="516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7" y="-30758"/>
            <a:ext cx="9198681" cy="5266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5893" y="2417670"/>
            <a:ext cx="138545" cy="321433"/>
          </a:xfrm>
          <a:prstGeom prst="rect">
            <a:avLst/>
          </a:prstGeom>
        </p:spPr>
        <p:txBody>
          <a:bodyPr wrap="none" lIns="68579" tIns="34289" rIns="68579" bIns="34289">
            <a:spAutoFit/>
          </a:bodyPr>
          <a:lstStyle/>
          <a:p>
            <a:pPr defTabSz="685783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endParaRPr lang="es-MX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9941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5534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0">
        <p15:prstTrans prst="crush"/>
        <p:sndAc>
          <p:stSnd>
            <p:snd r:embed="rId2" name="Eaglenest-San Luis Potosi - Jorge Negrete-1.wav"/>
          </p:stSnd>
        </p:sndAc>
      </p:transition>
    </mc:Choice>
    <mc:Fallback xmlns="">
      <p:transition spd="slow" advTm="0">
        <p:fade/>
        <p:sndAc>
          <p:stSnd>
            <p:snd r:embed="rId26" name="Eaglenest-San Luis Potosi - Jorge Negret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3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8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5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3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8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10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3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155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18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20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5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58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4605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63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6655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76800"/>
                            </p:stCondLst>
                            <p:childTnLst>
                              <p:par>
                                <p:cTn id="155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8705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Users\EMA\Desktop\Zacateca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97333" l="3000" r="91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578" y="1419622"/>
            <a:ext cx="3651870" cy="365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P:\Users\EMA\Desktop\300px-Coat_of_arms_of_Zacatecas_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02" y="2790891"/>
            <a:ext cx="1189924" cy="199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Xtra\zac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303500"/>
            <a:ext cx="3240361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06002" y="411510"/>
            <a:ext cx="2245679" cy="700192"/>
          </a:xfrm>
          <a:prstGeom prst="rect">
            <a:avLst/>
          </a:prstGeom>
          <a:noFill/>
        </p:spPr>
        <p:txBody>
          <a:bodyPr wrap="none" lIns="68579" tIns="34289" rIns="68579" bIns="3428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41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Zacatecas</a:t>
            </a:r>
          </a:p>
        </p:txBody>
      </p:sp>
      <p:pic>
        <p:nvPicPr>
          <p:cNvPr id="11" name="Picture 4" descr="P:\Users\EMA\Desktop\Imagen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0"/>
            <a:ext cx="6881992" cy="5168535"/>
          </a:xfrm>
          <a:prstGeom prst="rect">
            <a:avLst/>
          </a:prstGeom>
          <a:noFill/>
          <a:ln>
            <a:noFill/>
          </a:ln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P:\Users\EMA\Desktop\405470845_c5dce2a68d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22"/>
          <a:stretch/>
        </p:blipFill>
        <p:spPr bwMode="auto">
          <a:xfrm>
            <a:off x="899592" y="0"/>
            <a:ext cx="7319464" cy="5143499"/>
          </a:xfrm>
          <a:prstGeom prst="rect">
            <a:avLst/>
          </a:prstGeom>
          <a:noFill/>
          <a:ln>
            <a:noFill/>
          </a:ln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P:\Users\EMA\Desktop\13294-concepcion-del-oro-cocha-del-or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58000" cy="5143500"/>
          </a:xfrm>
          <a:prstGeom prst="rect">
            <a:avLst/>
          </a:prstGeom>
          <a:noFill/>
          <a:ln>
            <a:noFill/>
          </a:ln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P:\Users\EMA\Desktop\zacatecas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032"/>
            <a:ext cx="9144000" cy="518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Marcador de contenido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13511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Marcador de contenido 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-24338"/>
            <a:ext cx="7067129" cy="516783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Marcador de contenido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8587"/>
            <a:ext cx="7620000" cy="4886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86" y="627534"/>
            <a:ext cx="8643694" cy="39604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Marcador de contenido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267494"/>
            <a:ext cx="6854836" cy="456275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85750"/>
            <a:ext cx="6096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86" y="141480"/>
            <a:ext cx="8643694" cy="48620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" name="Marcador de contenido 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72" y="-20538"/>
            <a:ext cx="9144000" cy="5177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04" y="-38032"/>
            <a:ext cx="9211609" cy="5274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5893" y="2417670"/>
            <a:ext cx="138545" cy="321433"/>
          </a:xfrm>
          <a:prstGeom prst="rect">
            <a:avLst/>
          </a:prstGeom>
        </p:spPr>
        <p:txBody>
          <a:bodyPr wrap="none" lIns="68579" tIns="34289" rIns="68579" bIns="34289">
            <a:spAutoFit/>
          </a:bodyPr>
          <a:lstStyle/>
          <a:p>
            <a:pPr defTabSz="685783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endParaRPr lang="es-MX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1819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41410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drape"/>
        <p:sndAc>
          <p:stSnd>
            <p:snd r:embed="rId2" name="Eaglenest - La Marcha De Zacatecas-1.wav"/>
          </p:stSnd>
        </p:sndAc>
      </p:transition>
    </mc:Choice>
    <mc:Fallback>
      <p:transition spd="slow" advTm="0">
        <p:fade/>
        <p:sndAc>
          <p:stSnd>
            <p:snd r:embed="rId2" name="Eaglenest - La Marcha De Zacatecas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4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84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34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34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34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34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34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34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34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34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34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34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34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34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34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34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0340"/>
                            </p:stCondLst>
                            <p:childTnLst>
                              <p:par>
                                <p:cTn id="128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340"/>
                            </p:stCondLst>
                            <p:childTnLst>
                              <p:par>
                                <p:cTn id="144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818243" y="735546"/>
            <a:ext cx="1997343" cy="700192"/>
          </a:xfrm>
          <a:prstGeom prst="rect">
            <a:avLst/>
          </a:prstGeom>
          <a:noFill/>
        </p:spPr>
        <p:txBody>
          <a:bodyPr wrap="none" lIns="68579" tIns="34289" rIns="68579" bIns="3428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41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Durango</a:t>
            </a:r>
          </a:p>
        </p:txBody>
      </p:sp>
      <p:pic>
        <p:nvPicPr>
          <p:cNvPr id="6" name="Picture 3" descr="E:\Xtra\durango_traje[1]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5" b="93793" l="3000" r="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126" y="1417640"/>
            <a:ext cx="2360250" cy="342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Xtra\dg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303499"/>
            <a:ext cx="3240361" cy="2376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Xtra\duran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730" y="2920627"/>
            <a:ext cx="1836204" cy="191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P:\Users\EMA\Desktop\espinazo_diablo.jpg"/>
          <p:cNvPicPr>
            <a:picLocks noChangeAspect="1" noChangeArrowheads="1"/>
          </p:cNvPicPr>
          <p:nvPr/>
        </p:nvPicPr>
        <p:blipFill>
          <a:blip r:embed="rId8">
            <a:lum brigh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007" y="-82905"/>
            <a:ext cx="9333166" cy="532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Marcador de contenido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0282" y="-82905"/>
            <a:ext cx="9318441" cy="5295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01"/>
          <a:stretch/>
        </p:blipFill>
        <p:spPr>
          <a:xfrm>
            <a:off x="-80281" y="-82905"/>
            <a:ext cx="9303713" cy="529553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245893" y="2417670"/>
            <a:ext cx="138545" cy="321433"/>
          </a:xfrm>
          <a:prstGeom prst="rect">
            <a:avLst/>
          </a:prstGeom>
        </p:spPr>
        <p:txBody>
          <a:bodyPr wrap="none" lIns="68579" tIns="34289" rIns="68579" bIns="34289">
            <a:spAutoFit/>
          </a:bodyPr>
          <a:lstStyle/>
          <a:p>
            <a:pPr defTabSz="685783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endParaRPr lang="es-MX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1" y="-24393"/>
            <a:ext cx="179373" cy="28853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1400" dirty="0">
                <a:solidFill>
                  <a:prstClr val="black"/>
                </a:solidFill>
                <a:latin typeface="Calibri"/>
              </a:rPr>
              <a:t> </a:t>
            </a:r>
            <a:endParaRPr lang="es-MX" sz="1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4" name="Marcador de contenido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8520" y="-92546"/>
            <a:ext cx="9252520" cy="5236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1" y="-70835"/>
            <a:ext cx="9252521" cy="5223975"/>
          </a:xfrm>
          <a:prstGeom prst="rect">
            <a:avLst/>
          </a:prstGeom>
        </p:spPr>
      </p:pic>
      <p:pic>
        <p:nvPicPr>
          <p:cNvPr id="56" name="Marcador de contenido 5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0280" y="-40943"/>
            <a:ext cx="9299933" cy="5184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19" y="-54591"/>
            <a:ext cx="9265221" cy="5229442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78" y="-44932"/>
            <a:ext cx="9252854" cy="5167894"/>
          </a:xfrm>
          <a:prstGeom prst="rect">
            <a:avLst/>
          </a:prstGeom>
        </p:spPr>
      </p:pic>
      <p:pic>
        <p:nvPicPr>
          <p:cNvPr id="59" name="Marcador de contenido 3"/>
          <p:cNvPicPr>
            <a:picLocks noChangeAspect="1"/>
          </p:cNvPicPr>
          <p:nvPr/>
        </p:nvPicPr>
        <p:blipFill>
          <a:blip r:embed="rId17">
            <a:lum contras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7217" y="-68239"/>
            <a:ext cx="9252160" cy="5211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P:\Users\EMA\Desktop\MX12182350171873.jp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2"/>
          <a:stretch/>
        </p:blipFill>
        <p:spPr bwMode="auto">
          <a:xfrm>
            <a:off x="-57146" y="-65470"/>
            <a:ext cx="9255150" cy="520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" descr="C:\Users\Eaglenest\Desktop\517f2756a6eea_640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24392"/>
            <a:ext cx="6916661" cy="5186416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 descr="P:\Users\EMA\Desktop\7fa1d0f3659f7f45e9f6208c3e4c54ec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640" y="-40942"/>
            <a:ext cx="9219657" cy="518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Marcador de contenido 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8042" y="789553"/>
            <a:ext cx="8352420" cy="358170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P:\Users\EMA\Desktop\estacion_de_ferrocarril_en_durango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216" y="-65470"/>
            <a:ext cx="9265219" cy="520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48" y="-65470"/>
            <a:ext cx="9255151" cy="5227494"/>
          </a:xfrm>
          <a:prstGeom prst="rect">
            <a:avLst/>
          </a:prstGeom>
        </p:spPr>
      </p:pic>
      <p:pic>
        <p:nvPicPr>
          <p:cNvPr id="66" name="Marcador de contenido 3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7369" y="-236562"/>
            <a:ext cx="9345528" cy="5449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4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216" y="-48762"/>
            <a:ext cx="9278769" cy="5210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517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fallOver"/>
        <p:sndAc>
          <p:stSnd>
            <p:snd r:embed="rId3" name="Eaglenest-Durango Durango - Francisco Charro Avitia-1.wav"/>
          </p:stSnd>
        </p:sndAc>
      </p:transition>
    </mc:Choice>
    <mc:Fallback>
      <p:transition spd="slow" advTm="0">
        <p:fade/>
        <p:sndAc>
          <p:stSnd>
            <p:snd r:embed="rId3" name="Eaglenest-Durango Durango - Francisco Charro Aviti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3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8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88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88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8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88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88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688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688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688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688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688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88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688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688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688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688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688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66880"/>
                            </p:stCondLst>
                            <p:childTnLst>
                              <p:par>
                                <p:cTn id="149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76880"/>
                            </p:stCondLst>
                            <p:childTnLst>
                              <p:par>
                                <p:cTn id="16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95736" y="3099832"/>
            <a:ext cx="2214246" cy="876075"/>
          </a:xfrm>
          <a:prstGeom prst="rect">
            <a:avLst/>
          </a:prstGeom>
          <a:noFill/>
        </p:spPr>
        <p:txBody>
          <a:bodyPr wrap="square" lIns="68579" tIns="34289" rIns="68579" bIns="34289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Tercera parte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cxnSp>
        <p:nvCxnSpPr>
          <p:cNvPr id="5" name="4 Conector angular"/>
          <p:cNvCxnSpPr/>
          <p:nvPr/>
        </p:nvCxnSpPr>
        <p:spPr>
          <a:xfrm>
            <a:off x="6408204" y="2193708"/>
            <a:ext cx="685800" cy="6858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/>
          <p:cNvSpPr/>
          <p:nvPr/>
        </p:nvSpPr>
        <p:spPr>
          <a:xfrm>
            <a:off x="4680012" y="3099832"/>
            <a:ext cx="2268252" cy="876075"/>
          </a:xfrm>
          <a:prstGeom prst="rect">
            <a:avLst/>
          </a:prstGeom>
          <a:noFill/>
        </p:spPr>
        <p:txBody>
          <a:bodyPr wrap="square" lIns="68579" tIns="34289" rIns="68579" bIns="34289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167844" y="2247714"/>
            <a:ext cx="2808312" cy="683214"/>
          </a:xfrm>
          <a:prstGeom prst="rect">
            <a:avLst/>
          </a:prstGeom>
          <a:noFill/>
        </p:spPr>
        <p:txBody>
          <a:bodyPr wrap="square" lIns="68579" tIns="34289" rIns="68579" bIns="34289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27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8" name="Picture 6" descr="P:\Users\EMA\Desktop\grecas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017" y="5627610"/>
            <a:ext cx="2143125" cy="95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M:\()  Musica\[]  Musica gifs\Aguil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936" y="1329614"/>
            <a:ext cx="1182142" cy="104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704"/>
            <a:ext cx="9182585" cy="5165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7809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wind"/>
        <p:sndAc>
          <p:stSnd>
            <p:snd r:embed="rId2" name="1492-1.wav"/>
          </p:stSnd>
        </p:sndAc>
      </p:transition>
    </mc:Choice>
    <mc:Fallback>
      <p:transition spd="slow" advTm="0">
        <p:fade/>
        <p:sndAc>
          <p:stSnd>
            <p:snd r:embed="rId2" name="1492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1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8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888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6" tIns="45718" rIns="91436" bIns="4571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6" tIns="45718" rIns="91436" bIns="4571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1" y="33338"/>
            <a:ext cx="449157" cy="2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064"/>
            <a:ext cx="9140329" cy="514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2714</TotalTime>
  <Words>54</Words>
  <Application>Microsoft Office PowerPoint</Application>
  <PresentationFormat>Presentación en pantalla (16:9)</PresentationFormat>
  <Paragraphs>25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Kristen ITC</vt:lpstr>
      <vt:lpstr>Times New Roman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Recorriendo el paraiso parte 3</dc:title>
  <dc:creator>Eaglenest</dc:creator>
  <cp:lastModifiedBy>Emilio M Aguilar P</cp:lastModifiedBy>
  <cp:revision>236</cp:revision>
  <dcterms:created xsi:type="dcterms:W3CDTF">2015-03-21T13:32:37Z</dcterms:created>
  <dcterms:modified xsi:type="dcterms:W3CDTF">2015-09-09T16:52:47Z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