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media/audio3.wav" ContentType="audio/x-wav"/>
  <Override PartName="/ppt/media/audio4.wav" ContentType="audio/x-wav"/>
  <Override PartName="/ppt/media/audio5.wav" ContentType="audio/x-wav"/>
  <Override PartName="/ppt/notesSlides/notesSlide1.xml" ContentType="application/vnd.openxmlformats-officedocument.presentationml.notesSlide+xml"/>
  <Override PartName="/ppt/media/audio6.wav" ContentType="audio/x-wav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29" r:id="rId1"/>
    <p:sldMasterId id="2147485141" r:id="rId2"/>
    <p:sldMasterId id="2147485153" r:id="rId3"/>
    <p:sldMasterId id="2147485165" r:id="rId4"/>
  </p:sldMasterIdLst>
  <p:notesMasterIdLst>
    <p:notesMasterId r:id="rId12"/>
  </p:notesMasterIdLst>
  <p:sldIdLst>
    <p:sldId id="497" r:id="rId5"/>
    <p:sldId id="492" r:id="rId6"/>
    <p:sldId id="493" r:id="rId7"/>
    <p:sldId id="494" r:id="rId8"/>
    <p:sldId id="495" r:id="rId9"/>
    <p:sldId id="498" r:id="rId10"/>
    <p:sldId id="499" r:id="rId11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100" d="100"/>
          <a:sy n="100" d="100"/>
        </p:scale>
        <p:origin x="870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15/09/2015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 smtClean="0">
                <a:solidFill>
                  <a:prstClr val="black"/>
                </a:solidFill>
              </a:rPr>
              <a:pPr/>
              <a:t>6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233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399707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808802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274582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211010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026511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800210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21784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921881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708120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011482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54364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94993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162753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789848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44911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358613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80813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23974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567923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341747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083479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150354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707004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679860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712975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391941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4276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50513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26860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210531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84338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453467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236120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178" indent="0" algn="ctr">
              <a:buNone/>
              <a:defRPr/>
            </a:lvl2pPr>
            <a:lvl3pPr marL="914355" indent="0" algn="ctr">
              <a:buNone/>
              <a:defRPr/>
            </a:lvl3pPr>
            <a:lvl4pPr marL="1371532" indent="0" algn="ctr">
              <a:buNone/>
              <a:defRPr/>
            </a:lvl4pPr>
            <a:lvl5pPr marL="1828709" indent="0" algn="ctr">
              <a:buNone/>
              <a:defRPr/>
            </a:lvl5pPr>
            <a:lvl6pPr marL="2285886" indent="0" algn="ctr">
              <a:buNone/>
              <a:defRPr/>
            </a:lvl6pPr>
            <a:lvl7pPr marL="2743064" indent="0" algn="ctr">
              <a:buNone/>
              <a:defRPr/>
            </a:lvl7pPr>
            <a:lvl8pPr marL="3200240" indent="0" algn="ctr">
              <a:buNone/>
              <a:defRPr/>
            </a:lvl8pPr>
            <a:lvl9pPr marL="365741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586175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65759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839692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4644176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228189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343677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498495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894797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53962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125867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6772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687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19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  <p:sldLayoutId id="2147485155" r:id="rId2"/>
    <p:sldLayoutId id="2147485156" r:id="rId3"/>
    <p:sldLayoutId id="2147485157" r:id="rId4"/>
    <p:sldLayoutId id="2147485158" r:id="rId5"/>
    <p:sldLayoutId id="2147485159" r:id="rId6"/>
    <p:sldLayoutId id="2147485160" r:id="rId7"/>
    <p:sldLayoutId id="2147485161" r:id="rId8"/>
    <p:sldLayoutId id="2147485162" r:id="rId9"/>
    <p:sldLayoutId id="2147485163" r:id="rId10"/>
    <p:sldLayoutId id="214748516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7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5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0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84" indent="-34288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4" indent="-22858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7" indent="-22858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45503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  <p:sldLayoutId id="2147485167" r:id="rId2"/>
    <p:sldLayoutId id="2147485168" r:id="rId3"/>
    <p:sldLayoutId id="2147485169" r:id="rId4"/>
    <p:sldLayoutId id="2147485170" r:id="rId5"/>
    <p:sldLayoutId id="2147485171" r:id="rId6"/>
    <p:sldLayoutId id="2147485172" r:id="rId7"/>
    <p:sldLayoutId id="2147485173" r:id="rId8"/>
    <p:sldLayoutId id="2147485174" r:id="rId9"/>
    <p:sldLayoutId id="2147485175" r:id="rId10"/>
    <p:sldLayoutId id="21474851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7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5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53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70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84" indent="-342884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6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944" indent="-228588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120" indent="-22858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297" indent="-228588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474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652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829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006" indent="-2285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png"/><Relationship Id="rId18" Type="http://schemas.openxmlformats.org/officeDocument/2006/relationships/image" Target="../media/image19.jpg"/><Relationship Id="rId3" Type="http://schemas.openxmlformats.org/officeDocument/2006/relationships/image" Target="../media/image4.png"/><Relationship Id="rId21" Type="http://schemas.openxmlformats.org/officeDocument/2006/relationships/audio" Target="../media/audio2.wav"/><Relationship Id="rId7" Type="http://schemas.openxmlformats.org/officeDocument/2006/relationships/image" Target="../media/image8.png"/><Relationship Id="rId12" Type="http://schemas.openxmlformats.org/officeDocument/2006/relationships/image" Target="../media/image13.jpeg"/><Relationship Id="rId17" Type="http://schemas.openxmlformats.org/officeDocument/2006/relationships/image" Target="../media/image18.jpg"/><Relationship Id="rId2" Type="http://schemas.openxmlformats.org/officeDocument/2006/relationships/audio" Target="../media/audio2.wav"/><Relationship Id="rId16" Type="http://schemas.openxmlformats.org/officeDocument/2006/relationships/image" Target="../media/image17.jpg"/><Relationship Id="rId20" Type="http://schemas.openxmlformats.org/officeDocument/2006/relationships/image" Target="../media/image2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5" Type="http://schemas.openxmlformats.org/officeDocument/2006/relationships/image" Target="../media/image16.jpg"/><Relationship Id="rId10" Type="http://schemas.openxmlformats.org/officeDocument/2006/relationships/image" Target="../media/image11.jpg"/><Relationship Id="rId19" Type="http://schemas.openxmlformats.org/officeDocument/2006/relationships/image" Target="../media/image20.JPG"/><Relationship Id="rId4" Type="http://schemas.openxmlformats.org/officeDocument/2006/relationships/image" Target="../media/image5.jpeg"/><Relationship Id="rId9" Type="http://schemas.openxmlformats.org/officeDocument/2006/relationships/image" Target="../media/image10.jp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g"/><Relationship Id="rId18" Type="http://schemas.openxmlformats.org/officeDocument/2006/relationships/image" Target="../media/image37.emf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png"/><Relationship Id="rId17" Type="http://schemas.openxmlformats.org/officeDocument/2006/relationships/image" Target="../media/image36.jpg"/><Relationship Id="rId2" Type="http://schemas.openxmlformats.org/officeDocument/2006/relationships/audio" Target="../media/audio3.wav"/><Relationship Id="rId16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g"/><Relationship Id="rId10" Type="http://schemas.openxmlformats.org/officeDocument/2006/relationships/image" Target="../media/image29.jpeg"/><Relationship Id="rId19" Type="http://schemas.openxmlformats.org/officeDocument/2006/relationships/audio" Target="../media/audio3.wav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g"/><Relationship Id="rId18" Type="http://schemas.openxmlformats.org/officeDocument/2006/relationships/image" Target="../media/image53.jpg"/><Relationship Id="rId3" Type="http://schemas.openxmlformats.org/officeDocument/2006/relationships/image" Target="../media/image38.jpeg"/><Relationship Id="rId21" Type="http://schemas.openxmlformats.org/officeDocument/2006/relationships/image" Target="../media/image56.jpg"/><Relationship Id="rId7" Type="http://schemas.openxmlformats.org/officeDocument/2006/relationships/image" Target="../media/image42.jpeg"/><Relationship Id="rId12" Type="http://schemas.openxmlformats.org/officeDocument/2006/relationships/image" Target="../media/image47.jpg"/><Relationship Id="rId17" Type="http://schemas.openxmlformats.org/officeDocument/2006/relationships/image" Target="../media/image52.jpg"/><Relationship Id="rId2" Type="http://schemas.openxmlformats.org/officeDocument/2006/relationships/audio" Target="../media/audio4.wav"/><Relationship Id="rId16" Type="http://schemas.openxmlformats.org/officeDocument/2006/relationships/image" Target="../media/image51.jpg"/><Relationship Id="rId20" Type="http://schemas.openxmlformats.org/officeDocument/2006/relationships/image" Target="../media/image5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11" Type="http://schemas.openxmlformats.org/officeDocument/2006/relationships/image" Target="../media/image46.png"/><Relationship Id="rId24" Type="http://schemas.openxmlformats.org/officeDocument/2006/relationships/audio" Target="../media/audio4.wav"/><Relationship Id="rId5" Type="http://schemas.openxmlformats.org/officeDocument/2006/relationships/image" Target="../media/image40.jpeg"/><Relationship Id="rId15" Type="http://schemas.openxmlformats.org/officeDocument/2006/relationships/image" Target="../media/image50.jpg"/><Relationship Id="rId23" Type="http://schemas.openxmlformats.org/officeDocument/2006/relationships/image" Target="../media/image58.emf"/><Relationship Id="rId10" Type="http://schemas.openxmlformats.org/officeDocument/2006/relationships/image" Target="../media/image45.jpeg"/><Relationship Id="rId19" Type="http://schemas.openxmlformats.org/officeDocument/2006/relationships/image" Target="../media/image54.jpg"/><Relationship Id="rId4" Type="http://schemas.openxmlformats.org/officeDocument/2006/relationships/image" Target="../media/image39.jpe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Relationship Id="rId22" Type="http://schemas.openxmlformats.org/officeDocument/2006/relationships/image" Target="../media/image5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8.jpeg"/><Relationship Id="rId18" Type="http://schemas.openxmlformats.org/officeDocument/2006/relationships/image" Target="../media/image73.jpg"/><Relationship Id="rId26" Type="http://schemas.openxmlformats.org/officeDocument/2006/relationships/image" Target="../media/image80.jpg"/><Relationship Id="rId3" Type="http://schemas.openxmlformats.org/officeDocument/2006/relationships/image" Target="../media/image59.jpeg"/><Relationship Id="rId21" Type="http://schemas.openxmlformats.org/officeDocument/2006/relationships/image" Target="../media/image76.png"/><Relationship Id="rId7" Type="http://schemas.openxmlformats.org/officeDocument/2006/relationships/image" Target="../media/image63.jpeg"/><Relationship Id="rId12" Type="http://schemas.openxmlformats.org/officeDocument/2006/relationships/image" Target="../media/image67.jpg"/><Relationship Id="rId17" Type="http://schemas.openxmlformats.org/officeDocument/2006/relationships/image" Target="../media/image72.jpg"/><Relationship Id="rId25" Type="http://schemas.openxmlformats.org/officeDocument/2006/relationships/image" Target="../media/image79.png"/><Relationship Id="rId2" Type="http://schemas.openxmlformats.org/officeDocument/2006/relationships/audio" Target="../media/audio5.wav"/><Relationship Id="rId16" Type="http://schemas.openxmlformats.org/officeDocument/2006/relationships/image" Target="../media/image71.gif"/><Relationship Id="rId20" Type="http://schemas.openxmlformats.org/officeDocument/2006/relationships/image" Target="../media/image75.jpg"/><Relationship Id="rId29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11" Type="http://schemas.microsoft.com/office/2007/relationships/hdphoto" Target="../media/hdphoto1.wdp"/><Relationship Id="rId24" Type="http://schemas.openxmlformats.org/officeDocument/2006/relationships/image" Target="../media/image78.jpg"/><Relationship Id="rId5" Type="http://schemas.openxmlformats.org/officeDocument/2006/relationships/image" Target="../media/image61.jpeg"/><Relationship Id="rId15" Type="http://schemas.openxmlformats.org/officeDocument/2006/relationships/image" Target="../media/image70.jpg"/><Relationship Id="rId23" Type="http://schemas.openxmlformats.org/officeDocument/2006/relationships/image" Target="../media/image77.png"/><Relationship Id="rId28" Type="http://schemas.openxmlformats.org/officeDocument/2006/relationships/image" Target="../media/image82.emf"/><Relationship Id="rId10" Type="http://schemas.openxmlformats.org/officeDocument/2006/relationships/image" Target="../media/image66.png"/><Relationship Id="rId19" Type="http://schemas.openxmlformats.org/officeDocument/2006/relationships/image" Target="../media/image74.jpg"/><Relationship Id="rId4" Type="http://schemas.openxmlformats.org/officeDocument/2006/relationships/image" Target="../media/image60.jpeg"/><Relationship Id="rId9" Type="http://schemas.openxmlformats.org/officeDocument/2006/relationships/image" Target="../media/image65.jpeg"/><Relationship Id="rId14" Type="http://schemas.openxmlformats.org/officeDocument/2006/relationships/image" Target="../media/image69.jpeg"/><Relationship Id="rId22" Type="http://schemas.microsoft.com/office/2007/relationships/hdphoto" Target="../media/hdphoto2.wdp"/><Relationship Id="rId27" Type="http://schemas.openxmlformats.org/officeDocument/2006/relationships/image" Target="../media/image81.jpg"/><Relationship Id="rId30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audio" Target="../media/audio6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5.png"/><Relationship Id="rId5" Type="http://schemas.openxmlformats.org/officeDocument/2006/relationships/image" Target="../media/image3.gif"/><Relationship Id="rId4" Type="http://schemas.openxmlformats.org/officeDocument/2006/relationships/image" Target="../media/image84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8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7.png"/><Relationship Id="rId15" Type="http://schemas.openxmlformats.org/officeDocument/2006/relationships/image" Target="../media/image93.png"/><Relationship Id="rId10" Type="http://schemas.openxmlformats.org/officeDocument/2006/relationships/image" Target="../media/image9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7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542438" y="1851670"/>
            <a:ext cx="119791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Decima</a:t>
            </a:r>
            <a:endParaRPr lang="es-ES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3" name="2 Rectángulo"/>
          <p:cNvSpPr/>
          <p:nvPr/>
        </p:nvSpPr>
        <p:spPr>
          <a:xfrm rot="2110699">
            <a:off x="5727607" y="996719"/>
            <a:ext cx="3381373" cy="1085503"/>
          </a:xfrm>
          <a:prstGeom prst="rect">
            <a:avLst/>
          </a:prstGeom>
          <a:noFill/>
        </p:spPr>
        <p:txBody>
          <a:bodyPr wrap="none" lIns="91440" tIns="45720" rIns="91440" bIns="45720" numCol="1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paraíso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803859" y="2417671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60" y="3723879"/>
            <a:ext cx="203618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49" y="87474"/>
            <a:ext cx="1360931" cy="54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72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0">
        <p14:vortex dir="r"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Users\EMA\Desktop\image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24344"/>
            <a:ext cx="2808312" cy="3895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E:\Xtra\tab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53042"/>
            <a:ext cx="2021951" cy="2402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E:\Xtra\tabasc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7494"/>
            <a:ext cx="4222287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52121" y="267494"/>
            <a:ext cx="2464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Tabasco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4099" name="Picture 3" descr="P:\Users\EMA\Desktop\CascadasAguaBlancaTabasco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6"/>
          <a:stretch/>
        </p:blipFill>
        <p:spPr bwMode="auto">
          <a:xfrm>
            <a:off x="-54514" y="-20539"/>
            <a:ext cx="9235026" cy="525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:\Users\EMA\Desktop\400_1223004861_200809095158-972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13" y="-20538"/>
            <a:ext cx="9235024" cy="525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898" y="-20544"/>
            <a:ext cx="9235027" cy="52565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515" y="-20541"/>
            <a:ext cx="9235026" cy="525658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516" y="-36095"/>
            <a:ext cx="9224646" cy="5272139"/>
          </a:xfrm>
          <a:prstGeom prst="rect">
            <a:avLst/>
          </a:prstGeom>
        </p:spPr>
      </p:pic>
      <p:pic>
        <p:nvPicPr>
          <p:cNvPr id="1027" name="Picture 3" descr="P:\Users\EMA\Desktop\thCAIQWA5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13" y="-20538"/>
            <a:ext cx="9235024" cy="525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:\Users\EMA\Desktop\comalcalco_10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65"/>
          <a:stretch/>
        </p:blipFill>
        <p:spPr bwMode="auto">
          <a:xfrm>
            <a:off x="-54512" y="-20538"/>
            <a:ext cx="9235023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P:\Users\EMA\Desktop\huimanguillo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511" y="-20538"/>
            <a:ext cx="9235024" cy="525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08" y="-20547"/>
            <a:ext cx="9256102" cy="525071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130" y="-36095"/>
            <a:ext cx="9245406" cy="526626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68" y="-32897"/>
            <a:ext cx="9247059" cy="527234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82" y="-41967"/>
            <a:ext cx="9245404" cy="527213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936" y="-39502"/>
            <a:ext cx="9266175" cy="526967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596" y="-1"/>
            <a:ext cx="9298254" cy="523017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-64899" y="-11255"/>
            <a:ext cx="9350658" cy="524729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5484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93340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Vamos A Tabasco-1.wav"/>
          </p:stSnd>
        </p:sndAc>
      </p:transition>
    </mc:Choice>
    <mc:Fallback xmlns="">
      <p:transition spd="slow" advTm="0">
        <p:fade/>
        <p:sndAc>
          <p:stSnd>
            <p:snd r:embed="rId21" name="Eaglenest - Vamos A Tabasc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34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84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84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09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34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59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984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34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84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2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134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2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184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234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284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334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4384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4340"/>
                            </p:stCondLst>
                            <p:childTnLst>
                              <p:par>
                                <p:cTn id="134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25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25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3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6484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P:\Users\EMA\Desktop\DSCF16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31590"/>
            <a:ext cx="2880320" cy="3876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E:\Xtra\cam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841780"/>
            <a:ext cx="1872208" cy="2149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E:\Xtra\camp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58" y="123478"/>
            <a:ext cx="4344163" cy="2389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3" y="195486"/>
            <a:ext cx="3185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Campeche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6146" name="Picture 2" descr="P:\Users\EMA\Desktop\bacalarlagun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0538"/>
            <a:ext cx="9289032" cy="523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:\Users\EMA\Desktop\campeche 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0538"/>
            <a:ext cx="9324527" cy="523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:\Users\EMA\Desktop\campeche10jp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0538"/>
            <a:ext cx="928903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:\Users\EMA\Desktop\campe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4256"/>
            <a:ext cx="9289032" cy="517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P:\Users\EMA\Desktop\baluarte_san_francisco_campe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4256"/>
            <a:ext cx="9289032" cy="528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P:\Users\EMA\Desktop\Campeche7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4257"/>
            <a:ext cx="9289032" cy="527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:\Users\EMA\Desktop\bacalar_main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34" y="-34257"/>
            <a:ext cx="9346754" cy="525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30" y="0"/>
            <a:ext cx="9264628" cy="523604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234" y="18002"/>
            <a:ext cx="9289032" cy="521804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234" y="-20539"/>
            <a:ext cx="9289032" cy="523858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518" y="-20541"/>
            <a:ext cx="9298602" cy="523858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56"/>
          <a:stretch/>
        </p:blipFill>
        <p:spPr>
          <a:xfrm>
            <a:off x="-94234" y="-38543"/>
            <a:ext cx="9309752" cy="525658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-108520" y="-38544"/>
            <a:ext cx="9324527" cy="5292591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54512" y="-3425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8082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 one - Campeche-Orquesta Tipica Ah-Kim-Pech mod-1.wav"/>
          </p:stSnd>
        </p:sndAc>
      </p:transition>
    </mc:Choice>
    <mc:Fallback xmlns="">
      <p:transition spd="slow" advTm="0">
        <p:fade/>
        <p:sndAc>
          <p:stSnd>
            <p:snd r:embed="rId19" name="Eagle one - Campeche-Orquesta Tipica Ah-Kim-Pech mod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7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7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2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67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2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7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2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47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42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37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3200"/>
                            </p:stCondLst>
                            <p:childTnLst>
                              <p:par>
                                <p:cTn id="119" presetID="10" presetClass="entr" presetSubtype="0" fill="hold" grpId="2" nodeType="after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327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Users\EMA\Desktop\thCARD9OJ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75658"/>
            <a:ext cx="2916195" cy="3172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E:\Xtra\quintana 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782909"/>
            <a:ext cx="1862455" cy="1949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9" name="Picture 9" descr="P:\Users\EMA\Desktop\quintanaro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6247"/>
            <a:ext cx="4248472" cy="2341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92080" y="-20538"/>
            <a:ext cx="28549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Quintana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roo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5" name="Picture 3" descr="P:\Users\EMA\Desktop\cancu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60" y="-96145"/>
            <a:ext cx="9238096" cy="523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:\Users\EMA\Desktop\Cozumel-1127698773-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475" y="-120318"/>
            <a:ext cx="9252988" cy="532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:\Users\EMA\Desktop\isla-cozumel1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59" y="-120317"/>
            <a:ext cx="9290609" cy="530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:\Users\EMA\Desktop\cozumel-snorkeling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35" y="-99744"/>
            <a:ext cx="9289586" cy="524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:\Users\EMA\Desktop\chetuma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36" y="-96144"/>
            <a:ext cx="9281094" cy="523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P:\Users\EMA\Desktop\chetumal 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5" y="-120316"/>
            <a:ext cx="9265305" cy="530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12" y="-112172"/>
            <a:ext cx="9254532" cy="529314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968" y="-113084"/>
            <a:ext cx="9256151" cy="531459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785" y="-112636"/>
            <a:ext cx="9295450" cy="531415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19" y="-120319"/>
            <a:ext cx="9287567" cy="531513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604" y="-114789"/>
            <a:ext cx="9313266" cy="529576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26" y="-88361"/>
            <a:ext cx="9302875" cy="5252398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020" y="-88069"/>
            <a:ext cx="9300574" cy="5252106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045" y="-84866"/>
            <a:ext cx="9261497" cy="522836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760" y="-77501"/>
            <a:ext cx="9308810" cy="522099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053" y="-106447"/>
            <a:ext cx="9294222" cy="524994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689" y="-86995"/>
            <a:ext cx="9298144" cy="525871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-54513" y="-92544"/>
            <a:ext cx="9302715" cy="525298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72475" y="-12031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8037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 one - Suename Quintana Roo-Coleccion Xcaret-1.wav"/>
          </p:stSnd>
        </p:sndAc>
      </p:transition>
    </mc:Choice>
    <mc:Fallback xmlns="">
      <p:transition spd="slow" advTm="0">
        <p:fade/>
        <p:sndAc>
          <p:stSnd>
            <p:snd r:embed="rId24" name="Eagle one - Suename Quintana Roo-Coleccion Xcare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5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55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8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5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93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955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98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5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3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55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8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105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413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155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18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7205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82300"/>
                            </p:stCondLst>
                            <p:childTnLst>
                              <p:par>
                                <p:cTn id="155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25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25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3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9255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Users\EMA\Desktop\yucatan_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574" y="1275606"/>
            <a:ext cx="2487826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:\Users\EMA\Desktop\thCAIWSVD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592288"/>
            <a:ext cx="2268784" cy="2355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E:\Xtra\yucat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486"/>
            <a:ext cx="4222287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52120" y="411510"/>
            <a:ext cx="24500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Yucatan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173" name="Picture 5" descr="P:\Users\EMA\Desktop\Bolonchohol_larg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0"/>
          <a:stretch/>
        </p:blipFill>
        <p:spPr bwMode="auto">
          <a:xfrm>
            <a:off x="-28776" y="-20538"/>
            <a:ext cx="9209289" cy="518457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P:\Users\EMA\Desktop\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74544"/>
            <a:ext cx="9289033" cy="521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:\Users\EMA\Desktop\celestun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60" y="-54006"/>
            <a:ext cx="9190373" cy="519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:\Users\EMA\Desktop\chichenitz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74544"/>
            <a:ext cx="9289033" cy="521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415" y="-20538"/>
            <a:ext cx="9222837" cy="51849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05" y="-41077"/>
            <a:ext cx="9207769" cy="523435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94" y="-53628"/>
            <a:ext cx="9207858" cy="52280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49" y="-31761"/>
            <a:ext cx="9220452" cy="521002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0"/>
          <a:stretch/>
        </p:blipFill>
        <p:spPr>
          <a:xfrm>
            <a:off x="-48626" y="-31764"/>
            <a:ext cx="9213889" cy="521003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234" y="-28207"/>
            <a:ext cx="9234271" cy="519079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785" y="-36102"/>
            <a:ext cx="9241822" cy="524075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012" y="-46477"/>
            <a:ext cx="9223826" cy="5197238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79" y="-51391"/>
            <a:ext cx="9226532" cy="5202152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" b="1000"/>
          <a:stretch/>
        </p:blipFill>
        <p:spPr>
          <a:xfrm>
            <a:off x="-63785" y="-54915"/>
            <a:ext cx="9250238" cy="522135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286" y="-55960"/>
            <a:ext cx="9245482" cy="5253466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00"/>
          <a:stretch/>
        </p:blipFill>
        <p:spPr>
          <a:xfrm>
            <a:off x="-48174" y="-54891"/>
            <a:ext cx="9241370" cy="527533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567" y="-30760"/>
            <a:ext cx="9279340" cy="516852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533" y="-41077"/>
            <a:ext cx="9275305" cy="5184577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954" y="-44130"/>
            <a:ext cx="9281726" cy="520621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732" y="-58866"/>
            <a:ext cx="9301504" cy="520962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-28776" y="-54008"/>
            <a:ext cx="9209199" cy="525151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128550"/>
            <a:ext cx="9937104" cy="1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255187" y="2544747"/>
            <a:ext cx="5976664" cy="126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557" y="5148737"/>
            <a:ext cx="9937104" cy="10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80116" y="2471471"/>
            <a:ext cx="5976664" cy="126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-154792" y="-12855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8347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 one - Merida - Peregrina-1.wav"/>
          </p:stSnd>
        </p:sndAc>
      </p:transition>
    </mc:Choice>
    <mc:Fallback xmlns="">
      <p:transition spd="slow" advTm="0">
        <p:fade/>
        <p:sndAc>
          <p:stSnd>
            <p:snd r:embed="rId30" name="Eagle one - Merida - Peregrin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75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275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775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775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2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25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025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2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275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8525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775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9025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927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9525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9775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25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275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0525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775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1025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61275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1525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3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81775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3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92025"/>
                            </p:stCondLst>
                            <p:childTnLst>
                              <p:par>
                                <p:cTn id="17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3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2275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12525"/>
                            </p:stCondLst>
                            <p:childTnLst>
                              <p:par>
                                <p:cTn id="184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325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325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3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22775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1" y="3099833"/>
            <a:ext cx="3096344" cy="930081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Decima parte</a:t>
            </a:r>
            <a:endParaRPr lang="es-ES" sz="36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16016" y="3099833"/>
            <a:ext cx="3024336" cy="876075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Música,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636489" y="2046850"/>
            <a:ext cx="3807721" cy="701223"/>
          </a:xfrm>
          <a:custGeom>
            <a:avLst/>
            <a:gdLst>
              <a:gd name="connsiteX0" fmla="*/ 0 w 4992555"/>
              <a:gd name="connsiteY0" fmla="*/ 0 h 910952"/>
              <a:gd name="connsiteX1" fmla="*/ 4992555 w 4992555"/>
              <a:gd name="connsiteY1" fmla="*/ 0 h 910952"/>
              <a:gd name="connsiteX2" fmla="*/ 4992555 w 4992555"/>
              <a:gd name="connsiteY2" fmla="*/ 910952 h 910952"/>
              <a:gd name="connsiteX3" fmla="*/ 0 w 4992555"/>
              <a:gd name="connsiteY3" fmla="*/ 910952 h 910952"/>
              <a:gd name="connsiteX4" fmla="*/ 0 w 4992555"/>
              <a:gd name="connsiteY4" fmla="*/ 0 h 910952"/>
              <a:gd name="connsiteX0" fmla="*/ 0 w 5076961"/>
              <a:gd name="connsiteY0" fmla="*/ 506437 h 910952"/>
              <a:gd name="connsiteX1" fmla="*/ 5076961 w 5076961"/>
              <a:gd name="connsiteY1" fmla="*/ 0 h 910952"/>
              <a:gd name="connsiteX2" fmla="*/ 5076961 w 5076961"/>
              <a:gd name="connsiteY2" fmla="*/ 910952 h 910952"/>
              <a:gd name="connsiteX3" fmla="*/ 84406 w 5076961"/>
              <a:gd name="connsiteY3" fmla="*/ 910952 h 910952"/>
              <a:gd name="connsiteX4" fmla="*/ 0 w 5076961"/>
              <a:gd name="connsiteY4" fmla="*/ 506437 h 91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6961" h="910952">
                <a:moveTo>
                  <a:pt x="0" y="506437"/>
                </a:moveTo>
                <a:lnTo>
                  <a:pt x="5076961" y="0"/>
                </a:lnTo>
                <a:lnTo>
                  <a:pt x="5076961" y="910952"/>
                </a:lnTo>
                <a:lnTo>
                  <a:pt x="84406" y="910952"/>
                </a:lnTo>
                <a:lnTo>
                  <a:pt x="0" y="506437"/>
                </a:lnTo>
                <a:close/>
              </a:path>
            </a:pathLst>
          </a:custGeom>
          <a:noFill/>
        </p:spPr>
        <p:txBody>
          <a:bodyPr wrap="square" lIns="91440" tIns="45720" rIns="91440" bIns="45720" numCol="1">
            <a:prstTxWarp prst="textPlain">
              <a:avLst>
                <a:gd name="adj" fmla="val 52494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9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69" y="1131591"/>
            <a:ext cx="1566328" cy="62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1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" y="15886"/>
            <a:ext cx="9136429" cy="512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2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3" name="Eagle one - 1492 - 21Eagle-1.wav"/>
          </p:stSnd>
        </p:sndAc>
      </p:transition>
    </mc:Choice>
    <mc:Fallback xmlns="">
      <p:transition spd="slow" advTm="0">
        <p:fade/>
        <p:sndAc>
          <p:stSnd>
            <p:snd r:embed="rId7" name="Eagle one - 1492 - 21Eagl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6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855"/>
                            </p:stCondLst>
                            <p:childTnLst>
                              <p:par>
                                <p:cTn id="27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355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404"/>
            <a:ext cx="9144001" cy="51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277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2346</TotalTime>
  <Words>54</Words>
  <Application>Microsoft Office PowerPoint</Application>
  <PresentationFormat>Presentación en pantalla (16:9)</PresentationFormat>
  <Paragraphs>27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Arial</vt:lpstr>
      <vt:lpstr>Calibri</vt:lpstr>
      <vt:lpstr>Kristen ITC</vt:lpstr>
      <vt:lpstr>Times New Roman</vt:lpstr>
      <vt:lpstr>Tema de Office</vt:lpstr>
      <vt:lpstr>1_Tema de Office</vt:lpstr>
      <vt:lpstr>2_Tema de Office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Emilio M Aguilar P</cp:lastModifiedBy>
  <cp:revision>194</cp:revision>
  <dcterms:created xsi:type="dcterms:W3CDTF">2015-03-21T13:32:37Z</dcterms:created>
  <dcterms:modified xsi:type="dcterms:W3CDTF">2015-09-16T02:20:34Z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