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nxl681yzF9gNJ9YbpqFpA==" hashData="nj0/NnssFOhinhsooeFmMlCX2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2" autoAdjust="0"/>
    <p:restoredTop sz="94660"/>
  </p:normalViewPr>
  <p:slideViewPr>
    <p:cSldViewPr snapToGrid="0">
      <p:cViewPr varScale="1">
        <p:scale>
          <a:sx n="33" d="100"/>
          <a:sy n="33" d="100"/>
        </p:scale>
        <p:origin x="-102" y="-8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85700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4343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24810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351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31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83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25296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5523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63898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456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9334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04F87-CBC9-4260-8E57-85F04E5DDBC0}" type="datetimeFigureOut">
              <a:rPr lang="es-CO" smtClean="0"/>
              <a:pPr/>
              <a:t>21/03/2016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38BC40-6E10-422A-A157-16DD8AF09A4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6082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Cuban_Salsa_Dance_-_instrumental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7629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1255536">
            <a:off x="147918" y="5741895"/>
            <a:ext cx="16270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Una creación de: </a:t>
            </a:r>
          </a:p>
          <a:p>
            <a:pPr algn="ctr"/>
            <a:r>
              <a:rPr lang="es-CO" sz="1000" b="1" i="1" dirty="0" smtClean="0"/>
              <a:t>Jeremías </a:t>
            </a:r>
            <a:r>
              <a:rPr lang="es-CO" sz="1000" b="1" i="1" dirty="0" err="1" smtClean="0"/>
              <a:t>Candelo</a:t>
            </a:r>
            <a:r>
              <a:rPr lang="es-CO" sz="1000" b="1" i="1" dirty="0" smtClean="0"/>
              <a:t> Valencia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r>
              <a:rPr lang="es-CO" sz="1000" b="1" i="1" dirty="0" smtClean="0"/>
              <a:t> </a:t>
            </a:r>
            <a:endParaRPr lang="es-CO" sz="1000" b="1" i="1" dirty="0"/>
          </a:p>
        </p:txBody>
      </p:sp>
    </p:spTree>
    <p:extLst>
      <p:ext uri="{BB962C8B-B14F-4D97-AF65-F5344CB8AC3E}">
        <p14:creationId xmlns:p14="http://schemas.microsoft.com/office/powerpoint/2010/main" xmlns="" val="331880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668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5652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652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99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576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42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4949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134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57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652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165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1795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440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0551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18561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92212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05513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89970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16251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99751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8607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39063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15321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7868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08400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28830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9683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3698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0491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00762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33468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816719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51401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3585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556424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675783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136581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47685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3801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48992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458703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79624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171952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949906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387451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34487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72529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217428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885789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20488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71136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32402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00062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5797816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587549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122656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655631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27</Words>
  <Application>Microsoft Office PowerPoint</Application>
  <PresentationFormat>Personalizado</PresentationFormat>
  <Paragraphs>5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9</cp:revision>
  <dcterms:created xsi:type="dcterms:W3CDTF">2016-03-20T19:05:47Z</dcterms:created>
  <dcterms:modified xsi:type="dcterms:W3CDTF">2016-03-21T15:38:24Z</dcterms:modified>
</cp:coreProperties>
</file>