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  <p:sldId id="305" r:id="rId49"/>
    <p:sldId id="306" r:id="rId50"/>
    <p:sldId id="307" r:id="rId51"/>
    <p:sldId id="308" r:id="rId52"/>
    <p:sldId id="309" r:id="rId53"/>
    <p:sldId id="310" r:id="rId54"/>
    <p:sldId id="311" r:id="rId55"/>
    <p:sldId id="312" r:id="rId56"/>
    <p:sldId id="313" r:id="rId57"/>
    <p:sldId id="314" r:id="rId58"/>
    <p:sldId id="315" r:id="rId59"/>
    <p:sldId id="316" r:id="rId60"/>
    <p:sldId id="317" r:id="rId61"/>
    <p:sldId id="318" r:id="rId62"/>
    <p:sldId id="319" r:id="rId63"/>
    <p:sldId id="320" r:id="rId64"/>
    <p:sldId id="321" r:id="rId65"/>
    <p:sldId id="323" r:id="rId66"/>
    <p:sldId id="324" r:id="rId67"/>
    <p:sldId id="325" r:id="rId68"/>
    <p:sldId id="326" r:id="rId69"/>
    <p:sldId id="327" r:id="rId70"/>
    <p:sldId id="328" r:id="rId71"/>
    <p:sldId id="329" r:id="rId72"/>
    <p:sldId id="330" r:id="rId73"/>
    <p:sldId id="331" r:id="rId74"/>
    <p:sldId id="332" r:id="rId75"/>
    <p:sldId id="333" r:id="rId76"/>
    <p:sldId id="334" r:id="rId77"/>
    <p:sldId id="335" r:id="rId78"/>
    <p:sldId id="336" r:id="rId79"/>
    <p:sldId id="337" r:id="rId80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Ff445zznFGC1VlzN9/Ndg==" hashData="a3ZFBGTnN/WfIuBxkIGB8W1IHD4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2" autoAdjust="0"/>
    <p:restoredTop sz="94660"/>
  </p:normalViewPr>
  <p:slideViewPr>
    <p:cSldViewPr snapToGrid="0">
      <p:cViewPr varScale="1">
        <p:scale>
          <a:sx n="32" d="100"/>
          <a:sy n="32" d="100"/>
        </p:scale>
        <p:origin x="-90" y="-8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F8602-5DB4-4068-899A-41FB507B0CC5}" type="datetimeFigureOut">
              <a:rPr lang="es-CO" smtClean="0"/>
              <a:pPr/>
              <a:t>21/03/2016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7DE56-048F-480B-8AAE-F56D89D44E5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128013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F8602-5DB4-4068-899A-41FB507B0CC5}" type="datetimeFigureOut">
              <a:rPr lang="es-CO" smtClean="0"/>
              <a:pPr/>
              <a:t>21/03/2016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7DE56-048F-480B-8AAE-F56D89D44E5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894213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F8602-5DB4-4068-899A-41FB507B0CC5}" type="datetimeFigureOut">
              <a:rPr lang="es-CO" smtClean="0"/>
              <a:pPr/>
              <a:t>21/03/2016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7DE56-048F-480B-8AAE-F56D89D44E5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651985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F8602-5DB4-4068-899A-41FB507B0CC5}" type="datetimeFigureOut">
              <a:rPr lang="es-CO" smtClean="0"/>
              <a:pPr/>
              <a:t>21/03/2016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7DE56-048F-480B-8AAE-F56D89D44E5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169687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F8602-5DB4-4068-899A-41FB507B0CC5}" type="datetimeFigureOut">
              <a:rPr lang="es-CO" smtClean="0"/>
              <a:pPr/>
              <a:t>21/03/2016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7DE56-048F-480B-8AAE-F56D89D44E5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906641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F8602-5DB4-4068-899A-41FB507B0CC5}" type="datetimeFigureOut">
              <a:rPr lang="es-CO" smtClean="0"/>
              <a:pPr/>
              <a:t>21/03/2016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7DE56-048F-480B-8AAE-F56D89D44E5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019949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F8602-5DB4-4068-899A-41FB507B0CC5}" type="datetimeFigureOut">
              <a:rPr lang="es-CO" smtClean="0"/>
              <a:pPr/>
              <a:t>21/03/2016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7DE56-048F-480B-8AAE-F56D89D44E5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041451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F8602-5DB4-4068-899A-41FB507B0CC5}" type="datetimeFigureOut">
              <a:rPr lang="es-CO" smtClean="0"/>
              <a:pPr/>
              <a:t>21/03/2016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7DE56-048F-480B-8AAE-F56D89D44E5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428843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F8602-5DB4-4068-899A-41FB507B0CC5}" type="datetimeFigureOut">
              <a:rPr lang="es-CO" smtClean="0"/>
              <a:pPr/>
              <a:t>21/03/2016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7DE56-048F-480B-8AAE-F56D89D44E5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494131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F8602-5DB4-4068-899A-41FB507B0CC5}" type="datetimeFigureOut">
              <a:rPr lang="es-CO" smtClean="0"/>
              <a:pPr/>
              <a:t>21/03/2016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7DE56-048F-480B-8AAE-F56D89D44E5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335492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F8602-5DB4-4068-899A-41FB507B0CC5}" type="datetimeFigureOut">
              <a:rPr lang="es-CO" smtClean="0"/>
              <a:pPr/>
              <a:t>21/03/2016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7DE56-048F-480B-8AAE-F56D89D44E5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342278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6F8602-5DB4-4068-899A-41FB507B0CC5}" type="datetimeFigureOut">
              <a:rPr lang="es-CO" smtClean="0"/>
              <a:pPr/>
              <a:t>21/03/2016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87DE56-048F-480B-8AAE-F56D89D44E5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505753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0.png"/><Relationship Id="rId10" Type="http://schemas.openxmlformats.org/officeDocument/2006/relationships/image" Target="../media/image8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762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4" name="Rectángulo 13"/>
          <p:cNvSpPr/>
          <p:nvPr/>
        </p:nvSpPr>
        <p:spPr>
          <a:xfrm>
            <a:off x="0" y="0"/>
            <a:ext cx="12192000" cy="16881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5" name="Rectángulo 14"/>
          <p:cNvSpPr/>
          <p:nvPr/>
        </p:nvSpPr>
        <p:spPr>
          <a:xfrm>
            <a:off x="0" y="6646985"/>
            <a:ext cx="12192000" cy="16881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6" name="Rectángulo 15"/>
          <p:cNvSpPr/>
          <p:nvPr/>
        </p:nvSpPr>
        <p:spPr>
          <a:xfrm>
            <a:off x="0" y="189913"/>
            <a:ext cx="239150" cy="647817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7" name="Rectángulo 16"/>
          <p:cNvSpPr/>
          <p:nvPr/>
        </p:nvSpPr>
        <p:spPr>
          <a:xfrm>
            <a:off x="11952850" y="189913"/>
            <a:ext cx="239150" cy="647817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8" name="Imagen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3243" y="334107"/>
            <a:ext cx="10705514" cy="6189784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 rot="18898751">
            <a:off x="10318941" y="5719076"/>
            <a:ext cx="194603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100" b="1" i="1" dirty="0" smtClean="0"/>
              <a:t>Una creación de: </a:t>
            </a:r>
          </a:p>
          <a:p>
            <a:pPr algn="ctr"/>
            <a:r>
              <a:rPr lang="es-CO" sz="1100" b="1" i="1" dirty="0" smtClean="0"/>
              <a:t>Jeremías </a:t>
            </a:r>
            <a:r>
              <a:rPr lang="es-CO" sz="1100" b="1" i="1" dirty="0" err="1" smtClean="0"/>
              <a:t>Candelo</a:t>
            </a:r>
            <a:r>
              <a:rPr lang="es-CO" sz="1100" b="1" i="1" dirty="0" smtClean="0"/>
              <a:t> Valencia</a:t>
            </a:r>
          </a:p>
          <a:p>
            <a:pPr algn="ctr"/>
            <a:r>
              <a:rPr lang="es-CO" sz="1100" b="1" i="1" dirty="0" smtClean="0"/>
              <a:t>Para: mis </a:t>
            </a:r>
            <a:r>
              <a:rPr lang="es-CO" sz="1100" b="1" i="1" dirty="0" err="1" smtClean="0"/>
              <a:t>pps</a:t>
            </a:r>
            <a:r>
              <a:rPr lang="es-CO" sz="1100" b="1" i="1" dirty="0" smtClean="0"/>
              <a:t> </a:t>
            </a:r>
            <a:endParaRPr lang="es-CO" sz="1100" b="1" i="1" dirty="0"/>
          </a:p>
        </p:txBody>
      </p:sp>
      <p:pic>
        <p:nvPicPr>
          <p:cNvPr id="3" name="En_mi_viejo_San_Juan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03637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78613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02457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67634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9403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60042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3084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78805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25952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0628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93663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356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51096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86490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063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7213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12185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11864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25693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59085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83814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00118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33658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20887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0" y="0"/>
            <a:ext cx="267286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Rectángulo 3"/>
          <p:cNvSpPr/>
          <p:nvPr/>
        </p:nvSpPr>
        <p:spPr>
          <a:xfrm>
            <a:off x="11924714" y="0"/>
            <a:ext cx="267286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5" name="Rectángulo 4"/>
          <p:cNvSpPr/>
          <p:nvPr/>
        </p:nvSpPr>
        <p:spPr>
          <a:xfrm>
            <a:off x="0" y="0"/>
            <a:ext cx="12192000" cy="19694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6" name="Rectángulo 5"/>
          <p:cNvSpPr/>
          <p:nvPr/>
        </p:nvSpPr>
        <p:spPr>
          <a:xfrm>
            <a:off x="0" y="6661052"/>
            <a:ext cx="12192000" cy="19694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068140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75765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29679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04499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0206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45284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52923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76607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69654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747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81678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78160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47812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53379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20371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44057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32997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20069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40805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43621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53557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37236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94389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46804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01800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78225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60270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10279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89481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239151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" name="Rectángulo 2"/>
          <p:cNvSpPr/>
          <p:nvPr/>
        </p:nvSpPr>
        <p:spPr>
          <a:xfrm>
            <a:off x="11952849" y="0"/>
            <a:ext cx="239151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Rectángulo 3"/>
          <p:cNvSpPr/>
          <p:nvPr/>
        </p:nvSpPr>
        <p:spPr>
          <a:xfrm>
            <a:off x="239151" y="0"/>
            <a:ext cx="11830929" cy="25321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5" name="Rectángulo 4"/>
          <p:cNvSpPr/>
          <p:nvPr/>
        </p:nvSpPr>
        <p:spPr>
          <a:xfrm>
            <a:off x="239151" y="6604782"/>
            <a:ext cx="11830929" cy="25321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39152" y="253218"/>
            <a:ext cx="11713698" cy="6351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37639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31006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08547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86121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98474" y="0"/>
            <a:ext cx="122904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59785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90308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63324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12259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72759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65013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24578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82516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3144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24962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51832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0787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60191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66515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1368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16309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0664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62329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00115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98206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27</Words>
  <Application>Microsoft Office PowerPoint</Application>
  <PresentationFormat>Personalizado</PresentationFormat>
  <Paragraphs>5</Paragraphs>
  <Slides>78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78</vt:i4>
      </vt:variant>
    </vt:vector>
  </HeadingPairs>
  <TitlesOfParts>
    <vt:vector size="8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JEREMIAS CANDELO VALENCIA</dc:creator>
  <cp:lastModifiedBy>Margarita</cp:lastModifiedBy>
  <cp:revision>12</cp:revision>
  <dcterms:created xsi:type="dcterms:W3CDTF">2016-03-20T02:03:37Z</dcterms:created>
  <dcterms:modified xsi:type="dcterms:W3CDTF">2016-03-21T16:09:51Z</dcterms:modified>
</cp:coreProperties>
</file>