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8" r:id="rId5"/>
    <p:sldId id="259" r:id="rId6"/>
    <p:sldId id="260" r:id="rId7"/>
    <p:sldId id="261" r:id="rId8"/>
    <p:sldId id="262" r:id="rId9"/>
    <p:sldId id="263" r:id="rId10"/>
    <p:sldId id="264" r:id="rId11"/>
    <p:sldId id="265" r:id="rId12"/>
    <p:sldId id="266" r:id="rId13"/>
    <p:sldId id="269" r:id="rId14"/>
    <p:sldId id="267" r:id="rId15"/>
    <p:sldId id="270" r:id="rId16"/>
    <p:sldId id="268"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03" r:id="rId50"/>
    <p:sldId id="304" r:id="rId51"/>
    <p:sldId id="305" r:id="rId52"/>
    <p:sldId id="306" r:id="rId53"/>
    <p:sldId id="307" r:id="rId54"/>
    <p:sldId id="308" r:id="rId55"/>
    <p:sldId id="309" r:id="rId56"/>
    <p:sldId id="310" r:id="rId57"/>
    <p:sldId id="311" r:id="rId58"/>
    <p:sldId id="312" r:id="rId59"/>
    <p:sldId id="313" r:id="rId60"/>
    <p:sldId id="314" r:id="rId61"/>
    <p:sldId id="315" r:id="rId62"/>
    <p:sldId id="316" r:id="rId63"/>
    <p:sldId id="317" r:id="rId64"/>
    <p:sldId id="318" r:id="rId65"/>
    <p:sldId id="319" r:id="rId66"/>
    <p:sldId id="323" r:id="rId67"/>
    <p:sldId id="320" r:id="rId68"/>
    <p:sldId id="322" r:id="rId69"/>
    <p:sldId id="321" r:id="rId70"/>
    <p:sldId id="324" r:id="rId71"/>
    <p:sldId id="325" r:id="rId72"/>
    <p:sldId id="327" r:id="rId73"/>
    <p:sldId id="326" r:id="rId74"/>
    <p:sldId id="328" r:id="rId75"/>
    <p:sldId id="329" r:id="rId76"/>
    <p:sldId id="330" r:id="rId77"/>
    <p:sldId id="331" r:id="rId78"/>
    <p:sldId id="332" r:id="rId79"/>
    <p:sldId id="333" r:id="rId80"/>
    <p:sldId id="334" r:id="rId81"/>
    <p:sldId id="335" r:id="rId82"/>
    <p:sldId id="336" r:id="rId83"/>
    <p:sldId id="337" r:id="rId84"/>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yDpcni1uGsJ+LE71UJXXew==" hashData="qTq07MZpbo2FCIB/MO6GtNY/iAO/1bXGQDwfcrEpudwKrNje2/sdeivsnIJyJUZ5nuq3yEu8RXoi9MzevU6dgQ=="/>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987" autoAdjust="0"/>
    <p:restoredTop sz="94660"/>
  </p:normalViewPr>
  <p:slideViewPr>
    <p:cSldViewPr snapToGrid="0">
      <p:cViewPr varScale="1">
        <p:scale>
          <a:sx n="37" d="100"/>
          <a:sy n="37" d="100"/>
        </p:scale>
        <p:origin x="84" y="147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84" Type="http://schemas.openxmlformats.org/officeDocument/2006/relationships/slide" Target="slides/slide82.xml"/><Relationship Id="rId16" Type="http://schemas.openxmlformats.org/officeDocument/2006/relationships/slide" Target="slides/slide14.xml"/><Relationship Id="rId11" Type="http://schemas.openxmlformats.org/officeDocument/2006/relationships/slide" Target="slides/slide9.xml"/><Relationship Id="rId32" Type="http://schemas.openxmlformats.org/officeDocument/2006/relationships/slide" Target="slides/slide30.xml"/><Relationship Id="rId37" Type="http://schemas.openxmlformats.org/officeDocument/2006/relationships/slide" Target="slides/slide35.xml"/><Relationship Id="rId53" Type="http://schemas.openxmlformats.org/officeDocument/2006/relationships/slide" Target="slides/slide51.xml"/><Relationship Id="rId58" Type="http://schemas.openxmlformats.org/officeDocument/2006/relationships/slide" Target="slides/slide56.xml"/><Relationship Id="rId74" Type="http://schemas.openxmlformats.org/officeDocument/2006/relationships/slide" Target="slides/slide72.xml"/><Relationship Id="rId79" Type="http://schemas.openxmlformats.org/officeDocument/2006/relationships/slide" Target="slides/slide77.xml"/><Relationship Id="rId5" Type="http://schemas.openxmlformats.org/officeDocument/2006/relationships/slide" Target="slides/slide3.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presProps" Target="pres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slide" Target="slides/slide74.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29" Type="http://schemas.openxmlformats.org/officeDocument/2006/relationships/slide" Target="slides/slide27.xml"/><Relationship Id="rId24" Type="http://schemas.openxmlformats.org/officeDocument/2006/relationships/slide" Target="slides/slide22.xml"/><Relationship Id="rId40" Type="http://schemas.openxmlformats.org/officeDocument/2006/relationships/slide" Target="slides/slide38.xml"/><Relationship Id="rId45" Type="http://schemas.openxmlformats.org/officeDocument/2006/relationships/slide" Target="slides/slide43.xml"/><Relationship Id="rId66" Type="http://schemas.openxmlformats.org/officeDocument/2006/relationships/slide" Target="slides/slide64.xml"/><Relationship Id="rId87" Type="http://schemas.openxmlformats.org/officeDocument/2006/relationships/theme" Target="theme/theme1.xml"/><Relationship Id="rId61" Type="http://schemas.openxmlformats.org/officeDocument/2006/relationships/slide" Target="slides/slide59.xml"/><Relationship Id="rId82" Type="http://schemas.openxmlformats.org/officeDocument/2006/relationships/slide" Target="slides/slide8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323C3C58-5D00-4B26-8CA6-C070539ED9A1}" type="datetimeFigureOut">
              <a:rPr lang="es-CO" smtClean="0"/>
              <a:t>13/10/2017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084CC918-6D27-4EA4-90D6-F8CBC18B7CE4}" type="slidenum">
              <a:rPr lang="es-CO" smtClean="0"/>
              <a:t>‹Nº›</a:t>
            </a:fld>
            <a:endParaRPr lang="es-CO"/>
          </a:p>
        </p:txBody>
      </p:sp>
    </p:spTree>
    <p:extLst>
      <p:ext uri="{BB962C8B-B14F-4D97-AF65-F5344CB8AC3E}">
        <p14:creationId xmlns:p14="http://schemas.microsoft.com/office/powerpoint/2010/main" val="38285022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323C3C58-5D00-4B26-8CA6-C070539ED9A1}" type="datetimeFigureOut">
              <a:rPr lang="es-CO" smtClean="0"/>
              <a:t>13/10/2017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084CC918-6D27-4EA4-90D6-F8CBC18B7CE4}" type="slidenum">
              <a:rPr lang="es-CO" smtClean="0"/>
              <a:t>‹Nº›</a:t>
            </a:fld>
            <a:endParaRPr lang="es-CO"/>
          </a:p>
        </p:txBody>
      </p:sp>
    </p:spTree>
    <p:extLst>
      <p:ext uri="{BB962C8B-B14F-4D97-AF65-F5344CB8AC3E}">
        <p14:creationId xmlns:p14="http://schemas.microsoft.com/office/powerpoint/2010/main" val="6016602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323C3C58-5D00-4B26-8CA6-C070539ED9A1}" type="datetimeFigureOut">
              <a:rPr lang="es-CO" smtClean="0"/>
              <a:t>13/10/2017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084CC918-6D27-4EA4-90D6-F8CBC18B7CE4}" type="slidenum">
              <a:rPr lang="es-CO" smtClean="0"/>
              <a:t>‹Nº›</a:t>
            </a:fld>
            <a:endParaRPr lang="es-CO"/>
          </a:p>
        </p:txBody>
      </p:sp>
    </p:spTree>
    <p:extLst>
      <p:ext uri="{BB962C8B-B14F-4D97-AF65-F5344CB8AC3E}">
        <p14:creationId xmlns:p14="http://schemas.microsoft.com/office/powerpoint/2010/main" val="21887135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323C3C58-5D00-4B26-8CA6-C070539ED9A1}" type="datetimeFigureOut">
              <a:rPr lang="es-CO" smtClean="0"/>
              <a:t>13/10/2017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084CC918-6D27-4EA4-90D6-F8CBC18B7CE4}" type="slidenum">
              <a:rPr lang="es-CO" smtClean="0"/>
              <a:t>‹Nº›</a:t>
            </a:fld>
            <a:endParaRPr lang="es-CO"/>
          </a:p>
        </p:txBody>
      </p:sp>
    </p:spTree>
    <p:extLst>
      <p:ext uri="{BB962C8B-B14F-4D97-AF65-F5344CB8AC3E}">
        <p14:creationId xmlns:p14="http://schemas.microsoft.com/office/powerpoint/2010/main" val="12852884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323C3C58-5D00-4B26-8CA6-C070539ED9A1}" type="datetimeFigureOut">
              <a:rPr lang="es-CO" smtClean="0"/>
              <a:t>13/10/2017</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084CC918-6D27-4EA4-90D6-F8CBC18B7CE4}" type="slidenum">
              <a:rPr lang="es-CO" smtClean="0"/>
              <a:t>‹Nº›</a:t>
            </a:fld>
            <a:endParaRPr lang="es-CO"/>
          </a:p>
        </p:txBody>
      </p:sp>
    </p:spTree>
    <p:extLst>
      <p:ext uri="{BB962C8B-B14F-4D97-AF65-F5344CB8AC3E}">
        <p14:creationId xmlns:p14="http://schemas.microsoft.com/office/powerpoint/2010/main" val="16734953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323C3C58-5D00-4B26-8CA6-C070539ED9A1}" type="datetimeFigureOut">
              <a:rPr lang="es-CO" smtClean="0"/>
              <a:t>13/10/2017</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084CC918-6D27-4EA4-90D6-F8CBC18B7CE4}" type="slidenum">
              <a:rPr lang="es-CO" smtClean="0"/>
              <a:t>‹Nº›</a:t>
            </a:fld>
            <a:endParaRPr lang="es-CO"/>
          </a:p>
        </p:txBody>
      </p:sp>
    </p:spTree>
    <p:extLst>
      <p:ext uri="{BB962C8B-B14F-4D97-AF65-F5344CB8AC3E}">
        <p14:creationId xmlns:p14="http://schemas.microsoft.com/office/powerpoint/2010/main" val="10510002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323C3C58-5D00-4B26-8CA6-C070539ED9A1}" type="datetimeFigureOut">
              <a:rPr lang="es-CO" smtClean="0"/>
              <a:t>13/10/2017</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084CC918-6D27-4EA4-90D6-F8CBC18B7CE4}" type="slidenum">
              <a:rPr lang="es-CO" smtClean="0"/>
              <a:t>‹Nº›</a:t>
            </a:fld>
            <a:endParaRPr lang="es-CO"/>
          </a:p>
        </p:txBody>
      </p:sp>
    </p:spTree>
    <p:extLst>
      <p:ext uri="{BB962C8B-B14F-4D97-AF65-F5344CB8AC3E}">
        <p14:creationId xmlns:p14="http://schemas.microsoft.com/office/powerpoint/2010/main" val="28581474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323C3C58-5D00-4B26-8CA6-C070539ED9A1}" type="datetimeFigureOut">
              <a:rPr lang="es-CO" smtClean="0"/>
              <a:t>13/10/2017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084CC918-6D27-4EA4-90D6-F8CBC18B7CE4}" type="slidenum">
              <a:rPr lang="es-CO" smtClean="0"/>
              <a:t>‹Nº›</a:t>
            </a:fld>
            <a:endParaRPr lang="es-CO"/>
          </a:p>
        </p:txBody>
      </p:sp>
    </p:spTree>
    <p:extLst>
      <p:ext uri="{BB962C8B-B14F-4D97-AF65-F5344CB8AC3E}">
        <p14:creationId xmlns:p14="http://schemas.microsoft.com/office/powerpoint/2010/main" val="27062366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323C3C58-5D00-4B26-8CA6-C070539ED9A1}" type="datetimeFigureOut">
              <a:rPr lang="es-CO" smtClean="0"/>
              <a:t>13/10/2017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084CC918-6D27-4EA4-90D6-F8CBC18B7CE4}" type="slidenum">
              <a:rPr lang="es-CO" smtClean="0"/>
              <a:t>‹Nº›</a:t>
            </a:fld>
            <a:endParaRPr lang="es-CO"/>
          </a:p>
        </p:txBody>
      </p:sp>
    </p:spTree>
    <p:extLst>
      <p:ext uri="{BB962C8B-B14F-4D97-AF65-F5344CB8AC3E}">
        <p14:creationId xmlns:p14="http://schemas.microsoft.com/office/powerpoint/2010/main" val="3558117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323C3C58-5D00-4B26-8CA6-C070539ED9A1}" type="datetimeFigureOut">
              <a:rPr lang="es-CO" smtClean="0"/>
              <a:t>13/10/2017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084CC918-6D27-4EA4-90D6-F8CBC18B7CE4}" type="slidenum">
              <a:rPr lang="es-CO" smtClean="0"/>
              <a:t>‹Nº›</a:t>
            </a:fld>
            <a:endParaRPr lang="es-CO"/>
          </a:p>
        </p:txBody>
      </p:sp>
    </p:spTree>
    <p:extLst>
      <p:ext uri="{BB962C8B-B14F-4D97-AF65-F5344CB8AC3E}">
        <p14:creationId xmlns:p14="http://schemas.microsoft.com/office/powerpoint/2010/main" val="18435844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323C3C58-5D00-4B26-8CA6-C070539ED9A1}" type="datetimeFigureOut">
              <a:rPr lang="es-CO" smtClean="0"/>
              <a:t>13/10/2017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084CC918-6D27-4EA4-90D6-F8CBC18B7CE4}" type="slidenum">
              <a:rPr lang="es-CO" smtClean="0"/>
              <a:t>‹Nº›</a:t>
            </a:fld>
            <a:endParaRPr lang="es-CO"/>
          </a:p>
        </p:txBody>
      </p:sp>
    </p:spTree>
    <p:extLst>
      <p:ext uri="{BB962C8B-B14F-4D97-AF65-F5344CB8AC3E}">
        <p14:creationId xmlns:p14="http://schemas.microsoft.com/office/powerpoint/2010/main" val="86002718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smtClean="0"/>
              <a:t>Haga clic para modificar el estilo de título del patrón</a:t>
            </a:r>
            <a:endParaRPr lang="es-ES"/>
          </a:p>
        </p:txBody>
      </p:sp>
      <p:sp>
        <p:nvSpPr>
          <p:cNvPr id="3" name="Subtítulo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editar el estilo de subtítulo del patrón</a:t>
            </a:r>
            <a:endParaRPr lang="es-ES"/>
          </a:p>
        </p:txBody>
      </p:sp>
      <p:sp>
        <p:nvSpPr>
          <p:cNvPr id="4" name="Marcador de fecha 3"/>
          <p:cNvSpPr>
            <a:spLocks noGrp="1"/>
          </p:cNvSpPr>
          <p:nvPr>
            <p:ph type="dt" sz="half" idx="10"/>
          </p:nvPr>
        </p:nvSpPr>
        <p:spPr/>
        <p:txBody>
          <a:bodyPr/>
          <a:lstStyle>
            <a:lvl1pPr>
              <a:defRPr/>
            </a:lvl1pPr>
          </a:lstStyle>
          <a:p>
            <a:pPr fontAlgn="base">
              <a:spcBef>
                <a:spcPct val="0"/>
              </a:spcBef>
              <a:spcAft>
                <a:spcPct val="0"/>
              </a:spcAft>
            </a:pPr>
            <a:endParaRPr lang="es-ES" altLang="es-ES" smtClean="0">
              <a:solidFill>
                <a:srgbClr val="000000"/>
              </a:solidFill>
            </a:endParaRPr>
          </a:p>
        </p:txBody>
      </p:sp>
    </p:spTree>
    <p:extLst>
      <p:ext uri="{BB962C8B-B14F-4D97-AF65-F5344CB8AC3E}">
        <p14:creationId xmlns:p14="http://schemas.microsoft.com/office/powerpoint/2010/main" val="35865254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23C3C58-5D00-4B26-8CA6-C070539ED9A1}" type="datetimeFigureOut">
              <a:rPr lang="es-CO" smtClean="0"/>
              <a:t>13/10/2017</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84CC918-6D27-4EA4-90D6-F8CBC18B7CE4}" type="slidenum">
              <a:rPr lang="es-CO" smtClean="0"/>
              <a:t>‹Nº›</a:t>
            </a:fld>
            <a:endParaRPr lang="es-CO"/>
          </a:p>
        </p:txBody>
      </p:sp>
    </p:spTree>
    <p:extLst>
      <p:ext uri="{BB962C8B-B14F-4D97-AF65-F5344CB8AC3E}">
        <p14:creationId xmlns:p14="http://schemas.microsoft.com/office/powerpoint/2010/main" val="47577762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1574182158"/>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8.jp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9.jp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0.jp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1.jp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2.jp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3.jp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4.jp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5.jp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6.jp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7.jp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8.jp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9.jp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0.jp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1.jp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2.jp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3.jp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4.jp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75.jp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76.jp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77.jp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78.jp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79.jp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image" Target="../media/image80.jp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2" Type="http://schemas.openxmlformats.org/officeDocument/2006/relationships/image" Target="../media/image81.jpg"/><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2" Type="http://schemas.openxmlformats.org/officeDocument/2006/relationships/image" Target="../media/image82.jpg"/><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8" Type="http://schemas.openxmlformats.org/officeDocument/2006/relationships/image" Target="../media/image86.png"/><Relationship Id="rId13" Type="http://schemas.openxmlformats.org/officeDocument/2006/relationships/hyperlink" Target="https://vk.com/mispps" TargetMode="External"/><Relationship Id="rId3" Type="http://schemas.openxmlformats.org/officeDocument/2006/relationships/image" Target="../media/image83.png"/><Relationship Id="rId7" Type="http://schemas.openxmlformats.org/officeDocument/2006/relationships/hyperlink" Target="https://www.facebook.com/mispps" TargetMode="External"/><Relationship Id="rId12" Type="http://schemas.openxmlformats.org/officeDocument/2006/relationships/image" Target="../media/image88.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85.png"/><Relationship Id="rId11" Type="http://schemas.openxmlformats.org/officeDocument/2006/relationships/hyperlink" Target="https://plus.google.com/+Mispps/" TargetMode="External"/><Relationship Id="rId5" Type="http://schemas.openxmlformats.org/officeDocument/2006/relationships/image" Target="../media/image84.png"/><Relationship Id="rId10" Type="http://schemas.openxmlformats.org/officeDocument/2006/relationships/image" Target="../media/image87.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8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85010" y="0"/>
            <a:ext cx="11444263" cy="6858594"/>
          </a:xfrm>
          <a:prstGeom prst="rect">
            <a:avLst/>
          </a:prstGeom>
        </p:spPr>
      </p:pic>
      <p:sp>
        <p:nvSpPr>
          <p:cNvPr id="5" name="Rectángulo 4"/>
          <p:cNvSpPr/>
          <p:nvPr/>
        </p:nvSpPr>
        <p:spPr>
          <a:xfrm>
            <a:off x="0" y="385008"/>
            <a:ext cx="385012" cy="6088461"/>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6" name="Triángulo rectángulo 5"/>
          <p:cNvSpPr/>
          <p:nvPr/>
        </p:nvSpPr>
        <p:spPr>
          <a:xfrm flipH="1">
            <a:off x="-1" y="-3"/>
            <a:ext cx="385012" cy="385008"/>
          </a:xfrm>
          <a:prstGeom prst="rtTriangle">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7" name="Triángulo rectángulo 6"/>
          <p:cNvSpPr/>
          <p:nvPr/>
        </p:nvSpPr>
        <p:spPr>
          <a:xfrm rot="10800000">
            <a:off x="0" y="6473770"/>
            <a:ext cx="385012" cy="384227"/>
          </a:xfrm>
          <a:prstGeom prst="rtTriangle">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8" name="Rectángulo 7"/>
          <p:cNvSpPr/>
          <p:nvPr/>
        </p:nvSpPr>
        <p:spPr>
          <a:xfrm>
            <a:off x="11829274" y="385014"/>
            <a:ext cx="362725" cy="6087875"/>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9" name="Triángulo rectángulo 8"/>
          <p:cNvSpPr/>
          <p:nvPr/>
        </p:nvSpPr>
        <p:spPr>
          <a:xfrm rot="5400000" flipH="1">
            <a:off x="11829280" y="-9"/>
            <a:ext cx="385014" cy="385014"/>
          </a:xfrm>
          <a:prstGeom prst="rtTriangle">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10" name="Triángulo rectángulo 9"/>
          <p:cNvSpPr/>
          <p:nvPr/>
        </p:nvSpPr>
        <p:spPr>
          <a:xfrm rot="16200000" flipH="1" flipV="1">
            <a:off x="11823462" y="6479000"/>
            <a:ext cx="384816" cy="373188"/>
          </a:xfrm>
          <a:prstGeom prst="rtTriangle">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2" name="Rectángulo 1"/>
          <p:cNvSpPr/>
          <p:nvPr/>
        </p:nvSpPr>
        <p:spPr>
          <a:xfrm>
            <a:off x="2274117" y="889794"/>
            <a:ext cx="7666048" cy="5078313"/>
          </a:xfrm>
          <a:prstGeom prst="rect">
            <a:avLst/>
          </a:prstGeom>
        </p:spPr>
        <p:txBody>
          <a:bodyPr wrap="square">
            <a:spAutoFit/>
          </a:bodyPr>
          <a:lstStyle/>
          <a:p>
            <a:pPr algn="ctr"/>
            <a:r>
              <a:rPr lang="es-CO" i="1" dirty="0"/>
              <a:t>Puro, sin adulterar la belleza no es sólo lo que atrae a la gente de aquí, sin embargo. </a:t>
            </a:r>
            <a:r>
              <a:rPr lang="es-CO" b="1" i="1" dirty="0"/>
              <a:t>Raja </a:t>
            </a:r>
            <a:r>
              <a:rPr lang="es-CO" b="1" i="1" dirty="0" err="1"/>
              <a:t>Ampat</a:t>
            </a:r>
            <a:r>
              <a:rPr lang="es-CO" b="1" i="1" dirty="0"/>
              <a:t> </a:t>
            </a:r>
            <a:r>
              <a:rPr lang="es-CO" i="1" dirty="0"/>
              <a:t>tiene buena observación de aves, con un par de especies de aves del paraíso presente, y lo que muchos llaman el mejor buceo en el mundo. Poco conocida hasta hace pocos años, la diversidad de Raja </a:t>
            </a:r>
            <a:r>
              <a:rPr lang="es-CO" i="1" dirty="0" err="1"/>
              <a:t>Ampat</a:t>
            </a:r>
            <a:r>
              <a:rPr lang="es-CO" i="1" dirty="0"/>
              <a:t> de la vida marina y sus enormes sistemas de arrecifes de coral, en gran parte vírgenes son el sueño de un buzo hecho realidad - y fantástico para excursionistas acuáticos también. Es como nadar en un acuario tropical. De hecho, las aguas son tan claras y peces tan numerosos que casi no necesita ponerse una máscara. Vimos seis tiburones nadando por debajo de nosotros simplemente mirando por la ventana de una cabaña sobre el agua! Es tan grande la cantidad y variedad de vida marina que los científicos han descrito Raja </a:t>
            </a:r>
            <a:r>
              <a:rPr lang="es-CO" i="1" dirty="0" err="1"/>
              <a:t>Ampat</a:t>
            </a:r>
            <a:r>
              <a:rPr lang="es-CO" i="1" dirty="0"/>
              <a:t> como un punto de acceso biológica y creer que los sistemas de arrecifes de aquí actúan para reponer los arrecifes en todo el Pacífico Sur y el Índico.</a:t>
            </a:r>
          </a:p>
          <a:p>
            <a:pPr algn="ctr"/>
            <a:r>
              <a:rPr lang="es-CO" i="1" dirty="0" smtClean="0"/>
              <a:t>Las </a:t>
            </a:r>
            <a:r>
              <a:rPr lang="es-CO" i="1" dirty="0"/>
              <a:t>cuatro islas más grandes son </a:t>
            </a:r>
            <a:r>
              <a:rPr lang="es-CO" i="1" dirty="0" err="1"/>
              <a:t>Waigeo</a:t>
            </a:r>
            <a:r>
              <a:rPr lang="es-CO" i="1" dirty="0"/>
              <a:t> (con la capital regional pequeño pero de rápido crecimiento, </a:t>
            </a:r>
            <a:r>
              <a:rPr lang="es-CO" i="1" dirty="0" err="1"/>
              <a:t>Waisai</a:t>
            </a:r>
            <a:r>
              <a:rPr lang="es-CO" i="1" dirty="0"/>
              <a:t>), </a:t>
            </a:r>
            <a:r>
              <a:rPr lang="es-CO" i="1" dirty="0" err="1"/>
              <a:t>Batanta</a:t>
            </a:r>
            <a:r>
              <a:rPr lang="es-CO" i="1" dirty="0"/>
              <a:t>, </a:t>
            </a:r>
            <a:r>
              <a:rPr lang="es-CO" i="1" dirty="0" err="1"/>
              <a:t>Salawati</a:t>
            </a:r>
            <a:r>
              <a:rPr lang="es-CO" i="1" dirty="0"/>
              <a:t> y </a:t>
            </a:r>
            <a:r>
              <a:rPr lang="es-CO" i="1" dirty="0" err="1"/>
              <a:t>Misool</a:t>
            </a:r>
            <a:r>
              <a:rPr lang="es-CO" i="1" dirty="0"/>
              <a:t>. El estrecho de </a:t>
            </a:r>
            <a:r>
              <a:rPr lang="es-CO" i="1" dirty="0" err="1"/>
              <a:t>Dampier</a:t>
            </a:r>
            <a:r>
              <a:rPr lang="es-CO" i="1" dirty="0"/>
              <a:t> entre </a:t>
            </a:r>
            <a:r>
              <a:rPr lang="es-CO" i="1" dirty="0" err="1"/>
              <a:t>Waigeo</a:t>
            </a:r>
            <a:r>
              <a:rPr lang="es-CO" i="1" dirty="0"/>
              <a:t> y </a:t>
            </a:r>
            <a:r>
              <a:rPr lang="es-CO" i="1" dirty="0" err="1"/>
              <a:t>Batanta</a:t>
            </a:r>
            <a:r>
              <a:rPr lang="es-CO" i="1" dirty="0"/>
              <a:t> tiene muchos sitios de buceo en circulación, por lo que la mayoría de las opciones de alojamiento están en </a:t>
            </a:r>
            <a:r>
              <a:rPr lang="es-CO" i="1" dirty="0" err="1"/>
              <a:t>Waigeo</a:t>
            </a:r>
            <a:r>
              <a:rPr lang="es-CO" i="1" dirty="0"/>
              <a:t>, </a:t>
            </a:r>
            <a:r>
              <a:rPr lang="es-CO" i="1" dirty="0" err="1"/>
              <a:t>Batanta</a:t>
            </a:r>
            <a:r>
              <a:rPr lang="es-CO" i="1" dirty="0"/>
              <a:t> o tres islas más pequeñas entre ellos: </a:t>
            </a:r>
            <a:r>
              <a:rPr lang="es-CO" i="1" dirty="0" err="1"/>
              <a:t>Kri</a:t>
            </a:r>
            <a:r>
              <a:rPr lang="es-CO" i="1" dirty="0"/>
              <a:t>, </a:t>
            </a:r>
            <a:r>
              <a:rPr lang="es-CO" i="1" dirty="0" err="1"/>
              <a:t>Gam</a:t>
            </a:r>
            <a:r>
              <a:rPr lang="es-CO" i="1" dirty="0"/>
              <a:t> y </a:t>
            </a:r>
            <a:r>
              <a:rPr lang="es-CO" i="1" dirty="0" err="1"/>
              <a:t>Mansuar</a:t>
            </a:r>
            <a:r>
              <a:rPr lang="es-CO" i="1" dirty="0"/>
              <a:t>.</a:t>
            </a:r>
          </a:p>
        </p:txBody>
      </p:sp>
      <p:sp>
        <p:nvSpPr>
          <p:cNvPr id="11" name="CuadroTexto 10"/>
          <p:cNvSpPr txBox="1"/>
          <p:nvPr/>
        </p:nvSpPr>
        <p:spPr>
          <a:xfrm rot="781937">
            <a:off x="9438234" y="204754"/>
            <a:ext cx="2514600" cy="954107"/>
          </a:xfrm>
          <a:prstGeom prst="rect">
            <a:avLst/>
          </a:prstGeom>
          <a:noFill/>
        </p:spPr>
        <p:txBody>
          <a:bodyPr wrap="square" rtlCol="0">
            <a:spAutoFit/>
          </a:bodyPr>
          <a:lstStyle/>
          <a:p>
            <a:pPr algn="ctr"/>
            <a:r>
              <a:rPr lang="es-CO" sz="1400" b="1" i="1" dirty="0" smtClean="0"/>
              <a:t>Creó: Jeremías</a:t>
            </a:r>
          </a:p>
          <a:p>
            <a:pPr algn="ctr"/>
            <a:r>
              <a:rPr lang="es-CO" sz="1400" b="1" i="1" dirty="0" smtClean="0"/>
              <a:t>Para: mis </a:t>
            </a:r>
            <a:r>
              <a:rPr lang="es-CO" sz="1400" b="1" i="1" dirty="0" err="1" smtClean="0"/>
              <a:t>pps</a:t>
            </a:r>
            <a:endParaRPr lang="es-CO" sz="1400" b="1" i="1" dirty="0" smtClean="0"/>
          </a:p>
          <a:p>
            <a:pPr algn="ctr"/>
            <a:r>
              <a:rPr lang="es-CO" sz="1400" b="1" i="1" dirty="0" smtClean="0"/>
              <a:t>Música: </a:t>
            </a:r>
            <a:r>
              <a:rPr lang="es-CO" sz="1400" b="1" i="1" dirty="0" err="1" smtClean="0"/>
              <a:t>Foi</a:t>
            </a:r>
            <a:r>
              <a:rPr lang="es-CO" sz="1400" b="1" i="1" dirty="0" smtClean="0"/>
              <a:t> Deus </a:t>
            </a:r>
            <a:r>
              <a:rPr lang="es-CO" sz="1400" b="1" i="1" dirty="0" err="1" smtClean="0"/>
              <a:t>AiMouraria</a:t>
            </a:r>
            <a:r>
              <a:rPr lang="es-CO" sz="1400" b="1" i="1" dirty="0" smtClean="0"/>
              <a:t>-Orquesta Románticos de Cuba</a:t>
            </a:r>
            <a:endParaRPr lang="es-CO" sz="1400" b="1" i="1" dirty="0"/>
          </a:p>
        </p:txBody>
      </p:sp>
      <p:pic>
        <p:nvPicPr>
          <p:cNvPr id="12" name="Foi_Deus_-_Ai_Mouraria-Orquestra_Rom_nticos_de_Cub">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15927231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12"/>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4522333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12192000" cy="6858001"/>
          </a:xfrm>
          <a:prstGeom prst="rect">
            <a:avLst/>
          </a:prstGeom>
        </p:spPr>
      </p:pic>
    </p:spTree>
    <p:extLst>
      <p:ext uri="{BB962C8B-B14F-4D97-AF65-F5344CB8AC3E}">
        <p14:creationId xmlns:p14="http://schemas.microsoft.com/office/powerpoint/2010/main" val="39033550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7396127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8846125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3708626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8952493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835935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3843607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15244370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71270232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75413218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6647118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9017829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49854089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5586776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2001" cy="6858000"/>
          </a:xfrm>
          <a:prstGeom prst="rect">
            <a:avLst/>
          </a:prstGeom>
        </p:spPr>
      </p:pic>
    </p:spTree>
    <p:extLst>
      <p:ext uri="{BB962C8B-B14F-4D97-AF65-F5344CB8AC3E}">
        <p14:creationId xmlns:p14="http://schemas.microsoft.com/office/powerpoint/2010/main" val="427778636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10210294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3350" y="0"/>
            <a:ext cx="12325350" cy="6858000"/>
          </a:xfrm>
          <a:prstGeom prst="rect">
            <a:avLst/>
          </a:prstGeom>
        </p:spPr>
      </p:pic>
    </p:spTree>
    <p:extLst>
      <p:ext uri="{BB962C8B-B14F-4D97-AF65-F5344CB8AC3E}">
        <p14:creationId xmlns:p14="http://schemas.microsoft.com/office/powerpoint/2010/main" val="385487215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2001" cy="6858000"/>
          </a:xfrm>
          <a:prstGeom prst="rect">
            <a:avLst/>
          </a:prstGeom>
        </p:spPr>
      </p:pic>
    </p:spTree>
    <p:extLst>
      <p:ext uri="{BB962C8B-B14F-4D97-AF65-F5344CB8AC3E}">
        <p14:creationId xmlns:p14="http://schemas.microsoft.com/office/powerpoint/2010/main" val="185417597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79128979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9256774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4963738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776" y="0"/>
            <a:ext cx="12296775" cy="6858000"/>
          </a:xfrm>
          <a:prstGeom prst="rect">
            <a:avLst/>
          </a:prstGeom>
        </p:spPr>
      </p:pic>
    </p:spTree>
    <p:extLst>
      <p:ext uri="{BB962C8B-B14F-4D97-AF65-F5344CB8AC3E}">
        <p14:creationId xmlns:p14="http://schemas.microsoft.com/office/powerpoint/2010/main" val="157268898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51831605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78418931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60346381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63686200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330113" cy="6858000"/>
          </a:xfrm>
          <a:prstGeom prst="rect">
            <a:avLst/>
          </a:prstGeom>
        </p:spPr>
      </p:pic>
    </p:spTree>
    <p:extLst>
      <p:ext uri="{BB962C8B-B14F-4D97-AF65-F5344CB8AC3E}">
        <p14:creationId xmlns:p14="http://schemas.microsoft.com/office/powerpoint/2010/main" val="51446889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19866489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24032498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89396570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35471118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12600592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2201410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81670872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96335009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09653793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69887617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65731512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27980546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38837189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4300" y="0"/>
            <a:ext cx="12192000" cy="6858000"/>
          </a:xfrm>
          <a:prstGeom prst="rect">
            <a:avLst/>
          </a:prstGeom>
        </p:spPr>
      </p:pic>
    </p:spTree>
    <p:extLst>
      <p:ext uri="{BB962C8B-B14F-4D97-AF65-F5344CB8AC3E}">
        <p14:creationId xmlns:p14="http://schemas.microsoft.com/office/powerpoint/2010/main" val="411329347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69625290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21036077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29112502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14291250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32872952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83439474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89576149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53772159"/>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828756660"/>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784352518"/>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170698778"/>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270274076"/>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1987213" cy="6858000"/>
          </a:xfrm>
          <a:prstGeom prst="rect">
            <a:avLst/>
          </a:prstGeom>
        </p:spPr>
      </p:pic>
    </p:spTree>
    <p:extLst>
      <p:ext uri="{BB962C8B-B14F-4D97-AF65-F5344CB8AC3E}">
        <p14:creationId xmlns:p14="http://schemas.microsoft.com/office/powerpoint/2010/main" val="1943772223"/>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014" y="0"/>
            <a:ext cx="12292013" cy="6858000"/>
          </a:xfrm>
          <a:prstGeom prst="rect">
            <a:avLst/>
          </a:prstGeom>
        </p:spPr>
      </p:pic>
    </p:spTree>
    <p:extLst>
      <p:ext uri="{BB962C8B-B14F-4D97-AF65-F5344CB8AC3E}">
        <p14:creationId xmlns:p14="http://schemas.microsoft.com/office/powerpoint/2010/main" val="1046676056"/>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099072711"/>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603912750"/>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Rectángulo 3"/>
          <p:cNvSpPr/>
          <p:nvPr/>
        </p:nvSpPr>
        <p:spPr>
          <a:xfrm>
            <a:off x="8672512" y="6315075"/>
            <a:ext cx="2314575" cy="342900"/>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5" name="Triángulo rectángulo 4"/>
          <p:cNvSpPr/>
          <p:nvPr/>
        </p:nvSpPr>
        <p:spPr>
          <a:xfrm flipH="1">
            <a:off x="8101012" y="6315075"/>
            <a:ext cx="571500" cy="342900"/>
          </a:xfrm>
          <a:prstGeom prst="rtTriangle">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extLst>
      <p:ext uri="{BB962C8B-B14F-4D97-AF65-F5344CB8AC3E}">
        <p14:creationId xmlns:p14="http://schemas.microsoft.com/office/powerpoint/2010/main" val="687351850"/>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627417844"/>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581690905"/>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664612573"/>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527623516"/>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848592959"/>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058721119"/>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897061827"/>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824393466"/>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378578638"/>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790177850"/>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241825156"/>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113402765"/>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718167631"/>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019340930"/>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732350209"/>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88089081"/>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004671025"/>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833912909"/>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59664575"/>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453188366"/>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006497008"/>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47341610"/>
      </p:ext>
    </p:extLst>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56</TotalTime>
  <Words>293</Words>
  <Application>Microsoft Office PowerPoint</Application>
  <PresentationFormat>Panorámica</PresentationFormat>
  <Paragraphs>7</Paragraphs>
  <Slides>82</Slides>
  <Notes>0</Notes>
  <HiddenSlides>0</HiddenSlides>
  <MMClips>1</MMClips>
  <ScaleCrop>false</ScaleCrop>
  <HeadingPairs>
    <vt:vector size="6" baseType="variant">
      <vt:variant>
        <vt:lpstr>Fuentes usadas</vt:lpstr>
      </vt:variant>
      <vt:variant>
        <vt:i4>4</vt:i4>
      </vt:variant>
      <vt:variant>
        <vt:lpstr>Tema</vt:lpstr>
      </vt:variant>
      <vt:variant>
        <vt:i4>2</vt:i4>
      </vt:variant>
      <vt:variant>
        <vt:lpstr>Títulos de diapositiva</vt:lpstr>
      </vt:variant>
      <vt:variant>
        <vt:i4>82</vt:i4>
      </vt:variant>
    </vt:vector>
  </HeadingPairs>
  <TitlesOfParts>
    <vt:vector size="88" baseType="lpstr">
      <vt:lpstr>Arial</vt:lpstr>
      <vt:lpstr>Calibri</vt:lpstr>
      <vt:lpstr>Calibri Light</vt:lpstr>
      <vt:lpstr>Kristen ITC</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Margarita Moreno Barbero</cp:lastModifiedBy>
  <cp:revision>10</cp:revision>
  <dcterms:created xsi:type="dcterms:W3CDTF">2017-04-23T17:21:36Z</dcterms:created>
  <dcterms:modified xsi:type="dcterms:W3CDTF">2017-10-12T22:27:45Z</dcterms:modified>
</cp:coreProperties>
</file>