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42"/>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5" r:id="rId19"/>
    <p:sldId id="271" r:id="rId20"/>
    <p:sldId id="276" r:id="rId21"/>
    <p:sldId id="272" r:id="rId22"/>
    <p:sldId id="273" r:id="rId23"/>
    <p:sldId id="274" r:id="rId24"/>
    <p:sldId id="277" r:id="rId25"/>
    <p:sldId id="278" r:id="rId26"/>
    <p:sldId id="279" r:id="rId27"/>
    <p:sldId id="280" r:id="rId28"/>
    <p:sldId id="281" r:id="rId29"/>
    <p:sldId id="282" r:id="rId30"/>
    <p:sldId id="284" r:id="rId31"/>
    <p:sldId id="283" r:id="rId32"/>
    <p:sldId id="285" r:id="rId33"/>
    <p:sldId id="286" r:id="rId34"/>
    <p:sldId id="287" r:id="rId35"/>
    <p:sldId id="289" r:id="rId36"/>
    <p:sldId id="290" r:id="rId37"/>
    <p:sldId id="291" r:id="rId38"/>
    <p:sldId id="292" r:id="rId39"/>
    <p:sldId id="327" r:id="rId40"/>
    <p:sldId id="328" r:id="rId41"/>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32964F8A-6089-4F3F-866F-89CDC1CCA0E9}"/>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E75C6617-7BD6-4E8F-B6DD-EBB257EC1303}"/>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DF5F516-35AE-49C6-BAEC-25FE1F789ED7}" type="datetime1">
              <a:rPr lang="es-ES"/>
              <a:pPr lvl="0"/>
              <a:t>02/10/2020</a:t>
            </a:fld>
            <a:endParaRPr lang="es-ES"/>
          </a:p>
        </p:txBody>
      </p:sp>
      <p:sp>
        <p:nvSpPr>
          <p:cNvPr id="4" name="Marcador de imagen de diapositiva 3">
            <a:extLst>
              <a:ext uri="{FF2B5EF4-FFF2-40B4-BE49-F238E27FC236}">
                <a16:creationId xmlns:a16="http://schemas.microsoft.com/office/drawing/2014/main" id="{678AC984-FAB1-4DA5-B874-83440762FDA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049BDA79-4690-49A7-86D2-065982B37681}"/>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C9D99DC-8B39-4B87-986A-DFF5AA81EAC3}"/>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C08E3334-FB83-4721-ADB7-FD20D1A77DBF}"/>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2404617-F31C-4BB4-9439-6BA3AD75ADC9}" type="slidenum">
              <a:t>‹Nº›</a:t>
            </a:fld>
            <a:endParaRPr lang="es-ES"/>
          </a:p>
        </p:txBody>
      </p:sp>
    </p:spTree>
    <p:extLst>
      <p:ext uri="{BB962C8B-B14F-4D97-AF65-F5344CB8AC3E}">
        <p14:creationId xmlns:p14="http://schemas.microsoft.com/office/powerpoint/2010/main" val="1985627834"/>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5064E2A5-653E-419B-9A81-BA9C10153225}"/>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10A0000-F5C0-46F4-864B-7FB47FED0EE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A5B7B43-BEDF-4636-A96A-B26CBBA8B68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DF854C1B-8DE6-4913-8029-9E9BA1A8636C}"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308F0DD-1982-40CC-A803-4D4424E805D2}"/>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E7A0164-BA38-44EF-88B7-E35E6687C0E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40A62033-393A-455F-84B2-502239D413E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ECBEE77-49C6-4DA4-9A06-B5684420FC2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C176378-BD7C-4D34-B73B-1E2F57C4F005}"/>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9E4582E-E3DF-456C-A19A-7B7FCD3C4AA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A1C2D2D8-5EEF-41FA-90A0-96E9084351D3}"/>
              </a:ext>
            </a:extLst>
          </p:cNvPr>
          <p:cNvSpPr txBox="1">
            <a:spLocks noGrp="1"/>
          </p:cNvSpPr>
          <p:nvPr>
            <p:ph type="dt" sz="half" idx="7"/>
          </p:nvPr>
        </p:nvSpPr>
        <p:spPr/>
        <p:txBody>
          <a:bodyPr/>
          <a:lstStyle>
            <a:lvl1pPr>
              <a:defRPr/>
            </a:lvl1pPr>
          </a:lstStyle>
          <a:p>
            <a:pPr lvl="0"/>
            <a:fld id="{79B5C4BB-6DE8-495E-A49F-77139D8C8BA5}" type="datetime1">
              <a:rPr lang="es-ES"/>
              <a:pPr lvl="0"/>
              <a:t>02/10/2020</a:t>
            </a:fld>
            <a:endParaRPr lang="es-ES"/>
          </a:p>
        </p:txBody>
      </p:sp>
      <p:sp>
        <p:nvSpPr>
          <p:cNvPr id="5" name="Marcador de pie de página 4">
            <a:extLst>
              <a:ext uri="{FF2B5EF4-FFF2-40B4-BE49-F238E27FC236}">
                <a16:creationId xmlns:a16="http://schemas.microsoft.com/office/drawing/2014/main" id="{90FA207B-26CB-4BF8-AB99-4F7154F730C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A6212DC-421B-4B42-90C5-E904385BC5FE}"/>
              </a:ext>
            </a:extLst>
          </p:cNvPr>
          <p:cNvSpPr txBox="1">
            <a:spLocks noGrp="1"/>
          </p:cNvSpPr>
          <p:nvPr>
            <p:ph type="sldNum" sz="quarter" idx="8"/>
          </p:nvPr>
        </p:nvSpPr>
        <p:spPr/>
        <p:txBody>
          <a:bodyPr/>
          <a:lstStyle>
            <a:lvl1pPr>
              <a:defRPr/>
            </a:lvl1pPr>
          </a:lstStyle>
          <a:p>
            <a:pPr lvl="0"/>
            <a:fld id="{56693E9C-C988-46C5-A9AF-C0910974F7B5}" type="slidenum">
              <a:t>‹Nº›</a:t>
            </a:fld>
            <a:endParaRPr lang="es-ES"/>
          </a:p>
        </p:txBody>
      </p:sp>
    </p:spTree>
    <p:extLst>
      <p:ext uri="{BB962C8B-B14F-4D97-AF65-F5344CB8AC3E}">
        <p14:creationId xmlns:p14="http://schemas.microsoft.com/office/powerpoint/2010/main" val="2752437728"/>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935F00B-30A6-49D5-81B0-2156ECC4760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1A5CCE5-D5C0-4F85-AABB-6B8C774EDC09}"/>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0186A84-4046-4B51-830B-40E6A688F647}"/>
              </a:ext>
            </a:extLst>
          </p:cNvPr>
          <p:cNvSpPr txBox="1">
            <a:spLocks noGrp="1"/>
          </p:cNvSpPr>
          <p:nvPr>
            <p:ph type="dt" sz="half" idx="7"/>
          </p:nvPr>
        </p:nvSpPr>
        <p:spPr/>
        <p:txBody>
          <a:bodyPr/>
          <a:lstStyle>
            <a:lvl1pPr>
              <a:defRPr/>
            </a:lvl1pPr>
          </a:lstStyle>
          <a:p>
            <a:pPr lvl="0"/>
            <a:fld id="{9DAE18B2-F99A-417A-B73F-21CB1341B03B}" type="datetime1">
              <a:rPr lang="es-ES"/>
              <a:pPr lvl="0"/>
              <a:t>02/10/2020</a:t>
            </a:fld>
            <a:endParaRPr lang="es-ES"/>
          </a:p>
        </p:txBody>
      </p:sp>
      <p:sp>
        <p:nvSpPr>
          <p:cNvPr id="5" name="Marcador de pie de página 4">
            <a:extLst>
              <a:ext uri="{FF2B5EF4-FFF2-40B4-BE49-F238E27FC236}">
                <a16:creationId xmlns:a16="http://schemas.microsoft.com/office/drawing/2014/main" id="{AC40C66A-B23B-447E-85C0-B584EC40342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344C7E6-772C-4C38-8E2D-B1F933677362}"/>
              </a:ext>
            </a:extLst>
          </p:cNvPr>
          <p:cNvSpPr txBox="1">
            <a:spLocks noGrp="1"/>
          </p:cNvSpPr>
          <p:nvPr>
            <p:ph type="sldNum" sz="quarter" idx="8"/>
          </p:nvPr>
        </p:nvSpPr>
        <p:spPr/>
        <p:txBody>
          <a:bodyPr/>
          <a:lstStyle>
            <a:lvl1pPr>
              <a:defRPr/>
            </a:lvl1pPr>
          </a:lstStyle>
          <a:p>
            <a:pPr lvl="0"/>
            <a:fld id="{D3E410D8-2A40-4449-9BC9-B3DE0892FBE1}" type="slidenum">
              <a:t>‹Nº›</a:t>
            </a:fld>
            <a:endParaRPr lang="es-ES"/>
          </a:p>
        </p:txBody>
      </p:sp>
    </p:spTree>
    <p:extLst>
      <p:ext uri="{BB962C8B-B14F-4D97-AF65-F5344CB8AC3E}">
        <p14:creationId xmlns:p14="http://schemas.microsoft.com/office/powerpoint/2010/main" val="8921161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4CEBB6-EE09-40C2-AC88-A388BAAADFE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F2D4B82-15B1-4B5A-8830-4E1C21A99C5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54233D71-1EF8-4129-850D-F59B7C4913E0}"/>
              </a:ext>
            </a:extLst>
          </p:cNvPr>
          <p:cNvSpPr txBox="1">
            <a:spLocks noGrp="1"/>
          </p:cNvSpPr>
          <p:nvPr>
            <p:ph type="dt" sz="half" idx="7"/>
          </p:nvPr>
        </p:nvSpPr>
        <p:spPr/>
        <p:txBody>
          <a:bodyPr/>
          <a:lstStyle>
            <a:lvl1pPr>
              <a:defRPr/>
            </a:lvl1pPr>
          </a:lstStyle>
          <a:p>
            <a:pPr lvl="0"/>
            <a:fld id="{6060A0B6-61E6-4AC7-88A6-7C8880350135}" type="datetime1">
              <a:rPr lang="es-ES"/>
              <a:pPr lvl="0"/>
              <a:t>02/10/2020</a:t>
            </a:fld>
            <a:endParaRPr lang="es-ES"/>
          </a:p>
        </p:txBody>
      </p:sp>
      <p:sp>
        <p:nvSpPr>
          <p:cNvPr id="5" name="Marcador de pie de página 4">
            <a:extLst>
              <a:ext uri="{FF2B5EF4-FFF2-40B4-BE49-F238E27FC236}">
                <a16:creationId xmlns:a16="http://schemas.microsoft.com/office/drawing/2014/main" id="{8570774A-2077-4436-996E-5CC25B649CE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F361927-08D2-4164-A110-3E92D2199BB4}"/>
              </a:ext>
            </a:extLst>
          </p:cNvPr>
          <p:cNvSpPr txBox="1">
            <a:spLocks noGrp="1"/>
          </p:cNvSpPr>
          <p:nvPr>
            <p:ph type="sldNum" sz="quarter" idx="8"/>
          </p:nvPr>
        </p:nvSpPr>
        <p:spPr/>
        <p:txBody>
          <a:bodyPr/>
          <a:lstStyle>
            <a:lvl1pPr>
              <a:defRPr/>
            </a:lvl1pPr>
          </a:lstStyle>
          <a:p>
            <a:pPr lvl="0"/>
            <a:fld id="{4E4CDF05-0FC2-44E5-BC53-63B77BBE1C82}" type="slidenum">
              <a:t>‹Nº›</a:t>
            </a:fld>
            <a:endParaRPr lang="es-ES"/>
          </a:p>
        </p:txBody>
      </p:sp>
    </p:spTree>
    <p:extLst>
      <p:ext uri="{BB962C8B-B14F-4D97-AF65-F5344CB8AC3E}">
        <p14:creationId xmlns:p14="http://schemas.microsoft.com/office/powerpoint/2010/main" val="22771376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24FCED9-8FC3-4E84-97F5-F8959995886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37365EE-1247-4776-9275-5B550CA3F29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7996B4E-FF62-41AE-A613-9C231100F5C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F3053154-C9AB-4D84-8758-D2B8B1E7CE9C}"/>
              </a:ext>
            </a:extLst>
          </p:cNvPr>
          <p:cNvSpPr txBox="1">
            <a:spLocks noGrp="1"/>
          </p:cNvSpPr>
          <p:nvPr>
            <p:ph type="dt" sz="half" idx="7"/>
          </p:nvPr>
        </p:nvSpPr>
        <p:spPr/>
        <p:txBody>
          <a:bodyPr/>
          <a:lstStyle>
            <a:lvl1pPr>
              <a:defRPr/>
            </a:lvl1pPr>
          </a:lstStyle>
          <a:p>
            <a:pPr lvl="0"/>
            <a:fld id="{1EC43FA9-73C1-40CA-8DB6-539906F605B9}" type="datetime1">
              <a:rPr lang="es-ES"/>
              <a:pPr lvl="0"/>
              <a:t>02/10/2020</a:t>
            </a:fld>
            <a:endParaRPr lang="es-ES"/>
          </a:p>
        </p:txBody>
      </p:sp>
      <p:sp>
        <p:nvSpPr>
          <p:cNvPr id="6" name="Marcador de pie de página 5">
            <a:extLst>
              <a:ext uri="{FF2B5EF4-FFF2-40B4-BE49-F238E27FC236}">
                <a16:creationId xmlns:a16="http://schemas.microsoft.com/office/drawing/2014/main" id="{3B82A5D3-769C-4C0A-8A59-45DACE757E3E}"/>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AA5CFFE-D7E4-4FA6-ACC0-E27D2D0E2169}"/>
              </a:ext>
            </a:extLst>
          </p:cNvPr>
          <p:cNvSpPr txBox="1">
            <a:spLocks noGrp="1"/>
          </p:cNvSpPr>
          <p:nvPr>
            <p:ph type="sldNum" sz="quarter" idx="8"/>
          </p:nvPr>
        </p:nvSpPr>
        <p:spPr/>
        <p:txBody>
          <a:bodyPr/>
          <a:lstStyle>
            <a:lvl1pPr>
              <a:defRPr/>
            </a:lvl1pPr>
          </a:lstStyle>
          <a:p>
            <a:pPr lvl="0"/>
            <a:fld id="{484722D6-FF39-4B76-8D3B-FF50E8555209}" type="slidenum">
              <a:t>‹Nº›</a:t>
            </a:fld>
            <a:endParaRPr lang="es-ES"/>
          </a:p>
        </p:txBody>
      </p:sp>
    </p:spTree>
    <p:extLst>
      <p:ext uri="{BB962C8B-B14F-4D97-AF65-F5344CB8AC3E}">
        <p14:creationId xmlns:p14="http://schemas.microsoft.com/office/powerpoint/2010/main" val="28769235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4536391-8932-4BEC-A31E-E76F56A0945B}"/>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58E6BD1-38BF-4999-9DF2-0CD1725C1688}"/>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9132A991-949D-4C67-BA65-1139D5783D9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D1892DFF-D60F-4BA4-ACB3-10C95A43CEF9}"/>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EDC96F8-954D-487C-B270-CED20899A68B}"/>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2810B762-731A-48C9-8C43-650605AB0F12}"/>
              </a:ext>
            </a:extLst>
          </p:cNvPr>
          <p:cNvSpPr txBox="1">
            <a:spLocks noGrp="1"/>
          </p:cNvSpPr>
          <p:nvPr>
            <p:ph type="dt" sz="half" idx="7"/>
          </p:nvPr>
        </p:nvSpPr>
        <p:spPr/>
        <p:txBody>
          <a:bodyPr/>
          <a:lstStyle>
            <a:lvl1pPr>
              <a:defRPr/>
            </a:lvl1pPr>
          </a:lstStyle>
          <a:p>
            <a:pPr lvl="0"/>
            <a:fld id="{70044B3A-79DD-4972-AD2C-043320F04881}" type="datetime1">
              <a:rPr lang="es-ES"/>
              <a:pPr lvl="0"/>
              <a:t>02/10/2020</a:t>
            </a:fld>
            <a:endParaRPr lang="es-ES"/>
          </a:p>
        </p:txBody>
      </p:sp>
      <p:sp>
        <p:nvSpPr>
          <p:cNvPr id="8" name="Marcador de pie de página 7">
            <a:extLst>
              <a:ext uri="{FF2B5EF4-FFF2-40B4-BE49-F238E27FC236}">
                <a16:creationId xmlns:a16="http://schemas.microsoft.com/office/drawing/2014/main" id="{32931C56-9D10-4B1D-AD89-0A1E347F8048}"/>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76653B1A-8C39-4AB0-951E-3FFA933278F6}"/>
              </a:ext>
            </a:extLst>
          </p:cNvPr>
          <p:cNvSpPr txBox="1">
            <a:spLocks noGrp="1"/>
          </p:cNvSpPr>
          <p:nvPr>
            <p:ph type="sldNum" sz="quarter" idx="8"/>
          </p:nvPr>
        </p:nvSpPr>
        <p:spPr/>
        <p:txBody>
          <a:bodyPr/>
          <a:lstStyle>
            <a:lvl1pPr>
              <a:defRPr/>
            </a:lvl1pPr>
          </a:lstStyle>
          <a:p>
            <a:pPr lvl="0"/>
            <a:fld id="{261957DB-8638-4A50-9202-E6BBF475A609}" type="slidenum">
              <a:t>‹Nº›</a:t>
            </a:fld>
            <a:endParaRPr lang="es-ES"/>
          </a:p>
        </p:txBody>
      </p:sp>
    </p:spTree>
    <p:extLst>
      <p:ext uri="{BB962C8B-B14F-4D97-AF65-F5344CB8AC3E}">
        <p14:creationId xmlns:p14="http://schemas.microsoft.com/office/powerpoint/2010/main" val="15484917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317F89-40E3-430D-9DD5-805B4A52BA2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F5E0309E-CA69-481F-A075-2C5090372ABF}"/>
              </a:ext>
            </a:extLst>
          </p:cNvPr>
          <p:cNvSpPr txBox="1">
            <a:spLocks noGrp="1"/>
          </p:cNvSpPr>
          <p:nvPr>
            <p:ph type="dt" sz="half" idx="7"/>
          </p:nvPr>
        </p:nvSpPr>
        <p:spPr/>
        <p:txBody>
          <a:bodyPr/>
          <a:lstStyle>
            <a:lvl1pPr>
              <a:defRPr/>
            </a:lvl1pPr>
          </a:lstStyle>
          <a:p>
            <a:pPr lvl="0"/>
            <a:fld id="{5B82EA53-DEC4-443E-89CA-C0CC2D0F8CD5}" type="datetime1">
              <a:rPr lang="es-ES"/>
              <a:pPr lvl="0"/>
              <a:t>02/10/2020</a:t>
            </a:fld>
            <a:endParaRPr lang="es-ES"/>
          </a:p>
        </p:txBody>
      </p:sp>
      <p:sp>
        <p:nvSpPr>
          <p:cNvPr id="4" name="Marcador de pie de página 3">
            <a:extLst>
              <a:ext uri="{FF2B5EF4-FFF2-40B4-BE49-F238E27FC236}">
                <a16:creationId xmlns:a16="http://schemas.microsoft.com/office/drawing/2014/main" id="{B86A3EE2-2DE8-4E4E-AC5F-6D0BB5F1920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7A955796-2066-49A2-8672-26E7092792ED}"/>
              </a:ext>
            </a:extLst>
          </p:cNvPr>
          <p:cNvSpPr txBox="1">
            <a:spLocks noGrp="1"/>
          </p:cNvSpPr>
          <p:nvPr>
            <p:ph type="sldNum" sz="quarter" idx="8"/>
          </p:nvPr>
        </p:nvSpPr>
        <p:spPr/>
        <p:txBody>
          <a:bodyPr/>
          <a:lstStyle>
            <a:lvl1pPr>
              <a:defRPr/>
            </a:lvl1pPr>
          </a:lstStyle>
          <a:p>
            <a:pPr lvl="0"/>
            <a:fld id="{FEB159CB-32A2-429B-B296-DA75C478422F}" type="slidenum">
              <a:t>‹Nº›</a:t>
            </a:fld>
            <a:endParaRPr lang="es-ES"/>
          </a:p>
        </p:txBody>
      </p:sp>
    </p:spTree>
    <p:extLst>
      <p:ext uri="{BB962C8B-B14F-4D97-AF65-F5344CB8AC3E}">
        <p14:creationId xmlns:p14="http://schemas.microsoft.com/office/powerpoint/2010/main" val="23763464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CB183B4-6F58-42CB-89AA-82BC419DC37C}"/>
              </a:ext>
            </a:extLst>
          </p:cNvPr>
          <p:cNvSpPr txBox="1">
            <a:spLocks noGrp="1"/>
          </p:cNvSpPr>
          <p:nvPr>
            <p:ph type="dt" sz="half" idx="7"/>
          </p:nvPr>
        </p:nvSpPr>
        <p:spPr/>
        <p:txBody>
          <a:bodyPr/>
          <a:lstStyle>
            <a:lvl1pPr>
              <a:defRPr/>
            </a:lvl1pPr>
          </a:lstStyle>
          <a:p>
            <a:pPr lvl="0"/>
            <a:fld id="{5C0F45F6-B4FF-4B88-A0B4-3132785BB53D}" type="datetime1">
              <a:rPr lang="es-ES"/>
              <a:pPr lvl="0"/>
              <a:t>02/10/2020</a:t>
            </a:fld>
            <a:endParaRPr lang="es-ES"/>
          </a:p>
        </p:txBody>
      </p:sp>
      <p:sp>
        <p:nvSpPr>
          <p:cNvPr id="3" name="Marcador de pie de página 2">
            <a:extLst>
              <a:ext uri="{FF2B5EF4-FFF2-40B4-BE49-F238E27FC236}">
                <a16:creationId xmlns:a16="http://schemas.microsoft.com/office/drawing/2014/main" id="{2661AFE8-486B-42EB-AE95-0AE5996DFD7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B2B8743-5F61-462E-9C54-6F7FDE9749B3}"/>
              </a:ext>
            </a:extLst>
          </p:cNvPr>
          <p:cNvSpPr txBox="1">
            <a:spLocks noGrp="1"/>
          </p:cNvSpPr>
          <p:nvPr>
            <p:ph type="sldNum" sz="quarter" idx="8"/>
          </p:nvPr>
        </p:nvSpPr>
        <p:spPr/>
        <p:txBody>
          <a:bodyPr/>
          <a:lstStyle>
            <a:lvl1pPr>
              <a:defRPr/>
            </a:lvl1pPr>
          </a:lstStyle>
          <a:p>
            <a:pPr lvl="0"/>
            <a:fld id="{EF0EBCA3-DF2A-4500-A44C-A75B4E60E4D9}" type="slidenum">
              <a:t>‹Nº›</a:t>
            </a:fld>
            <a:endParaRPr lang="es-ES"/>
          </a:p>
        </p:txBody>
      </p:sp>
    </p:spTree>
    <p:extLst>
      <p:ext uri="{BB962C8B-B14F-4D97-AF65-F5344CB8AC3E}">
        <p14:creationId xmlns:p14="http://schemas.microsoft.com/office/powerpoint/2010/main" val="26488569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51ED5C6-CE48-4B0A-9934-C4A62CEDA525}"/>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CFFF246F-C036-48ED-991D-3E875018BED8}"/>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0B11ED3E-09C8-41C8-A999-5D53D96B58C9}"/>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CA19C8E-7CDC-44CB-AF8D-EE59576E0134}"/>
              </a:ext>
            </a:extLst>
          </p:cNvPr>
          <p:cNvSpPr txBox="1">
            <a:spLocks noGrp="1"/>
          </p:cNvSpPr>
          <p:nvPr>
            <p:ph type="dt" sz="half" idx="7"/>
          </p:nvPr>
        </p:nvSpPr>
        <p:spPr/>
        <p:txBody>
          <a:bodyPr/>
          <a:lstStyle>
            <a:lvl1pPr>
              <a:defRPr/>
            </a:lvl1pPr>
          </a:lstStyle>
          <a:p>
            <a:pPr lvl="0"/>
            <a:fld id="{30BC93D7-05AF-4107-9F61-96360D0FF51F}" type="datetime1">
              <a:rPr lang="es-ES"/>
              <a:pPr lvl="0"/>
              <a:t>02/10/2020</a:t>
            </a:fld>
            <a:endParaRPr lang="es-ES"/>
          </a:p>
        </p:txBody>
      </p:sp>
      <p:sp>
        <p:nvSpPr>
          <p:cNvPr id="6" name="Marcador de pie de página 5">
            <a:extLst>
              <a:ext uri="{FF2B5EF4-FFF2-40B4-BE49-F238E27FC236}">
                <a16:creationId xmlns:a16="http://schemas.microsoft.com/office/drawing/2014/main" id="{7F125CAD-8992-4461-9548-17A1EC26505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0F543A4B-DAE3-48D2-AE38-D8372147554A}"/>
              </a:ext>
            </a:extLst>
          </p:cNvPr>
          <p:cNvSpPr txBox="1">
            <a:spLocks noGrp="1"/>
          </p:cNvSpPr>
          <p:nvPr>
            <p:ph type="sldNum" sz="quarter" idx="8"/>
          </p:nvPr>
        </p:nvSpPr>
        <p:spPr/>
        <p:txBody>
          <a:bodyPr/>
          <a:lstStyle>
            <a:lvl1pPr>
              <a:defRPr/>
            </a:lvl1pPr>
          </a:lstStyle>
          <a:p>
            <a:pPr lvl="0"/>
            <a:fld id="{2E90D4BF-E1DF-46B9-957F-8C3D78EDD69F}" type="slidenum">
              <a:t>‹Nº›</a:t>
            </a:fld>
            <a:endParaRPr lang="es-ES"/>
          </a:p>
        </p:txBody>
      </p:sp>
    </p:spTree>
    <p:extLst>
      <p:ext uri="{BB962C8B-B14F-4D97-AF65-F5344CB8AC3E}">
        <p14:creationId xmlns:p14="http://schemas.microsoft.com/office/powerpoint/2010/main" val="17470622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756BEEE-6601-4FC5-8E4B-9B27ECF806D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1C9FAEE-9A2D-4E52-ACC5-A9357D7956E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E65ABEC-CEC4-4D5B-8D0D-14C9C898C0D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ED7D62D-818C-41FD-82C6-13EE6104B86F}"/>
              </a:ext>
            </a:extLst>
          </p:cNvPr>
          <p:cNvSpPr txBox="1">
            <a:spLocks noGrp="1"/>
          </p:cNvSpPr>
          <p:nvPr>
            <p:ph type="dt" sz="half" idx="7"/>
          </p:nvPr>
        </p:nvSpPr>
        <p:spPr/>
        <p:txBody>
          <a:bodyPr/>
          <a:lstStyle>
            <a:lvl1pPr>
              <a:defRPr/>
            </a:lvl1pPr>
          </a:lstStyle>
          <a:p>
            <a:pPr lvl="0"/>
            <a:fld id="{6832E49B-F77D-48CA-8ADC-BA6683A5A16E}" type="datetime1">
              <a:rPr lang="es-ES"/>
              <a:pPr lvl="0"/>
              <a:t>02/10/2020</a:t>
            </a:fld>
            <a:endParaRPr lang="es-ES"/>
          </a:p>
        </p:txBody>
      </p:sp>
      <p:sp>
        <p:nvSpPr>
          <p:cNvPr id="6" name="Marcador de pie de página 5">
            <a:extLst>
              <a:ext uri="{FF2B5EF4-FFF2-40B4-BE49-F238E27FC236}">
                <a16:creationId xmlns:a16="http://schemas.microsoft.com/office/drawing/2014/main" id="{FA639552-5AE6-405D-9A1B-3FA0F55327D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854E9E12-6A13-4476-88FA-A6A7F8F52A64}"/>
              </a:ext>
            </a:extLst>
          </p:cNvPr>
          <p:cNvSpPr txBox="1">
            <a:spLocks noGrp="1"/>
          </p:cNvSpPr>
          <p:nvPr>
            <p:ph type="sldNum" sz="quarter" idx="8"/>
          </p:nvPr>
        </p:nvSpPr>
        <p:spPr/>
        <p:txBody>
          <a:bodyPr/>
          <a:lstStyle>
            <a:lvl1pPr>
              <a:defRPr/>
            </a:lvl1pPr>
          </a:lstStyle>
          <a:p>
            <a:pPr lvl="0"/>
            <a:fld id="{03CACC3C-83D5-4E51-A0F2-5B17DC9D85C6}" type="slidenum">
              <a:t>‹Nº›</a:t>
            </a:fld>
            <a:endParaRPr lang="es-ES"/>
          </a:p>
        </p:txBody>
      </p:sp>
    </p:spTree>
    <p:extLst>
      <p:ext uri="{BB962C8B-B14F-4D97-AF65-F5344CB8AC3E}">
        <p14:creationId xmlns:p14="http://schemas.microsoft.com/office/powerpoint/2010/main" val="1072352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6A5F5CE-0ADA-4459-9507-DE9D437DDE54}"/>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879BCF7-6627-44D7-8119-8A8B7B5DCED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22B74EC-D6AE-4E40-B5BA-A84A8DCB3FF4}"/>
              </a:ext>
            </a:extLst>
          </p:cNvPr>
          <p:cNvSpPr txBox="1">
            <a:spLocks noGrp="1"/>
          </p:cNvSpPr>
          <p:nvPr>
            <p:ph type="dt" sz="half" idx="7"/>
          </p:nvPr>
        </p:nvSpPr>
        <p:spPr/>
        <p:txBody>
          <a:bodyPr/>
          <a:lstStyle>
            <a:lvl1pPr>
              <a:defRPr/>
            </a:lvl1pPr>
          </a:lstStyle>
          <a:p>
            <a:pPr lvl="0"/>
            <a:fld id="{A335EC78-D6E7-4D4D-911E-A242CD7BA4CD}" type="datetime1">
              <a:rPr lang="es-ES"/>
              <a:pPr lvl="0"/>
              <a:t>02/10/2020</a:t>
            </a:fld>
            <a:endParaRPr lang="es-ES"/>
          </a:p>
        </p:txBody>
      </p:sp>
      <p:sp>
        <p:nvSpPr>
          <p:cNvPr id="5" name="Marcador de pie de página 4">
            <a:extLst>
              <a:ext uri="{FF2B5EF4-FFF2-40B4-BE49-F238E27FC236}">
                <a16:creationId xmlns:a16="http://schemas.microsoft.com/office/drawing/2014/main" id="{03C3C08A-66C6-464C-9550-6FD7F4933EB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9F93C9B-533B-4F17-9143-783B0F4F51F3}"/>
              </a:ext>
            </a:extLst>
          </p:cNvPr>
          <p:cNvSpPr txBox="1">
            <a:spLocks noGrp="1"/>
          </p:cNvSpPr>
          <p:nvPr>
            <p:ph type="sldNum" sz="quarter" idx="8"/>
          </p:nvPr>
        </p:nvSpPr>
        <p:spPr/>
        <p:txBody>
          <a:bodyPr/>
          <a:lstStyle>
            <a:lvl1pPr>
              <a:defRPr/>
            </a:lvl1pPr>
          </a:lstStyle>
          <a:p>
            <a:pPr lvl="0"/>
            <a:fld id="{702DB4D5-6122-4D17-9D4B-4B9357608B0B}" type="slidenum">
              <a:t>‹Nº›</a:t>
            </a:fld>
            <a:endParaRPr lang="es-ES"/>
          </a:p>
        </p:txBody>
      </p:sp>
    </p:spTree>
    <p:extLst>
      <p:ext uri="{BB962C8B-B14F-4D97-AF65-F5344CB8AC3E}">
        <p14:creationId xmlns:p14="http://schemas.microsoft.com/office/powerpoint/2010/main" val="40786212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B531E1C-B3FD-41F9-9CDA-26387B07AB8F}"/>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96F08E59-4A38-42D4-8611-357334B07C6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7B54226-D31A-40EE-8654-68634EFA016C}"/>
              </a:ext>
            </a:extLst>
          </p:cNvPr>
          <p:cNvSpPr txBox="1">
            <a:spLocks noGrp="1"/>
          </p:cNvSpPr>
          <p:nvPr>
            <p:ph type="dt" sz="half" idx="7"/>
          </p:nvPr>
        </p:nvSpPr>
        <p:spPr/>
        <p:txBody>
          <a:bodyPr/>
          <a:lstStyle>
            <a:lvl1pPr>
              <a:defRPr/>
            </a:lvl1pPr>
          </a:lstStyle>
          <a:p>
            <a:pPr lvl="0"/>
            <a:fld id="{EEA57FAB-BB54-442D-ADA2-081FE20B34A2}" type="datetime1">
              <a:rPr lang="es-ES"/>
              <a:pPr lvl="0"/>
              <a:t>02/10/2020</a:t>
            </a:fld>
            <a:endParaRPr lang="es-ES"/>
          </a:p>
        </p:txBody>
      </p:sp>
      <p:sp>
        <p:nvSpPr>
          <p:cNvPr id="5" name="Marcador de pie de página 4">
            <a:extLst>
              <a:ext uri="{FF2B5EF4-FFF2-40B4-BE49-F238E27FC236}">
                <a16:creationId xmlns:a16="http://schemas.microsoft.com/office/drawing/2014/main" id="{0A3CE671-6634-4880-83E0-05566451540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8D50EAC-BFB2-4F1C-99E7-07F534028397}"/>
              </a:ext>
            </a:extLst>
          </p:cNvPr>
          <p:cNvSpPr txBox="1">
            <a:spLocks noGrp="1"/>
          </p:cNvSpPr>
          <p:nvPr>
            <p:ph type="sldNum" sz="quarter" idx="8"/>
          </p:nvPr>
        </p:nvSpPr>
        <p:spPr/>
        <p:txBody>
          <a:bodyPr/>
          <a:lstStyle>
            <a:lvl1pPr>
              <a:defRPr/>
            </a:lvl1pPr>
          </a:lstStyle>
          <a:p>
            <a:pPr lvl="0"/>
            <a:fld id="{843B2986-1245-4D54-83D3-D8DD3D927EEB}" type="slidenum">
              <a:t>‹Nº›</a:t>
            </a:fld>
            <a:endParaRPr lang="es-ES"/>
          </a:p>
        </p:txBody>
      </p:sp>
    </p:spTree>
    <p:extLst>
      <p:ext uri="{BB962C8B-B14F-4D97-AF65-F5344CB8AC3E}">
        <p14:creationId xmlns:p14="http://schemas.microsoft.com/office/powerpoint/2010/main" val="38930203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9380A60-D701-419F-91EE-9D5D01E42C0F}"/>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2D1DBE6-2E73-425E-8651-17E493BB3AC2}"/>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Rectangle 4">
            <a:extLst>
              <a:ext uri="{FF2B5EF4-FFF2-40B4-BE49-F238E27FC236}">
                <a16:creationId xmlns:a16="http://schemas.microsoft.com/office/drawing/2014/main" id="{665565A8-5A00-4A71-8F85-3B56DD44A02E}"/>
              </a:ext>
            </a:extLst>
          </p:cNvPr>
          <p:cNvSpPr txBox="1">
            <a:spLocks noGrp="1"/>
          </p:cNvSpPr>
          <p:nvPr>
            <p:ph type="dt" sz="half" idx="7"/>
          </p:nvPr>
        </p:nvSpPr>
        <p:spPr/>
        <p:txBody>
          <a:bodyPr/>
          <a:lstStyle>
            <a:lvl1pPr>
              <a:defRPr sz="1400"/>
            </a:lvl1pPr>
          </a:lstStyle>
          <a:p>
            <a:pPr lvl="0"/>
            <a:endParaRPr lang="es-ES"/>
          </a:p>
        </p:txBody>
      </p:sp>
      <p:sp>
        <p:nvSpPr>
          <p:cNvPr id="5" name="Rectangle 5">
            <a:extLst>
              <a:ext uri="{FF2B5EF4-FFF2-40B4-BE49-F238E27FC236}">
                <a16:creationId xmlns:a16="http://schemas.microsoft.com/office/drawing/2014/main" id="{8F2FC5EE-D271-4876-87E1-0DA021ACC626}"/>
              </a:ext>
            </a:extLst>
          </p:cNvPr>
          <p:cNvSpPr txBox="1">
            <a:spLocks noGrp="1"/>
          </p:cNvSpPr>
          <p:nvPr>
            <p:ph type="ftr" sz="quarter" idx="9"/>
          </p:nvPr>
        </p:nvSpPr>
        <p:spPr/>
        <p:txBody>
          <a:bodyPr/>
          <a:lstStyle>
            <a:lvl1pPr>
              <a:defRPr sz="1400"/>
            </a:lvl1pPr>
          </a:lstStyle>
          <a:p>
            <a:pPr lvl="0"/>
            <a:endParaRPr lang="es-ES"/>
          </a:p>
        </p:txBody>
      </p:sp>
      <p:sp>
        <p:nvSpPr>
          <p:cNvPr id="6" name="Rectangle 6">
            <a:extLst>
              <a:ext uri="{FF2B5EF4-FFF2-40B4-BE49-F238E27FC236}">
                <a16:creationId xmlns:a16="http://schemas.microsoft.com/office/drawing/2014/main" id="{EBE48ABB-06C7-4253-8196-0378CCBCB77F}"/>
              </a:ext>
            </a:extLst>
          </p:cNvPr>
          <p:cNvSpPr txBox="1">
            <a:spLocks noGrp="1"/>
          </p:cNvSpPr>
          <p:nvPr>
            <p:ph type="sldNum" sz="quarter" idx="8"/>
          </p:nvPr>
        </p:nvSpPr>
        <p:spPr/>
        <p:txBody>
          <a:bodyPr/>
          <a:lstStyle>
            <a:lvl1pPr>
              <a:defRPr sz="1400"/>
            </a:lvl1pPr>
          </a:lstStyle>
          <a:p>
            <a:pPr lvl="0"/>
            <a:fld id="{FD0A0DB8-D2B6-4004-BB07-9667B53FB91C}" type="slidenum">
              <a:t>‹Nº›</a:t>
            </a:fld>
            <a:endParaRPr lang="es-ES"/>
          </a:p>
        </p:txBody>
      </p:sp>
    </p:spTree>
    <p:extLst>
      <p:ext uri="{BB962C8B-B14F-4D97-AF65-F5344CB8AC3E}">
        <p14:creationId xmlns:p14="http://schemas.microsoft.com/office/powerpoint/2010/main" val="109841244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D35AE4-AB64-41FA-8C36-A123769DBC4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77F4B26-A031-48DA-872D-B8BF982F056D}"/>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C344DCD-8111-41DA-8DD2-DDAC6DDCD516}"/>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865866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CE130654-8DC7-40F7-A2D8-19EDD4E74B7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E74A6E0-D0BB-4E67-B1A4-36FE1DE6FEBC}"/>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7C62D39-7754-4F81-BAE8-2ADC01CA9838}"/>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B051CFCD-0922-472B-B756-C7418D9310AF}" type="datetime1">
              <a:rPr lang="es-ES"/>
              <a:pPr lvl="0"/>
              <a:t>02/10/2020</a:t>
            </a:fld>
            <a:endParaRPr lang="es-ES"/>
          </a:p>
        </p:txBody>
      </p:sp>
      <p:sp>
        <p:nvSpPr>
          <p:cNvPr id="5" name="Marcador de pie de página 4">
            <a:extLst>
              <a:ext uri="{FF2B5EF4-FFF2-40B4-BE49-F238E27FC236}">
                <a16:creationId xmlns:a16="http://schemas.microsoft.com/office/drawing/2014/main" id="{322D6CCF-3743-4B27-9A7B-5F0FE3F2A7A2}"/>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5C8E8AD2-DC26-4D6F-8928-3B45B6C25E9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5DDB8E4-753E-47D5-8EA9-EA0B91ABEFB7}"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4DBB7D5F-A986-4B81-8377-7E9831711B9E}"/>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12A5DEDB-4B0A-439A-892C-84D0A802A830}"/>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CE9148B5-5171-4978-8563-3C0BA984941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5F7481BA-D83A-4708-953D-47D8F4C7BB7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E432A8FA-7AA8-413B-AE59-B0097492D481}"/>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F306134D-0B9C-4C3F-8555-FDEBE7E241A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0">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0">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0">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0">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0">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EAB92E42-593C-4C8C-9C16-BF15B353FC7A}"/>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216069333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8" Type="http://schemas.openxmlformats.org/officeDocument/2006/relationships/image" Target="../media/image43.png"/><Relationship Id="rId13" Type="http://schemas.openxmlformats.org/officeDocument/2006/relationships/hyperlink" Target="https://vk.com/mispps" TargetMode="External"/><Relationship Id="rId3" Type="http://schemas.openxmlformats.org/officeDocument/2006/relationships/image" Target="../media/image40.png"/><Relationship Id="rId7" Type="http://schemas.openxmlformats.org/officeDocument/2006/relationships/hyperlink" Target="https://www.facebook.com/mispps" TargetMode="External"/><Relationship Id="rId12" Type="http://schemas.openxmlformats.org/officeDocument/2006/relationships/image" Target="../media/image45.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42.png"/><Relationship Id="rId11" Type="http://schemas.openxmlformats.org/officeDocument/2006/relationships/hyperlink" Target="https://plus.google.com/+Mispps/" TargetMode="External"/><Relationship Id="rId5" Type="http://schemas.openxmlformats.org/officeDocument/2006/relationships/image" Target="../media/image41.png"/><Relationship Id="rId10" Type="http://schemas.openxmlformats.org/officeDocument/2006/relationships/image" Target="../media/image4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46.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5CA917F-C31B-4E37-94D5-31A32A13EF18}"/>
              </a:ext>
            </a:extLst>
          </p:cNvPr>
          <p:cNvSpPr txBox="1"/>
          <p:nvPr/>
        </p:nvSpPr>
        <p:spPr>
          <a:xfrm>
            <a:off x="0" y="2610035"/>
            <a:ext cx="12073627"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QUTAB MINAR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a:rPr>
              <a:t>NUEVA DELHI · INDIA</a:t>
            </a:r>
          </a:p>
        </p:txBody>
      </p:sp>
      <p:pic>
        <p:nvPicPr>
          <p:cNvPr id="3" name="Música de India - Raga malkauns alap. (10,02) (qutab)">
            <a:extLst>
              <a:ext uri="{FF2B5EF4-FFF2-40B4-BE49-F238E27FC236}">
                <a16:creationId xmlns:a16="http://schemas.microsoft.com/office/drawing/2014/main" id="{A9F6C407-FDFB-4C69-B3FD-20C136A17ED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43754" y="5516236"/>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stCondLst>
                    <p:cond delay="indefinite"/>
                  </p:stCondLst>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94CD6B-0F4B-4EA1-849D-B3E6E576EBAB}"/>
              </a:ext>
            </a:extLst>
          </p:cNvPr>
          <p:cNvPicPr>
            <a:picLocks noChangeAspect="1"/>
          </p:cNvPicPr>
          <p:nvPr/>
        </p:nvPicPr>
        <p:blipFill>
          <a:blip r:embed="rId3"/>
          <a:stretch>
            <a:fillRect/>
          </a:stretch>
        </p:blipFill>
        <p:spPr>
          <a:xfrm>
            <a:off x="6497214" y="0"/>
            <a:ext cx="5305421" cy="6858000"/>
          </a:xfrm>
          <a:prstGeom prst="rect">
            <a:avLst/>
          </a:prstGeom>
          <a:noFill/>
          <a:ln cap="flat">
            <a:noFill/>
          </a:ln>
        </p:spPr>
      </p:pic>
      <p:sp>
        <p:nvSpPr>
          <p:cNvPr id="3" name="CuadroTexto 3">
            <a:extLst>
              <a:ext uri="{FF2B5EF4-FFF2-40B4-BE49-F238E27FC236}">
                <a16:creationId xmlns:a16="http://schemas.microsoft.com/office/drawing/2014/main" id="{AC9F28FE-58B3-46F9-8460-097608781E42}"/>
              </a:ext>
            </a:extLst>
          </p:cNvPr>
          <p:cNvSpPr txBox="1"/>
          <p:nvPr/>
        </p:nvSpPr>
        <p:spPr>
          <a:xfrm>
            <a:off x="798993" y="1686757"/>
            <a:ext cx="5297009" cy="353943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El Qutab Minar es el alminar de ladrillos más alto del mundo y un destacado ejemplo del arte islámico, siendo el monumento islámico más antiguo de Delhi. Situado dentro del complejo Qutb en la ciudad india de Delhi, tiene una altura total de 72,5 metros. Su diámetro en la base es de 14,3 metros mientras que en su punto más alto es de 2,7 metros. El Qutab Minar está considerado Patrimonio de la Humanidad por la Unesco desde el año 1993. Inspirado por el Minarete de Jam en Afganistán y con el deseo de sobrepasarlo, Qutb-ud-din Aybak, el primer gobernante musulmán de Delhi, inició la construcción del Qutab Minar en el año 1193 pero solo pudo completar su base. Su sucesor, Iltusmish, añadió tres pisos más. La obra fue completada en 1368 por Firuz Shah Tughluq.</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E449D5B-1323-4F40-91DC-BF1D80CC49E6}"/>
              </a:ext>
            </a:extLst>
          </p:cNvPr>
          <p:cNvPicPr>
            <a:picLocks noChangeAspect="1"/>
          </p:cNvPicPr>
          <p:nvPr/>
        </p:nvPicPr>
        <p:blipFill>
          <a:blip r:embed="rId2"/>
          <a:stretch>
            <a:fillRect/>
          </a:stretch>
        </p:blipFill>
        <p:spPr>
          <a:xfrm>
            <a:off x="7074575" y="0"/>
            <a:ext cx="4310481" cy="6858000"/>
          </a:xfrm>
          <a:prstGeom prst="rect">
            <a:avLst/>
          </a:prstGeom>
          <a:noFill/>
          <a:ln cap="flat">
            <a:noFill/>
          </a:ln>
        </p:spPr>
      </p:pic>
      <p:sp>
        <p:nvSpPr>
          <p:cNvPr id="3" name="CuadroTexto 3">
            <a:extLst>
              <a:ext uri="{FF2B5EF4-FFF2-40B4-BE49-F238E27FC236}">
                <a16:creationId xmlns:a16="http://schemas.microsoft.com/office/drawing/2014/main" id="{BDC0A11F-488D-4D45-ABD9-369A5976BB18}"/>
              </a:ext>
            </a:extLst>
          </p:cNvPr>
          <p:cNvSpPr txBox="1"/>
          <p:nvPr/>
        </p:nvSpPr>
        <p:spPr>
          <a:xfrm>
            <a:off x="692456" y="1802163"/>
            <a:ext cx="5956913" cy="3293211"/>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La evolución de los estilos arquitectónicos entre Aybak y Tughluq son evidentes en el minarete. El minarete está construido con arenisca roja, cubierta con elaboradas tallas y versículos del Corán. El Qutab Minar se construyó sobre las ruinas de Lal Kot, la ciudadela roja de la antigua ciudad de Dhillika. En la actualidad, aún se sigue especulando sobre el auténtico propósito que llevó a la construcción de este monumento. Está claro que se pretendía utilizarlo como minarete de la mezquita de Quwwat-ul-Islam junto a la que estaba construido. Se cree también que la construcción podría haber sido una torre de la victoria o una torre de defensa. Aún pueden observarse columnas originarias del antiguo templo hinduista sobre el que se asienta parte del complejo. Los capiteles de dichas columnas exhiben esculturas de dioses hinduistas cuyas rostros se muestran destruidos a golpes.</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164DC0-E345-4889-96B0-5023787013DA}"/>
              </a:ext>
            </a:extLst>
          </p:cNvPr>
          <p:cNvPicPr>
            <a:picLocks noChangeAspect="1"/>
          </p:cNvPicPr>
          <p:nvPr/>
        </p:nvPicPr>
        <p:blipFill>
          <a:blip r:embed="rId3"/>
          <a:stretch>
            <a:fillRect/>
          </a:stretch>
        </p:blipFill>
        <p:spPr>
          <a:xfrm>
            <a:off x="692731" y="0"/>
            <a:ext cx="5302386" cy="6858000"/>
          </a:xfrm>
          <a:prstGeom prst="rect">
            <a:avLst/>
          </a:prstGeom>
          <a:noFill/>
          <a:ln cap="flat">
            <a:noFill/>
          </a:ln>
        </p:spPr>
      </p:pic>
      <p:pic>
        <p:nvPicPr>
          <p:cNvPr id="3" name="Imagen 4">
            <a:extLst>
              <a:ext uri="{FF2B5EF4-FFF2-40B4-BE49-F238E27FC236}">
                <a16:creationId xmlns:a16="http://schemas.microsoft.com/office/drawing/2014/main" id="{FF02F7E4-A39F-4A65-9D45-0713C27B1991}"/>
              </a:ext>
            </a:extLst>
          </p:cNvPr>
          <p:cNvPicPr>
            <a:picLocks noChangeAspect="1"/>
          </p:cNvPicPr>
          <p:nvPr/>
        </p:nvPicPr>
        <p:blipFill>
          <a:blip r:embed="rId4"/>
          <a:stretch>
            <a:fillRect/>
          </a:stretch>
        </p:blipFill>
        <p:spPr>
          <a:xfrm>
            <a:off x="6448147" y="142875"/>
            <a:ext cx="5114925" cy="6715125"/>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09664D-4F75-449D-A506-295447C40AA1}"/>
              </a:ext>
            </a:extLst>
          </p:cNvPr>
          <p:cNvPicPr>
            <a:picLocks noChangeAspect="1"/>
          </p:cNvPicPr>
          <p:nvPr/>
        </p:nvPicPr>
        <p:blipFill>
          <a:blip r:embed="rId2"/>
          <a:stretch>
            <a:fillRect/>
          </a:stretch>
        </p:blipFill>
        <p:spPr>
          <a:xfrm>
            <a:off x="1500329" y="0"/>
            <a:ext cx="9277164" cy="6877897"/>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52A3A3-0418-4051-9FA4-5263A6022B22}"/>
              </a:ext>
            </a:extLst>
          </p:cNvPr>
          <p:cNvPicPr>
            <a:picLocks noChangeAspect="1"/>
          </p:cNvPicPr>
          <p:nvPr/>
        </p:nvPicPr>
        <p:blipFill>
          <a:blip r:embed="rId2"/>
          <a:stretch>
            <a:fillRect/>
          </a:stretch>
        </p:blipFill>
        <p:spPr>
          <a:xfrm>
            <a:off x="1442712" y="77495"/>
            <a:ext cx="9157222" cy="6741843"/>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93473B-901B-4736-B770-3472EC61F8CD}"/>
              </a:ext>
            </a:extLst>
          </p:cNvPr>
          <p:cNvPicPr>
            <a:picLocks noChangeAspect="1"/>
          </p:cNvPicPr>
          <p:nvPr/>
        </p:nvPicPr>
        <p:blipFill>
          <a:blip r:embed="rId2"/>
          <a:stretch>
            <a:fillRect/>
          </a:stretch>
        </p:blipFill>
        <p:spPr>
          <a:xfrm>
            <a:off x="952265" y="0"/>
            <a:ext cx="10366763" cy="6784692"/>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37D2D8-9010-461D-8E17-025AA9D5A118}"/>
              </a:ext>
            </a:extLst>
          </p:cNvPr>
          <p:cNvPicPr>
            <a:picLocks noChangeAspect="1"/>
          </p:cNvPicPr>
          <p:nvPr/>
        </p:nvPicPr>
        <p:blipFill>
          <a:blip r:embed="rId2"/>
          <a:stretch>
            <a:fillRect/>
          </a:stretch>
        </p:blipFill>
        <p:spPr>
          <a:xfrm>
            <a:off x="6446675" y="0"/>
            <a:ext cx="4572000" cy="6858000"/>
          </a:xfrm>
          <a:prstGeom prst="rect">
            <a:avLst/>
          </a:prstGeom>
          <a:noFill/>
          <a:ln cap="flat">
            <a:noFill/>
          </a:ln>
        </p:spPr>
      </p:pic>
      <p:pic>
        <p:nvPicPr>
          <p:cNvPr id="3" name="Imagen 4">
            <a:extLst>
              <a:ext uri="{FF2B5EF4-FFF2-40B4-BE49-F238E27FC236}">
                <a16:creationId xmlns:a16="http://schemas.microsoft.com/office/drawing/2014/main" id="{BDE1A32C-7B0D-45F8-A323-2D347DDEC9C5}"/>
              </a:ext>
            </a:extLst>
          </p:cNvPr>
          <p:cNvPicPr>
            <a:picLocks noChangeAspect="1"/>
          </p:cNvPicPr>
          <p:nvPr/>
        </p:nvPicPr>
        <p:blipFill>
          <a:blip r:embed="rId3"/>
          <a:stretch>
            <a:fillRect/>
          </a:stretch>
        </p:blipFill>
        <p:spPr>
          <a:xfrm>
            <a:off x="1146694" y="0"/>
            <a:ext cx="4572000"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45F094-2873-495A-B497-516BC2105315}"/>
              </a:ext>
            </a:extLst>
          </p:cNvPr>
          <p:cNvPicPr>
            <a:picLocks noChangeAspect="1"/>
          </p:cNvPicPr>
          <p:nvPr/>
        </p:nvPicPr>
        <p:blipFill>
          <a:blip r:embed="rId2"/>
          <a:stretch>
            <a:fillRect/>
          </a:stretch>
        </p:blipFill>
        <p:spPr>
          <a:xfrm>
            <a:off x="147254" y="0"/>
            <a:ext cx="4493498" cy="6858000"/>
          </a:xfrm>
          <a:prstGeom prst="rect">
            <a:avLst/>
          </a:prstGeom>
          <a:noFill/>
          <a:ln cap="flat">
            <a:noFill/>
          </a:ln>
        </p:spPr>
      </p:pic>
      <p:pic>
        <p:nvPicPr>
          <p:cNvPr id="3" name="Imagen 4">
            <a:extLst>
              <a:ext uri="{FF2B5EF4-FFF2-40B4-BE49-F238E27FC236}">
                <a16:creationId xmlns:a16="http://schemas.microsoft.com/office/drawing/2014/main" id="{A9D22B54-D434-48F4-A93B-7F2FC1B03CB9}"/>
              </a:ext>
            </a:extLst>
          </p:cNvPr>
          <p:cNvPicPr>
            <a:picLocks noChangeAspect="1"/>
          </p:cNvPicPr>
          <p:nvPr/>
        </p:nvPicPr>
        <p:blipFill>
          <a:blip r:embed="rId3"/>
          <a:stretch>
            <a:fillRect/>
          </a:stretch>
        </p:blipFill>
        <p:spPr>
          <a:xfrm>
            <a:off x="4896694" y="1006178"/>
            <a:ext cx="7228359" cy="490635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55AEE6-61A7-4296-9478-40EC3FB3658F}"/>
              </a:ext>
            </a:extLst>
          </p:cNvPr>
          <p:cNvPicPr>
            <a:picLocks noChangeAspect="1"/>
          </p:cNvPicPr>
          <p:nvPr/>
        </p:nvPicPr>
        <p:blipFill>
          <a:blip r:embed="rId2"/>
          <a:stretch>
            <a:fillRect/>
          </a:stretch>
        </p:blipFill>
        <p:spPr>
          <a:xfrm>
            <a:off x="2334298" y="0"/>
            <a:ext cx="752339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125449-172A-4D64-81FE-13423B76C2ED}"/>
              </a:ext>
            </a:extLst>
          </p:cNvPr>
          <p:cNvPicPr>
            <a:picLocks noChangeAspect="1"/>
          </p:cNvPicPr>
          <p:nvPr/>
        </p:nvPicPr>
        <p:blipFill>
          <a:blip r:embed="rId2"/>
          <a:stretch>
            <a:fillRect/>
          </a:stretch>
        </p:blipFill>
        <p:spPr>
          <a:xfrm>
            <a:off x="1298731" y="0"/>
            <a:ext cx="9407740" cy="682601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5DFB6A-43F1-4265-B941-5EC923A1D82A}"/>
              </a:ext>
            </a:extLst>
          </p:cNvPr>
          <p:cNvPicPr>
            <a:picLocks noChangeAspect="1"/>
          </p:cNvPicPr>
          <p:nvPr/>
        </p:nvPicPr>
        <p:blipFill>
          <a:blip r:embed="rId2"/>
          <a:stretch>
            <a:fillRect/>
          </a:stretch>
        </p:blipFill>
        <p:spPr>
          <a:xfrm>
            <a:off x="1275011" y="0"/>
            <a:ext cx="9395953" cy="6899906"/>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F4BCB1C-1BFE-44AB-93B0-E7112CAB6EB8}"/>
              </a:ext>
            </a:extLst>
          </p:cNvPr>
          <p:cNvPicPr>
            <a:picLocks noChangeAspect="1"/>
          </p:cNvPicPr>
          <p:nvPr/>
        </p:nvPicPr>
        <p:blipFill>
          <a:blip r:embed="rId2"/>
          <a:stretch>
            <a:fillRect/>
          </a:stretch>
        </p:blipFill>
        <p:spPr>
          <a:xfrm>
            <a:off x="0" y="-66998"/>
            <a:ext cx="12191996" cy="6978965"/>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AEA0154-2B1F-4EB2-B474-27D0A00BFD5F}"/>
              </a:ext>
            </a:extLst>
          </p:cNvPr>
          <p:cNvPicPr>
            <a:picLocks noChangeAspect="1"/>
          </p:cNvPicPr>
          <p:nvPr/>
        </p:nvPicPr>
        <p:blipFill>
          <a:blip r:embed="rId2"/>
          <a:stretch>
            <a:fillRect/>
          </a:stretch>
        </p:blipFill>
        <p:spPr>
          <a:xfrm>
            <a:off x="0" y="0"/>
            <a:ext cx="12393603"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AF7906-C9E1-4BF7-AB3F-3CE0E2D2B0C7}"/>
              </a:ext>
            </a:extLst>
          </p:cNvPr>
          <p:cNvPicPr>
            <a:picLocks noChangeAspect="1"/>
          </p:cNvPicPr>
          <p:nvPr/>
        </p:nvPicPr>
        <p:blipFill>
          <a:blip r:embed="rId2"/>
          <a:stretch>
            <a:fillRect/>
          </a:stretch>
        </p:blipFill>
        <p:spPr>
          <a:xfrm>
            <a:off x="896642" y="0"/>
            <a:ext cx="10271464" cy="68831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19A2BB-5CBE-4B01-B9EA-537E624C2046}"/>
              </a:ext>
            </a:extLst>
          </p:cNvPr>
          <p:cNvPicPr>
            <a:picLocks noChangeAspect="1"/>
          </p:cNvPicPr>
          <p:nvPr/>
        </p:nvPicPr>
        <p:blipFill>
          <a:blip r:embed="rId2"/>
          <a:stretch>
            <a:fillRect/>
          </a:stretch>
        </p:blipFill>
        <p:spPr>
          <a:xfrm>
            <a:off x="2854080" y="66906"/>
            <a:ext cx="6787069" cy="679997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5A3784-9ECB-4E03-AE02-71B2E7B891D4}"/>
              </a:ext>
            </a:extLst>
          </p:cNvPr>
          <p:cNvPicPr>
            <a:picLocks noChangeAspect="1"/>
          </p:cNvPicPr>
          <p:nvPr/>
        </p:nvPicPr>
        <p:blipFill>
          <a:blip r:embed="rId2"/>
          <a:stretch>
            <a:fillRect/>
          </a:stretch>
        </p:blipFill>
        <p:spPr>
          <a:xfrm>
            <a:off x="900528" y="0"/>
            <a:ext cx="10453164"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9E421C-A26A-4934-BC56-A0D0F144ABCA}"/>
              </a:ext>
            </a:extLst>
          </p:cNvPr>
          <p:cNvPicPr>
            <a:picLocks noChangeAspect="1"/>
          </p:cNvPicPr>
          <p:nvPr/>
        </p:nvPicPr>
        <p:blipFill>
          <a:blip r:embed="rId2"/>
          <a:stretch>
            <a:fillRect/>
          </a:stretch>
        </p:blipFill>
        <p:spPr>
          <a:xfrm>
            <a:off x="963228" y="0"/>
            <a:ext cx="10274152" cy="6858000"/>
          </a:xfrm>
          <a:prstGeom prst="rect">
            <a:avLst/>
          </a:prstGeom>
          <a:noFill/>
          <a:ln cap="flat">
            <a:noFill/>
          </a:ln>
        </p:spPr>
      </p:pic>
      <p:sp>
        <p:nvSpPr>
          <p:cNvPr id="3" name="CuadroTexto 3">
            <a:extLst>
              <a:ext uri="{FF2B5EF4-FFF2-40B4-BE49-F238E27FC236}">
                <a16:creationId xmlns:a16="http://schemas.microsoft.com/office/drawing/2014/main" id="{DB2CD1CB-96DA-4576-80BB-248D81E03143}"/>
              </a:ext>
            </a:extLst>
          </p:cNvPr>
          <p:cNvSpPr txBox="1"/>
          <p:nvPr/>
        </p:nvSpPr>
        <p:spPr>
          <a:xfrm>
            <a:off x="7190914" y="6320899"/>
            <a:ext cx="3826279"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TUMBA DEL SULTÁN ILTUTMISH</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4E92B05-14DA-40E4-8FFB-33D214893C6E}"/>
              </a:ext>
            </a:extLst>
          </p:cNvPr>
          <p:cNvPicPr>
            <a:picLocks noChangeAspect="1"/>
          </p:cNvPicPr>
          <p:nvPr/>
        </p:nvPicPr>
        <p:blipFill>
          <a:blip r:embed="rId2"/>
          <a:stretch>
            <a:fillRect/>
          </a:stretch>
        </p:blipFill>
        <p:spPr>
          <a:xfrm>
            <a:off x="6694578" y="0"/>
            <a:ext cx="4697638" cy="6858000"/>
          </a:xfrm>
          <a:prstGeom prst="rect">
            <a:avLst/>
          </a:prstGeom>
          <a:noFill/>
          <a:ln cap="flat">
            <a:noFill/>
          </a:ln>
        </p:spPr>
      </p:pic>
      <p:pic>
        <p:nvPicPr>
          <p:cNvPr id="3" name="Imagen 4">
            <a:extLst>
              <a:ext uri="{FF2B5EF4-FFF2-40B4-BE49-F238E27FC236}">
                <a16:creationId xmlns:a16="http://schemas.microsoft.com/office/drawing/2014/main" id="{CAD269EA-B972-4A76-93AE-28268DCBCBC5}"/>
              </a:ext>
            </a:extLst>
          </p:cNvPr>
          <p:cNvPicPr>
            <a:picLocks noChangeAspect="1"/>
          </p:cNvPicPr>
          <p:nvPr/>
        </p:nvPicPr>
        <p:blipFill>
          <a:blip r:embed="rId3"/>
          <a:stretch>
            <a:fillRect/>
          </a:stretch>
        </p:blipFill>
        <p:spPr>
          <a:xfrm>
            <a:off x="727743" y="0"/>
            <a:ext cx="5480931"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58AE78-065C-4A0D-A0E7-A86C6598540A}"/>
              </a:ext>
            </a:extLst>
          </p:cNvPr>
          <p:cNvPicPr>
            <a:picLocks noChangeAspect="1"/>
          </p:cNvPicPr>
          <p:nvPr/>
        </p:nvPicPr>
        <p:blipFill>
          <a:blip r:embed="rId2"/>
          <a:stretch>
            <a:fillRect/>
          </a:stretch>
        </p:blipFill>
        <p:spPr>
          <a:xfrm>
            <a:off x="838203" y="9528"/>
            <a:ext cx="10515600" cy="6838953"/>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FE9CCE-6EDF-42FE-A28E-522DA7F1C92D}"/>
              </a:ext>
            </a:extLst>
          </p:cNvPr>
          <p:cNvPicPr>
            <a:picLocks noChangeAspect="1"/>
          </p:cNvPicPr>
          <p:nvPr/>
        </p:nvPicPr>
        <p:blipFill>
          <a:blip r:embed="rId2"/>
          <a:stretch>
            <a:fillRect/>
          </a:stretch>
        </p:blipFill>
        <p:spPr>
          <a:xfrm>
            <a:off x="870015" y="0"/>
            <a:ext cx="10422386" cy="6956938"/>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128525-EC7E-4A5C-99F6-6F5944EA2C3F}"/>
              </a:ext>
            </a:extLst>
          </p:cNvPr>
          <p:cNvPicPr>
            <a:picLocks noChangeAspect="1"/>
          </p:cNvPicPr>
          <p:nvPr/>
        </p:nvPicPr>
        <p:blipFill>
          <a:blip r:embed="rId2"/>
          <a:stretch>
            <a:fillRect/>
          </a:stretch>
        </p:blipFill>
        <p:spPr>
          <a:xfrm>
            <a:off x="927640" y="-6656"/>
            <a:ext cx="10296985" cy="6864656"/>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8446EA-D412-4DE5-B42E-34DEAC59F17D}"/>
              </a:ext>
            </a:extLst>
          </p:cNvPr>
          <p:cNvPicPr>
            <a:picLocks noChangeAspect="1"/>
          </p:cNvPicPr>
          <p:nvPr/>
        </p:nvPicPr>
        <p:blipFill>
          <a:blip r:embed="rId2"/>
          <a:stretch>
            <a:fillRect/>
          </a:stretch>
        </p:blipFill>
        <p:spPr>
          <a:xfrm>
            <a:off x="998442" y="0"/>
            <a:ext cx="10287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53446F-0346-4825-9ABC-67DA052AC6B5}"/>
              </a:ext>
            </a:extLst>
          </p:cNvPr>
          <p:cNvPicPr>
            <a:picLocks noChangeAspect="1"/>
          </p:cNvPicPr>
          <p:nvPr/>
        </p:nvPicPr>
        <p:blipFill>
          <a:blip r:embed="rId2"/>
          <a:stretch>
            <a:fillRect/>
          </a:stretch>
        </p:blipFill>
        <p:spPr>
          <a:xfrm>
            <a:off x="1127464" y="86045"/>
            <a:ext cx="9880850" cy="6801316"/>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35D1D5-2C63-4495-A761-BD0BFA29AB3D}"/>
              </a:ext>
            </a:extLst>
          </p:cNvPr>
          <p:cNvPicPr>
            <a:picLocks noChangeAspect="1"/>
          </p:cNvPicPr>
          <p:nvPr/>
        </p:nvPicPr>
        <p:blipFill>
          <a:blip r:embed="rId2"/>
          <a:stretch>
            <a:fillRect/>
          </a:stretch>
        </p:blipFill>
        <p:spPr>
          <a:xfrm>
            <a:off x="-161967" y="0"/>
            <a:ext cx="12297747" cy="691662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5703250-722A-4AA1-8891-B0E0B431E141}"/>
              </a:ext>
            </a:extLst>
          </p:cNvPr>
          <p:cNvPicPr>
            <a:picLocks noChangeAspect="1"/>
          </p:cNvPicPr>
          <p:nvPr/>
        </p:nvPicPr>
        <p:blipFill>
          <a:blip r:embed="rId2"/>
          <a:stretch>
            <a:fillRect/>
          </a:stretch>
        </p:blipFill>
        <p:spPr>
          <a:xfrm>
            <a:off x="1475174" y="0"/>
            <a:ext cx="9115891" cy="6836913"/>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277C3B-C6A9-4BF0-AB0C-C2A3C44CF58F}"/>
              </a:ext>
            </a:extLst>
          </p:cNvPr>
          <p:cNvPicPr>
            <a:picLocks noChangeAspect="1"/>
          </p:cNvPicPr>
          <p:nvPr/>
        </p:nvPicPr>
        <p:blipFill>
          <a:blip r:embed="rId2"/>
          <a:stretch>
            <a:fillRect/>
          </a:stretch>
        </p:blipFill>
        <p:spPr>
          <a:xfrm>
            <a:off x="2669307" y="73334"/>
            <a:ext cx="6784665" cy="678466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5128C7A-DDDB-4503-AD7C-C15833BDDE3F}"/>
              </a:ext>
            </a:extLst>
          </p:cNvPr>
          <p:cNvSpPr txBox="1"/>
          <p:nvPr/>
        </p:nvSpPr>
        <p:spPr>
          <a:xfrm>
            <a:off x="1500329" y="2041864"/>
            <a:ext cx="9090736"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r>
              <a:rPr lang="es-ES" sz="2800" b="0" i="0" u="none" strike="noStrike" kern="1200" cap="none" spc="0" baseline="0">
                <a:solidFill>
                  <a:srgbClr val="FFFFFF"/>
                </a:solidFill>
                <a:uFillTx/>
                <a:latin typeface="Calibri"/>
              </a:rPr>
              <a:t>ALAI MINAR DE KHALJI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a:rPr>
              <a:t>Alauddin Khalji comenzó la construcción de la Alai Minar, después de haber doblado el tamaño de Quwwat ul-Islam. Él concibió esta torre que ser dos veces mayor que Qutb Minar en proporción con la mezquita ampliada. Sin embargo, la construcción fue abandonado, justo después de la finalización de la 24,5 metros de altura de núcleo primero pisos. Poco después de la muerte de Alauddin en 1316, nunca ocupado por sus sucesores de la dinastía Khalji . El primer piso de la Alai Minar, un gigante de mampostería núcleo, aún sigue en pie, que tenía por objeto, evidentemente, ser cubierto con piedra tallada más adelante. Señalado poeta sufí y santo de su tiempo, Jursan Amir en su trabajo, Tarij-i-Alai , menciona las intenciones del Ala-ud-din para extender la mezquita y también la construcción de otra Minar.</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7848B6FE-7597-485A-BC66-3C1562F5A1BB}"/>
              </a:ext>
            </a:extLst>
          </p:cNvPr>
          <p:cNvPicPr>
            <a:picLocks noChangeAspect="1"/>
          </p:cNvPicPr>
          <p:nvPr/>
        </p:nvPicPr>
        <p:blipFill>
          <a:blip r:embed="rId2"/>
          <a:stretch>
            <a:fillRect/>
          </a:stretch>
        </p:blipFill>
        <p:spPr>
          <a:xfrm>
            <a:off x="0" y="64821"/>
            <a:ext cx="12191996" cy="7141025"/>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54C736D-0CA9-46BF-9383-60E2467BE8B1}"/>
              </a:ext>
            </a:extLst>
          </p:cNvPr>
          <p:cNvPicPr>
            <a:picLocks noChangeAspect="1"/>
          </p:cNvPicPr>
          <p:nvPr/>
        </p:nvPicPr>
        <p:blipFill>
          <a:blip r:embed="rId2"/>
          <a:stretch>
            <a:fillRect/>
          </a:stretch>
        </p:blipFill>
        <p:spPr>
          <a:xfrm>
            <a:off x="1433742" y="0"/>
            <a:ext cx="9144000"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D92553E-8CDE-4D55-A5CD-7333CE540981}"/>
              </a:ext>
            </a:extLst>
          </p:cNvPr>
          <p:cNvSpPr txBox="1"/>
          <p:nvPr/>
        </p:nvSpPr>
        <p:spPr>
          <a:xfrm>
            <a:off x="0" y="3036164"/>
            <a:ext cx="12191996" cy="646334"/>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3600" b="0" i="0" u="none" strike="noStrike" kern="1200" cap="none" spc="0" baseline="0">
                <a:solidFill>
                  <a:srgbClr val="FFFFFF"/>
                </a:solidFill>
                <a:uFillTx/>
                <a:latin typeface="Calibri"/>
              </a:rPr>
              <a:t>LA TUMBA DEL IMAM ZAMIN EN QUTAB MINAR</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D8EAC7-92F0-45FC-B373-0A53C138C6DE}"/>
              </a:ext>
            </a:extLst>
          </p:cNvPr>
          <p:cNvPicPr>
            <a:picLocks noChangeAspect="1"/>
          </p:cNvPicPr>
          <p:nvPr/>
        </p:nvPicPr>
        <p:blipFill>
          <a:blip r:embed="rId2"/>
          <a:stretch>
            <a:fillRect/>
          </a:stretch>
        </p:blipFill>
        <p:spPr>
          <a:xfrm>
            <a:off x="1401318" y="0"/>
            <a:ext cx="938935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7661A1-4C09-4E49-8F9B-F2248B6B0D77}"/>
              </a:ext>
            </a:extLst>
          </p:cNvPr>
          <p:cNvPicPr>
            <a:picLocks noChangeAspect="1"/>
          </p:cNvPicPr>
          <p:nvPr/>
        </p:nvPicPr>
        <p:blipFill>
          <a:blip r:embed="rId2"/>
          <a:stretch>
            <a:fillRect/>
          </a:stretch>
        </p:blipFill>
        <p:spPr>
          <a:xfrm>
            <a:off x="1434995" y="0"/>
            <a:ext cx="9422398" cy="686399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E5B5CC-F03B-47A6-A2E8-1A9EB9B2B82C}"/>
              </a:ext>
            </a:extLst>
          </p:cNvPr>
          <p:cNvPicPr>
            <a:picLocks noChangeAspect="1"/>
          </p:cNvPicPr>
          <p:nvPr/>
        </p:nvPicPr>
        <p:blipFill>
          <a:blip r:embed="rId2"/>
          <a:stretch>
            <a:fillRect/>
          </a:stretch>
        </p:blipFill>
        <p:spPr>
          <a:xfrm>
            <a:off x="1497640" y="0"/>
            <a:ext cx="9092089" cy="6791413"/>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4286A1-CA98-4229-AB8E-A649DA7F2175}"/>
              </a:ext>
            </a:extLst>
          </p:cNvPr>
          <p:cNvPicPr>
            <a:picLocks noChangeAspect="1"/>
          </p:cNvPicPr>
          <p:nvPr/>
        </p:nvPicPr>
        <p:blipFill>
          <a:blip r:embed="rId2"/>
          <a:stretch>
            <a:fillRect/>
          </a:stretch>
        </p:blipFill>
        <p:spPr>
          <a:xfrm>
            <a:off x="1669740" y="0"/>
            <a:ext cx="9027852" cy="6908136"/>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D9DFD9-7186-4AD8-91D1-C982EBA2C1BE}"/>
              </a:ext>
            </a:extLst>
          </p:cNvPr>
          <p:cNvPicPr>
            <a:picLocks noChangeAspect="1"/>
          </p:cNvPicPr>
          <p:nvPr/>
        </p:nvPicPr>
        <p:blipFill>
          <a:blip r:embed="rId2"/>
          <a:stretch>
            <a:fillRect/>
          </a:stretch>
        </p:blipFill>
        <p:spPr>
          <a:xfrm>
            <a:off x="1155947" y="0"/>
            <a:ext cx="10003371" cy="6942335"/>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D9FF464-1454-4AA9-8863-7D02A0EA1D5C}"/>
              </a:ext>
            </a:extLst>
          </p:cNvPr>
          <p:cNvSpPr txBox="1">
            <a:spLocks noGrp="1"/>
          </p:cNvSpPr>
          <p:nvPr>
            <p:ph type="subTitle" idx="1"/>
          </p:nvPr>
        </p:nvSpPr>
        <p:spPr>
          <a:xfrm>
            <a:off x="2927351" y="5734046"/>
            <a:ext cx="6400800" cy="815973"/>
          </a:xfrm>
        </p:spPr>
        <p:txBody>
          <a:bodyPr/>
          <a:lstStyle/>
          <a:p>
            <a:pPr lvl="0" hangingPunct="1"/>
            <a:r>
              <a:rPr lang="es-ES" b="1">
                <a:solidFill>
                  <a:srgbClr val="FFFFFF"/>
                </a:solidFill>
                <a:latin typeface="Sylfaen" pitchFamily="18"/>
              </a:rPr>
              <a:t>VICTOR NOVELLÓN</a:t>
            </a:r>
          </a:p>
          <a:p>
            <a:pPr lvl="0" hangingPunct="1">
              <a:spcBef>
                <a:spcPts val="300"/>
              </a:spcBef>
            </a:pPr>
            <a:endParaRPr lang="es-ES" sz="1400" b="1">
              <a:solidFill>
                <a:srgbClr val="FFCC66"/>
              </a:solidFill>
              <a:latin typeface="Sylfaen" pitchFamily="18"/>
            </a:endParaRPr>
          </a:p>
        </p:txBody>
      </p:sp>
      <p:pic>
        <p:nvPicPr>
          <p:cNvPr id="3" name="Picture 3">
            <a:extLst>
              <a:ext uri="{FF2B5EF4-FFF2-40B4-BE49-F238E27FC236}">
                <a16:creationId xmlns:a16="http://schemas.microsoft.com/office/drawing/2014/main" id="{97C92CD8-952D-4C7F-B43A-457B35310863}"/>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6C00411E-A05E-40B6-B2DA-47A305EBE29B}"/>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24DF796-95F3-40EB-ABDD-1DAF08CC92B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D5DC4622-1A59-49A9-AFAC-A82ACA35D946}"/>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F442A83A-9C7E-4BC2-A5D4-B56811E969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5296FA6-2275-4634-AE78-7243928F4254}"/>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58C5354-EC11-41C4-BCD0-49C42B40E206}"/>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35F18AA-CDB1-4C02-BC6B-1FBB9AC5795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4F678098-2875-4D68-88F9-5DA1E2463BC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26F4176-8197-48F9-B233-EBF28E6DD7B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9799D58-C80A-4FD6-A176-14AC2D9ED58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C90B652E-928F-47D8-9654-D7D9513B013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A36BFBD9-6BE6-468A-831A-89E64851284B}"/>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271720"/>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109</TotalTime>
  <Words>514</Words>
  <Application>Microsoft Office PowerPoint</Application>
  <PresentationFormat>Panorámica</PresentationFormat>
  <Paragraphs>17</Paragraphs>
  <Slides>38</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38</vt:i4>
      </vt:variant>
    </vt:vector>
  </HeadingPairs>
  <TitlesOfParts>
    <vt:vector size="47"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2020-10-02T18:08:23Z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