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8"/>
  </p:notesMasterIdLst>
  <p:sldIdLst>
    <p:sldId id="346" r:id="rId3"/>
    <p:sldId id="326" r:id="rId4"/>
    <p:sldId id="329" r:id="rId5"/>
    <p:sldId id="279" r:id="rId6"/>
    <p:sldId id="336" r:id="rId7"/>
    <p:sldId id="338" r:id="rId8"/>
    <p:sldId id="341" r:id="rId9"/>
    <p:sldId id="340" r:id="rId10"/>
    <p:sldId id="325" r:id="rId11"/>
    <p:sldId id="256" r:id="rId12"/>
    <p:sldId id="257" r:id="rId13"/>
    <p:sldId id="343" r:id="rId14"/>
    <p:sldId id="345" r:id="rId15"/>
    <p:sldId id="344" r:id="rId16"/>
    <p:sldId id="266" r:id="rId17"/>
    <p:sldId id="330" r:id="rId18"/>
    <p:sldId id="332" r:id="rId19"/>
    <p:sldId id="331" r:id="rId20"/>
    <p:sldId id="335" r:id="rId21"/>
    <p:sldId id="334" r:id="rId22"/>
    <p:sldId id="261" r:id="rId23"/>
    <p:sldId id="264" r:id="rId24"/>
    <p:sldId id="277" r:id="rId25"/>
    <p:sldId id="285" r:id="rId26"/>
    <p:sldId id="284" r:id="rId27"/>
    <p:sldId id="283" r:id="rId28"/>
    <p:sldId id="282" r:id="rId29"/>
    <p:sldId id="281" r:id="rId30"/>
    <p:sldId id="280" r:id="rId31"/>
    <p:sldId id="278" r:id="rId32"/>
    <p:sldId id="276" r:id="rId33"/>
    <p:sldId id="274" r:id="rId34"/>
    <p:sldId id="273" r:id="rId35"/>
    <p:sldId id="271" r:id="rId36"/>
    <p:sldId id="270" r:id="rId37"/>
    <p:sldId id="286" r:id="rId38"/>
    <p:sldId id="269" r:id="rId39"/>
    <p:sldId id="258" r:id="rId40"/>
    <p:sldId id="295" r:id="rId41"/>
    <p:sldId id="302" r:id="rId42"/>
    <p:sldId id="314" r:id="rId43"/>
    <p:sldId id="308" r:id="rId44"/>
    <p:sldId id="306" r:id="rId45"/>
    <p:sldId id="304" r:id="rId46"/>
    <p:sldId id="303" r:id="rId47"/>
    <p:sldId id="260" r:id="rId48"/>
    <p:sldId id="290" r:id="rId49"/>
    <p:sldId id="301" r:id="rId50"/>
    <p:sldId id="299" r:id="rId51"/>
    <p:sldId id="267" r:id="rId52"/>
    <p:sldId id="298" r:id="rId53"/>
    <p:sldId id="318" r:id="rId54"/>
    <p:sldId id="322" r:id="rId55"/>
    <p:sldId id="328" r:id="rId56"/>
    <p:sldId id="347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MCMsUnyqn1CC35M2xAysA" hashData="3/cSDjWaWsF40Dxxc/7ILWcdFM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470D"/>
    <a:srgbClr val="CC9900"/>
    <a:srgbClr val="996633"/>
    <a:srgbClr val="073DA9"/>
    <a:srgbClr val="663300"/>
    <a:srgbClr val="CC3300"/>
    <a:srgbClr val="006F6C"/>
    <a:srgbClr val="215369"/>
    <a:srgbClr val="006600"/>
    <a:srgbClr val="00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1" autoAdjust="0"/>
    <p:restoredTop sz="93530" autoAdjust="0"/>
  </p:normalViewPr>
  <p:slideViewPr>
    <p:cSldViewPr>
      <p:cViewPr>
        <p:scale>
          <a:sx n="60" d="100"/>
          <a:sy n="60" d="100"/>
        </p:scale>
        <p:origin x="-96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2E180D-862A-4BEF-B33C-18F75BB35B5E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964418-B9B2-4270-8D80-87CF78772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64418-B9B2-4270-8D80-87CF78772247}" type="slidenum">
              <a:rPr lang="es-ES" smtClean="0"/>
              <a:pPr/>
              <a:t>37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67630-6F45-4807-B2C0-AA7BDF61452E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A19D2-B0C9-41B8-AFE3-5856ACC523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67630-6F45-4807-B2C0-AA7BDF61452E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A19D2-B0C9-41B8-AFE3-5856ACC523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67630-6F45-4807-B2C0-AA7BDF61452E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A19D2-B0C9-41B8-AFE3-5856ACC523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67630-6F45-4807-B2C0-AA7BDF61452E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A19D2-B0C9-41B8-AFE3-5856ACC523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67630-6F45-4807-B2C0-AA7BDF61452E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A19D2-B0C9-41B8-AFE3-5856ACC523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67630-6F45-4807-B2C0-AA7BDF61452E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A19D2-B0C9-41B8-AFE3-5856ACC523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67630-6F45-4807-B2C0-AA7BDF61452E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A19D2-B0C9-41B8-AFE3-5856ACC523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67630-6F45-4807-B2C0-AA7BDF61452E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A19D2-B0C9-41B8-AFE3-5856ACC523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67630-6F45-4807-B2C0-AA7BDF61452E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A19D2-B0C9-41B8-AFE3-5856ACC523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67630-6F45-4807-B2C0-AA7BDF61452E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A19D2-B0C9-41B8-AFE3-5856ACC523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67630-6F45-4807-B2C0-AA7BDF61452E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A19D2-B0C9-41B8-AFE3-5856ACC523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64B95A-33E6-4FF1-BA2A-300D59E61F5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67630-6F45-4807-B2C0-AA7BDF61452E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A19D2-B0C9-41B8-AFE3-5856ACC523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67D6215-DCB2-40F8-8A07-4906D41D216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1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3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hoto3.jpg"/>
          <p:cNvPicPr>
            <a:picLocks noGrp="1" noChangeAspect="1"/>
          </p:cNvPicPr>
          <p:nvPr>
            <p:ph idx="1"/>
          </p:nvPr>
        </p:nvPicPr>
        <p:blipFill>
          <a:blip r:embed="rId3"/>
          <a:srcRect l="4687"/>
          <a:stretch>
            <a:fillRect/>
          </a:stretch>
        </p:blipFill>
        <p:spPr>
          <a:xfrm>
            <a:off x="0" y="0"/>
            <a:ext cx="9144000" cy="6000768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1470D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e33c507b73a41c225b998ba24798642cfcba765f1b75c442e6bb2cbfbadfacbb4851ce99332d647cda39a3ee5e6b4b0d3255bfef95601890afd807090386a09fbff9a169ec66d30ffd9bc962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28" y="0"/>
            <a:ext cx="4406596" cy="2286016"/>
          </a:xfrm>
          <a:prstGeom prst="rect">
            <a:avLst/>
          </a:prstGeom>
        </p:spPr>
      </p:pic>
    </p:spTree>
  </p:cSld>
  <p:clrMapOvr>
    <a:masterClrMapping/>
  </p:clrMapOvr>
  <p:transition spd="slow" advTm="16000">
    <p:comb dir="vert"/>
    <p:sndAc>
      <p:stSnd>
        <p:snd r:embed="rId2" name="Celine Dion inmensi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24_mauricieVillag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428992" y="70723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28596" y="6211669"/>
            <a:ext cx="184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22230204_c8ec9e9221_b  queb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ison Jacquet, dating 16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928926" y="6858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24px-East_Broughton,_Québec,_Canad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tq-009064_g laurentid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24px-Quebec_City_Rue_St-Louis_2010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quebec_city_canada_39012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821586109_40a8fc5b18_b  quebe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Notre_Dame_Des_Victoi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785918" y="6858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D3D3D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Fontaine_(Jardin_zoologique_du_Québec)_-_2005-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28596" y="62116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out)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QuebecCity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QuebecCity5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QuebecCity39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>
    <p:sndAc>
      <p:stSnd>
        <p:snd r:embed="rId2" name="Celine Dion inmensi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eille_parcmarievictor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0066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49371" y="5657671"/>
            <a:ext cx="2519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</a:t>
            </a:r>
          </a:p>
          <a:p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ontreal_-_Plateau,_day_of_snow_-_200312 normasl en dias de inviern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3122116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  <a:lumOff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HE GARDEN, QUEBE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62116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q-005295_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1219px-Montreal_City_Hall_Jan_20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Quebec_City_Rue_St-Louis_20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ateau de Frontena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28596" y="59293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ateau de Frontenac 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epes too man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maine-Maizerets-Queb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12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77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irmontLeManoirRichelieuQuebecWinterExteri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714612" y="6211669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niculaire between High Town and Lower Tow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071670" y="6858000"/>
            <a:ext cx="52864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3021094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3021094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643042" y="2142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6000">
    <p:sndAc>
      <p:stSnd>
        <p:snd r:embed="rId2" name="Celine Dion inmensi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nicul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428860" y="7143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 rue Couillar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42910" y="62116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ev1024_1236_Quebec_C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ev1024_1241_Quebec_C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bec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bec_City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bec_City_Church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214678" y="6858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9999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2857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bec_city_rain_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73DA9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bec-wall-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857948" y="-1071594"/>
            <a:ext cx="1714512" cy="180871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929058" y="685800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quebec-wall-0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357290" y="0"/>
            <a:ext cx="642942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1357290" cy="6858000"/>
          </a:xfrm>
          <a:prstGeom prst="rect">
            <a:avLst/>
          </a:prstGeom>
          <a:solidFill>
            <a:srgbClr val="006F6C"/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786710" y="0"/>
            <a:ext cx="1357290" cy="6858000"/>
          </a:xfrm>
          <a:prstGeom prst="rect">
            <a:avLst/>
          </a:prstGeom>
          <a:solidFill>
            <a:srgbClr val="006F6C"/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quebec-wall-0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0"/>
            <a:ext cx="6429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10" name="9 CuadroTexto"/>
          <p:cNvSpPr txBox="1"/>
          <p:nvPr/>
        </p:nvSpPr>
        <p:spPr>
          <a:xfrm>
            <a:off x="5929322" y="62116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tating Restauran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57158" y="62116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ort_term_or_sublet_in_val_des_lacs_quebec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830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1024_1025_Quebec_C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1024_1039_Quebec_Cit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-577854" y="8536768"/>
            <a:ext cx="45719" cy="48231"/>
          </a:xfrm>
          <a:prstGeom prst="rect">
            <a:avLst/>
          </a:prstGeom>
        </p:spPr>
      </p:pic>
      <p:pic>
        <p:nvPicPr>
          <p:cNvPr id="5" name="4 Imagen" descr="thumb1024_1039_Quebec_Cit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-857289" y="1345385"/>
            <a:ext cx="45719" cy="48649"/>
          </a:xfrm>
          <a:prstGeom prst="rect">
            <a:avLst/>
          </a:prstGeom>
        </p:spPr>
      </p:pic>
      <p:pic>
        <p:nvPicPr>
          <p:cNvPr id="6" name="5 Imagen" descr="thumb1024_1039_Quebec_City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0166" y="0"/>
            <a:ext cx="6143668" cy="68414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7" name="6 Imagen" descr="thumb1024_1039_Quebec_City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0166" y="0"/>
            <a:ext cx="61436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1500166" cy="685800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349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643834" y="0"/>
            <a:ext cx="1500166" cy="685800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349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>
    <p:sndAc>
      <p:stSnd>
        <p:snd r:embed="rId2" name="Celine Dion inmensi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1024_1056_Quebec_C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1024_1086_Quebec_C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1024_1110_Quebec_C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1024_1149_Quebec_C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humb1024_1159_Quebec_Cit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-1714544" y="6215057"/>
            <a:ext cx="60959" cy="4571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1024_1159_Quebec_C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1024_1166_Quebec_C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1024_1169_Quebec_C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1024_1170_Quebec_C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1024_1195_Quebec_C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1024_1197_Quebec_C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73DA9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1024_1199_Quebec_C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3300">
              <a:alpha val="8392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1024_1280_Quebec_C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1024_2310_Quebec_City_Church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821580563_7b1374655b_b quebec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73DA9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2143108" y="5500702"/>
            <a:ext cx="31009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Francisco del Olmo-Jazmín</a:t>
            </a:r>
            <a:endParaRPr lang="es-ES" sz="2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 flipH="1">
            <a:off x="2071669" y="6000768"/>
            <a:ext cx="357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Tema musical :   </a:t>
            </a:r>
            <a:r>
              <a:rPr lang="es-ES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Inmensité</a:t>
            </a:r>
            <a:r>
              <a:rPr lang="es-ES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 </a:t>
            </a:r>
          </a:p>
          <a:p>
            <a:r>
              <a:rPr lang="es-ES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Cantante  </a:t>
            </a:r>
            <a:r>
              <a:rPr lang="es-ES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canadience</a:t>
            </a:r>
            <a:r>
              <a:rPr lang="es-ES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: </a:t>
            </a:r>
            <a:r>
              <a:rPr lang="es-ES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Celine</a:t>
            </a:r>
            <a:r>
              <a:rPr lang="es-ES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  <a:r>
              <a:rPr lang="es-ES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Dión</a:t>
            </a:r>
            <a:r>
              <a:rPr lang="es-ES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</a:t>
            </a:r>
            <a:endParaRPr lang="es-ES" dirty="0"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Québec-Canadá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Québec-Canadá</Template>
  <TotalTime>0</TotalTime>
  <Words>74</Words>
  <Application>Microsoft Office PowerPoint</Application>
  <PresentationFormat>Presentación en pantalla (4:3)</PresentationFormat>
  <Paragraphs>33</Paragraphs>
  <Slides>55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Québec-Canadá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2012-05-15T00:21:50Z</dcterms:created>
  <dcterms:modified xsi:type="dcterms:W3CDTF">2012-05-15T00:22:56Z</dcterms:modified>
</cp:coreProperties>
</file>