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5" r:id="rId3"/>
    <p:sldId id="341" r:id="rId4"/>
    <p:sldId id="340" r:id="rId5"/>
    <p:sldId id="262" r:id="rId6"/>
    <p:sldId id="263" r:id="rId7"/>
    <p:sldId id="264" r:id="rId8"/>
    <p:sldId id="266" r:id="rId9"/>
    <p:sldId id="267" r:id="rId10"/>
    <p:sldId id="268" r:id="rId11"/>
    <p:sldId id="271" r:id="rId12"/>
    <p:sldId id="272" r:id="rId13"/>
    <p:sldId id="273" r:id="rId14"/>
    <p:sldId id="274" r:id="rId15"/>
    <p:sldId id="276" r:id="rId16"/>
    <p:sldId id="277" r:id="rId17"/>
    <p:sldId id="278" r:id="rId18"/>
    <p:sldId id="279" r:id="rId19"/>
    <p:sldId id="281" r:id="rId20"/>
    <p:sldId id="282" r:id="rId21"/>
    <p:sldId id="283" r:id="rId22"/>
    <p:sldId id="284" r:id="rId23"/>
    <p:sldId id="285" r:id="rId24"/>
    <p:sldId id="287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8" r:id="rId34"/>
    <p:sldId id="297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1" r:id="rId46"/>
    <p:sldId id="313" r:id="rId47"/>
    <p:sldId id="314" r:id="rId48"/>
    <p:sldId id="315" r:id="rId49"/>
    <p:sldId id="316" r:id="rId50"/>
    <p:sldId id="317" r:id="rId51"/>
    <p:sldId id="318" r:id="rId52"/>
    <p:sldId id="319" r:id="rId53"/>
    <p:sldId id="321" r:id="rId54"/>
    <p:sldId id="323" r:id="rId55"/>
    <p:sldId id="324" r:id="rId56"/>
    <p:sldId id="325" r:id="rId57"/>
    <p:sldId id="327" r:id="rId58"/>
    <p:sldId id="328" r:id="rId59"/>
    <p:sldId id="329" r:id="rId60"/>
    <p:sldId id="330" r:id="rId61"/>
    <p:sldId id="343" r:id="rId62"/>
    <p:sldId id="331" r:id="rId63"/>
    <p:sldId id="332" r:id="rId64"/>
    <p:sldId id="344" r:id="rId65"/>
    <p:sldId id="342" r:id="rId66"/>
    <p:sldId id="346" r:id="rId6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RL1sFo8Kvu+h0nTxbFa0g" hashData="EO4UZRQSiiDLA4eiT1nYil8cUl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6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4" autoAdjust="0"/>
    <p:restoredTop sz="94640" autoAdjust="0"/>
  </p:normalViewPr>
  <p:slideViewPr>
    <p:cSldViewPr>
      <p:cViewPr>
        <p:scale>
          <a:sx n="60" d="100"/>
          <a:sy n="60" d="100"/>
        </p:scale>
        <p:origin x="-792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5B357-69AB-4404-831D-FF6F8D885FDD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A68A4-C7A8-488B-9BAE-CA4A16EF09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71F6D-266B-44C3-B4EE-AFD7C9001E3D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CE010-136A-4F9E-810C-864BCD6691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F19E9-6059-4D65-9749-5F82BD5D846D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42094-974C-4177-B851-F35D843AAA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3134F-D732-49E9-920C-24ECB821207C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53111-38F4-4112-AB5B-44C06B5355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B2484-8DFE-4D2B-AF55-F14A41F151A3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271BD-B6C0-4BF3-89B0-0E2BEFF5B4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82CE2-6B31-430E-8C3F-55664AAF1BEB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77504-E2BF-40DC-82A8-8266DB0DD7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8E9AB-7140-40C8-963A-C8EB80EA9A59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DB375-4BC9-47C8-AD2A-3C23C80F29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07F3B-4930-47AA-9A9C-232377554327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8F2B3-0A33-4598-9AE2-42A5A653B6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1EBB2-5A8F-4F1A-A7FA-5BF59043F5EC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BE16B-944F-4067-A6CD-559224578A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851FB-7D78-4C7D-A807-399FAC01BCAE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0ED8C-A68C-4F78-8ACD-960396B503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49E3-B506-41DD-9263-C06C7E840369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92934-A473-4DF2-8269-EF10B608D1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DAC3D-3B3B-4560-B081-D9D4E3DB53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901C0D-68D4-44E5-B8B0-920B9AADBB6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BF234-D24B-4ACC-BA46-3186473FC7F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CE796-B17A-434F-AA79-B5E5B80240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E34C4-378E-433C-BB29-31963DCDB34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6D81A-DEF0-485B-B1C5-4EDBBAFCB5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9518A-29D2-4ACB-B320-FF77CE4F69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0E21D-EFBD-4584-A3CD-BAE9B561857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3AD37-FAF8-4864-B9C0-56C7E329FD5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CFF8C-7E9A-4238-ADFD-EE102D63DB8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3CFDA-F8E2-438B-8BC0-6248AEDFBF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7E6D8B-BEB3-47A2-8AE0-E185EA405B77}" type="datetimeFigureOut">
              <a:rPr lang="es-ES"/>
              <a:pPr>
                <a:defRPr/>
              </a:pPr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68E738-E5C6-41E4-B3BA-FE5B5E7E5B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25D2B86-3DB1-4D64-8D68-EDF7AC26AF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gi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0" name="Picture 2" descr="http://2.bp.blogspot.com/_4dhOvMVTxeQ/S8kH7M8OvRI/AAAAAAAABNw/DKnLEs9j_UM/s640/bandera_de_espa%C3%B1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librolibro.es/images/portadas/paisajes-de-espana-lunwerg-medium-97884978567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8715436" cy="6429420"/>
          </a:xfrm>
          <a:prstGeom prst="rect">
            <a:avLst/>
          </a:prstGeom>
          <a:noFill/>
        </p:spPr>
      </p:pic>
      <p:pic>
        <p:nvPicPr>
          <p:cNvPr id="6" name="Picture 4" descr="http://a141.idata.over-blog.com/1/89/45/76/gifs/21130_Flamenco_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143116"/>
            <a:ext cx="1571636" cy="1897190"/>
          </a:xfrm>
          <a:prstGeom prst="rect">
            <a:avLst/>
          </a:prstGeom>
          <a:noFill/>
        </p:spPr>
      </p:pic>
      <p:pic>
        <p:nvPicPr>
          <p:cNvPr id="7" name="Picture 4" descr="http://a141.idata.over-blog.com/1/89/45/76/gifs/21130_Flamenco_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72364" y="2214554"/>
            <a:ext cx="1571636" cy="1897190"/>
          </a:xfrm>
          <a:prstGeom prst="rect">
            <a:avLst/>
          </a:prstGeom>
          <a:noFill/>
        </p:spPr>
      </p:pic>
      <p:pic>
        <p:nvPicPr>
          <p:cNvPr id="8" name="Picture 4" descr="http://a141.idata.over-blog.com/1/89/45/76/gifs/21130_Flamenco_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5219518"/>
            <a:ext cx="1357322" cy="163848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929190" y="414338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500826" y="6072206"/>
            <a:ext cx="2643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 smtClean="0">
                <a:latin typeface="Monotype Corsiva" pitchFamily="66" charset="0"/>
              </a:rPr>
              <a:t>Automatico</a:t>
            </a:r>
            <a:endParaRPr lang="es-ES" sz="2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000">
    <p:random/>
    <p:sndAc>
      <p:stSnd loop="1">
        <p:snd r:embed="rId2" name="c3f2799be456301083c0ef92638b5d8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barcelonafree.es/wp-content/uploads/2011/11/flamenco+arte+festival+barcelona+2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Usuario\Mis documentos\Nueva carpeta (6)\255319_424238827619431_43823388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8306" name="Picture 2" descr="http://www.absolutespana.com/wp-content/uploads/2010/01/food-s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8308" name="Picture 4" descr="http://www.escapadasfindesemana.net/wp-content/uploads/Gastronom%C3%ADa-Espa%C3%B1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214290"/>
            <a:ext cx="2585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Para abrir boca . . .</a:t>
            </a:r>
            <a:endParaRPr lang="es-ES" sz="28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0" name="Picture 2" descr="C:\Documents and Settings\Usuario\Mis documentos\Nueva carpeta (6)\Albarracín (Teruel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476375" y="6092825"/>
            <a:ext cx="255746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Albarracín (Teruel)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2" descr="C:\Documents and Settings\Usuario\Mis documentos\Nueva carpeta (6)\Alcázar de Segov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28596" y="5929330"/>
            <a:ext cx="25923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Alcázar de Segovia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2" descr="C:\Documents and Settings\Usuario\Mis documentos\Nueva carpeta (6)\Almuñecar (Granad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288" y="620713"/>
            <a:ext cx="29051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Almuñecar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(Granada)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2" descr="C:\Documents and Settings\Usuario\Mis documentos\Nueva carpeta (6)\Ávi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763713" y="5876925"/>
            <a:ext cx="8905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Ávila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2" descr="C:\Documents and Settings\Usuario\Mis documentos\Nueva carpeta (6)\Barcelo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Usuario\Mis documentos\Nueva carpeta (6)\Barcelona.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500562" y="6334125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Barcelona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2" descr="C:\Documents and Settings\Usuario\Mis documentos\Nueva carpeta (6)\Barcelona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Usuario\Mis documentos\Nueva carpeta (6)\Barcelona...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288" y="549275"/>
            <a:ext cx="1728787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Barcelona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2" descr="C:\Documents and Settings\Usuario\Mis documentos\Nueva carpeta (6)\Basílica de Nuestra Señora de El Pilar (Zaragoz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3087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Basílica de Nuestra Señora de El Pilar (Zaragoza)</a:t>
            </a:r>
          </a:p>
        </p:txBody>
      </p:sp>
      <p:pic>
        <p:nvPicPr>
          <p:cNvPr id="17414" name="Picture 6" descr="C:\Documents and Settings\Usuario\Mis documentos\Nueva carpeta (6)\Plaza de El Pilar (Zaragoz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708400" y="404813"/>
            <a:ext cx="4824413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El Pilar (Zaragoza)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2" descr="C:\Documents and Settings\Usuario\Mis documentos\Nueva carpeta (6)\Zarago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04025" y="620713"/>
            <a:ext cx="17287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Zaragoza</a:t>
            </a:r>
          </a:p>
        </p:txBody>
      </p:sp>
      <p:pic>
        <p:nvPicPr>
          <p:cNvPr id="17411" name="Picture 3" descr="C:\Documents and Settings\Usuario\Mis documentos\Nueva carpeta (6)\Zaragoza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2" descr="C:\Documents and Settings\Usuario\Mis documentos\Nueva carpeta (6)\Benasque (Huesc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27088" y="692150"/>
            <a:ext cx="288131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Benasque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(Huesca)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2" descr="C:\Documents and Settings\Usuario\Mis documentos\Nueva carpeta (6)\Besalú (Geron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940425" y="6002338"/>
            <a:ext cx="320357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Besalú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(Gerona)</a:t>
            </a: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2" descr="C:\Documents and Settings\Usuario\Mis documentos\Nueva carpeta (6)\Bur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3087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Burgos</a:t>
            </a:r>
          </a:p>
        </p:txBody>
      </p:sp>
      <p:pic>
        <p:nvPicPr>
          <p:cNvPr id="21507" name="Picture 3" descr="C:\Documents and Settings\Usuario\Mis documentos\Nueva carpeta (6)\Burgos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2" descr="C:\Documents and Settings\Usuario\Mis documentos\Nueva carpeta (6)\Castillo de Peralada (Geron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732463"/>
            <a:ext cx="47164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Castillo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Peralada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(Gerona)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2" descr="C:\Documents and Settings\Usuario\Mis documentos\Nueva carpeta (6)\Cádi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4213" y="620713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Cádiz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2" descr="C:\Documents and Settings\Usuario\Mis documentos\Nueva carpeta (6)\Calella de Palafrugell (Geron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392613" y="673100"/>
            <a:ext cx="47164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Calella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Palafrugell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(Gerona)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2" descr="C:\Documents and Settings\Usuario\Mis documentos\Nueva carpeta (6)\Calpe (Alicante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867400" y="457200"/>
            <a:ext cx="27368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Calpe (Alicante)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2" descr="C:\Documents and Settings\Usuario\Mis documentos\Nueva carpeta (6)\Campo de Criptana (Ciudad Real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300663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Campo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Criptana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(Ciudad Real)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57818" y="659639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2" descr="C:\Documents and Settings\Usuario\Mis documentos\Nueva carpeta (6)\Capileira (Granad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867400" y="457200"/>
            <a:ext cx="27368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Calpe (Alicante)</a:t>
            </a:r>
          </a:p>
        </p:txBody>
      </p:sp>
      <p:pic>
        <p:nvPicPr>
          <p:cNvPr id="28675" name="Picture 3" descr="C:\Documents and Settings\Usuario\Mis documentos\Nueva carpeta (6)\Capileira (Granada)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2" descr="C:\Documents and Settings\Usuario\Mis documentos\Nueva carpeta (6)\Casares (Málag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7352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Casares (Málaga)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2" descr="C:\Documents and Settings\Usuario\Mis documentos\Nueva carpeta (6)\Castillo de Loarre (Huesc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404813"/>
            <a:ext cx="4427538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Castillo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Loarre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(Huesca)</a:t>
            </a:r>
          </a:p>
        </p:txBody>
      </p:sp>
      <p:pic>
        <p:nvPicPr>
          <p:cNvPr id="30723" name="Picture 3" descr="C:\Documents and Settings\Usuario\Mis documentos\Nueva carpeta (6)\Castillo de Loarre (Huesca)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2" descr="C:\Documents and Settings\Usuario\Mis documentos\Nueva carpeta (6)\Castro Urdiales (Cantabri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260350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Castro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Urdiales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(Cantabria)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2" descr="C:\Documents and Settings\Usuario\Mis documentos\Nueva carpeta (6)\Ciudad de Las Artes y Las Ciencias (Valenci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146800"/>
            <a:ext cx="914400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Ciudad de Las Artes y Las Ciencias (Valencia)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001024" y="6072206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Picture 2" descr="C:\Documents and Settings\Usuario\Mis documentos\Nueva carpeta (6)\Córdob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021388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                                     Córdoba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429520" y="450057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Picture 2" descr="C:\Documents and Settings\Usuario\Mis documentos\Nueva carpeta (6)\Cuen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476250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Cuenca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Picture 2" descr="C:\Documents and Settings\Usuario\Mis documentos\Nueva carpeta (6)\Denia (Alicante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2945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3341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                      Denia (Alicante)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596" y="659639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Picture 2" descr="C:\Documents and Settings\Usuario\Mis documentos\Nueva carpeta (6)\El Hierro (Santa Cruz de Tenerife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18238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Hierro (Santa Cruz de Tenerife)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Picture 2" descr="C:\Documents and Settings\Usuario\Mis documentos\Nueva carpeta (6)\Esto... también es España!!!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8967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¡¡¡Esto... también es España!!!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86710" y="857232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Picture 2" descr="C:\Documents and Settings\Usuario\Mis documentos\Nueva carpeta (6)\Hablar de Jamón es hablar de España...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8967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¡¡¡ . . . Y no digamos esto !!!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643570" y="4786322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9944" name="Picture 8" descr="http://iniciador.com/salamanca/files/2010/11/jamon_iberico_de_bello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00042"/>
            <a:ext cx="2857500" cy="28575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Picture 4" descr="C:\Documents and Settings\Usuario\Mis documentos\Nueva carpeta (6)\Formente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724525" y="476250"/>
            <a:ext cx="164941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Formentera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2" descr="C:\Documents and Settings\Usuario\Mis documentos\Nueva carpeta (6)\Gijón (Asturias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11188" y="620713"/>
            <a:ext cx="23764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Gijón (Asturias)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muylibre.com/imagenes/fondos-pantallas/turismo-paisajes/espana/fotografia-paisajes-naturales-playas-de-ibiza-espana%20%283%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8916" name="Picture 4" descr="http://www.muylibre.com/imagenes/fondos-pantallas/turismo-paisajes/espana/fotografia-paisajes-naturales-playas-de-ibiza-espana%20%284%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:\Documents and Settings\Usuario\Mis documentos\Nueva carpeta (6)\Ibiz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642910" y="285728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MS Mincho" pitchFamily="49" charset="-128"/>
              </a:rPr>
              <a:t>Ibiza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ea typeface="MS Mincho" pitchFamily="49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Picture 2" descr="C:\Documents and Settings\Usuario\Mis documentos\Nueva carpeta (6)\Jávea (Alicante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39750" y="6218238"/>
            <a:ext cx="23764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Jávea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(Alicante)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Picture 2" descr="C:\Documents and Settings\Usuario\Mis documentos\Nueva carpeta (6)\Júzcar (Málag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3749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Júzcar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(Málaga)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6" name="Picture 2" descr="C:\Documents and Settings\Usuario\Mis documentos\Nueva carpeta (6)\La Alhambra  Gran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381635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Alhambra de Granada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Picture 2" descr="C:\Documents and Settings\Usuario\Mis documentos\Nueva carpeta (6)\Lanuza (Huesc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3714744" y="5857892"/>
            <a:ext cx="287972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Lanuza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(Huesca)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643834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Picture 2" descr="C:\Documents and Settings\Usuario\Mis documentos\Nueva carpeta (6)\Lanzarot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pic>
        <p:nvPicPr>
          <p:cNvPr id="31746" name="Picture 2" descr="http://comoviajarbarato.net/wp-content/uploads/2012/12/EUROPE___MEDITERRANEAN_SPAIN_CON_ESP__LANZAROTE_DES_000329__PLAYA_BLANCA_RES_000332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87675" y="260350"/>
            <a:ext cx="15843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Lanzarote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001024" y="6357958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Picture 2" descr="C:\Documents and Settings\Usuario\Mis documentos\Nueva carpeta (6)\Las Palmas de Gran Canar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260350"/>
            <a:ext cx="38163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Las Palmas de Gran Canaria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393474" y="6429396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Picture 2" descr="C:\Documents and Settings\Usuario\Mis documentos\Nueva carpeta (6)\Macarella (Menorc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1476375" y="6092825"/>
            <a:ext cx="34559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Macarella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(Menorca)</a:t>
            </a:r>
          </a:p>
        </p:txBody>
      </p:sp>
      <p:pic>
        <p:nvPicPr>
          <p:cNvPr id="64516" name="Picture 4" descr="C:\Documents and Settings\Usuario\Mis documentos\Nueva carpeta (6)\Macarelleta (Menorc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429520" y="6357958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5" name="Picture 2" descr="C:\Documents and Settings\Usuario\Mis documentos\Nueva carpeta (6)\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6875463" y="692150"/>
            <a:ext cx="114935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Madrid</a:t>
            </a:r>
          </a:p>
        </p:txBody>
      </p:sp>
      <p:pic>
        <p:nvPicPr>
          <p:cNvPr id="65539" name="Picture 3" descr="C:\Documents and Settings\Usuario\Mis documentos\Nueva carpeta (6)\Madrid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072330" y="6357958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Picture 2" descr="C:\Documents and Settings\Usuario\Mis documentos\Nueva carpeta (6)\Málag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1258888" y="260350"/>
            <a:ext cx="28082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Málaga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393474" y="6429396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3" name="Picture 2" descr="C:\Documents and Settings\Usuario\Mis documentos\Nueva carpeta (6)\Marbella (Málag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219700" y="476250"/>
            <a:ext cx="28082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Marbella (Málaga)</a:t>
            </a:r>
          </a:p>
        </p:txBody>
      </p:sp>
      <p:pic>
        <p:nvPicPr>
          <p:cNvPr id="67587" name="Picture 3" descr="C:\Documents and Settings\Usuario\Mis documentos\Nueva carpeta (6)\Marbella (Málaga)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8393474" y="6429396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1" name="Picture 2" descr="C:\Documents and Settings\Usuario\Mis documentos\Nueva carpeta (6)\Muy típio de Españ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260350"/>
            <a:ext cx="39592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. . Muy típico de España . . .</a:t>
            </a:r>
          </a:p>
        </p:txBody>
      </p:sp>
      <p:pic>
        <p:nvPicPr>
          <p:cNvPr id="69635" name="Picture 3" descr="C:\Documents and Settings\Usuario\Mis documentos\Nueva carpeta (6)\Otra joya de la gastronomía española.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572000" y="2786058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5" name="Picture 2" descr="C:\Documents and Settings\Usuario\Mis documentos\Nueva carpeta (6)\Palacio de La Aljafería (Zaragoz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3929058" y="5643578"/>
            <a:ext cx="50038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Palacio de La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Aljafería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(Zaragoza)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001024" y="4286256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20" name="Picture 2" descr="C:\Documents and Settings\Usuario\Mis documentos\Nueva carpeta (6)\Palacio de La Magdalena (Santande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3850" y="6165850"/>
            <a:ext cx="500380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Palacio de La Magdalena (Santander)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000892" y="592933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43" name="Picture 2" descr="C:\Documents and Settings\Usuario\Mis documentos\Nueva carpeta (6)\Palacio Real  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68313" y="404813"/>
            <a:ext cx="29511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Palacio Real  Madrid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429520" y="659639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7" name="Picture 2" descr="C:\Documents and Settings\Usuario\Mis documentos\Nueva carpeta (6)\Palma de Mallo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808287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Palma de Mallorca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500958" y="6357958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1" name="Picture 2" descr="C:\Documents and Settings\Usuario\Mis documentos\Nueva carpeta (6)\Pamplon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958013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3749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Pamplona</a:t>
            </a:r>
          </a:p>
        </p:txBody>
      </p:sp>
      <p:pic>
        <p:nvPicPr>
          <p:cNvPr id="75779" name="Picture 3" descr="C:\Documents and Settings\Usuario\Mis documentos\Nueva carpeta (6)\Tercer encierro de San Fermín 2012 (Pamplon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14480" y="1071546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4515" name="Picture 2" descr="C:\Documents and Settings\Usuario\Mis documentos\Nueva carpeta (6)\Parque del Buen Retiro  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6021388"/>
            <a:ext cx="48958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Parque del Buen Retiro  Madrid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86710" y="6215082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5539" name="Picture 2" descr="C:\Documents and Settings\Usuario\Mis documentos\Nueva carpeta (6)\Peñíscola (Castellón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3024187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Peñíscola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(Castellón)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000760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7" name="Picture 2" descr="C:\Documents and Settings\Usuario\Mis documentos\Nueva carpeta (6)\Plaza de Espasña (Sevill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5492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España (Sevilla)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9635" name="Picture 2" descr="C:\Documents and Settings\Usuario\Mis documentos\Nueva carpeta (6)\Plaza de Zorrilla (Valladol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988"/>
            <a:ext cx="9144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5492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Zorrilla (Valladolid)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0659" name="Picture 2" descr="C:\Documents and Settings\Usuario\Mis documentos\Nueva carpeta (6)\Plaza La Cibeles  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3333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La Cibeles  Madrid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683" name="Picture 2" descr="C:\Documents and Settings\Usuario\Mis documentos\Nueva carpeta (6)\Plaza Mayor (Salamanc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3333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Mayor (Salamanca)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3731" name="Picture 2" descr="C:\Documents and Settings\Usuario\Mis documentos\Nueva carpeta (6)\Puerta de Alcalá (Madr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Puerta de Alcalá (Madrid)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4755" name="Picture 2" descr="C:\Documents and Settings\Usuario\Mis documentos\Nueva carpeta (6)\Ronda (Málag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Ronda (Málaga)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5779" name="Picture 2" descr="C:\Documents and Settings\Usuario\Mis documentos\Nueva carpeta (6)\San Fermín (Chupinazo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2603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San Fermín (Chupinazo)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6803" name="Picture 2" descr="C:\Documents and Settings\Usuario\Mis documentos\Nueva carpeta (6)\San Sebastián (Guipúzco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San Sebastián (Guipúzcoa)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0" name="Picture 2" descr="http://camargorain.files.wordpress.com/2012/12/san-vicente-de-la-barquera-picos-de-europa-rimg48914-2-800-1280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1"/>
            <a:ext cx="9753600" cy="6858000"/>
          </a:xfrm>
          <a:prstGeom prst="rect">
            <a:avLst/>
          </a:prstGeom>
          <a:noFill/>
        </p:spPr>
      </p:pic>
      <p:pic>
        <p:nvPicPr>
          <p:cNvPr id="94212" name="Picture 4" descr="http://molino42.com/wp-content/uploads/2013/01/77C3761.jpg"/>
          <p:cNvPicPr>
            <a:picLocks noChangeAspect="1" noChangeArrowheads="1"/>
          </p:cNvPicPr>
          <p:nvPr/>
        </p:nvPicPr>
        <p:blipFill>
          <a:blip r:embed="rId3"/>
          <a:srcRect t="8041"/>
          <a:stretch>
            <a:fillRect/>
          </a:stretch>
        </p:blipFill>
        <p:spPr bwMode="auto">
          <a:xfrm>
            <a:off x="-357222" y="0"/>
            <a:ext cx="97536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5429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San  Vicente de la Barquera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7827" name="Picture 2" descr="C:\Documents and Settings\Usuario\Mis documentos\Nueva carpeta (6)\Sevill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Sevilla</a:t>
            </a:r>
          </a:p>
        </p:txBody>
      </p:sp>
      <p:pic>
        <p:nvPicPr>
          <p:cNvPr id="90115" name="Picture 3" descr="C:\Documents and Settings\Usuario\Mis documentos\Nueva carpeta (6)\Sevilla.,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Picture 4" descr="C:\Documents and Settings\Usuario\Mis documentos\Nueva carpeta (6)\Sevilla.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8851" name="Picture 2" descr="C:\Documents and Settings\Usuario\Mis documentos\Nueva carpeta (6)\Toled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3276600" y="476250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Toledo</a:t>
            </a:r>
          </a:p>
        </p:txBody>
      </p:sp>
      <p:pic>
        <p:nvPicPr>
          <p:cNvPr id="91139" name="Picture 3" descr="C:\Documents and Settings\Usuario\Mis documentos\Nueva carpeta (6)\Toledo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715272" y="6286520"/>
            <a:ext cx="75052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4" name="Picture 2" descr="http://1.bp.blogspot.com/_AjoyWx8G_es/SjzJS_EnCDI/AAAAAAAAHzs/x-1Hlar9VMw/s400/VERANO13.FELICES+VACACI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_helen_0510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5286388"/>
            <a:ext cx="1643618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Picture 4" descr="http://imageshack.us/a/img197/2941/cutgirl1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857760"/>
            <a:ext cx="952500" cy="1143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http://4.bp.blogspot.com/-bY451zgQQ0Y/T9YRXbWUGmI/AAAAAAAAAW8/sGkBI32hB_A/s1600/1335884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429256" y="571480"/>
            <a:ext cx="3209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Imágenes : Internet</a:t>
            </a:r>
            <a:endParaRPr lang="es-ES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572132" y="1643050"/>
            <a:ext cx="2340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Diseño: Helen</a:t>
            </a:r>
            <a:endParaRPr lang="es-ES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714876" y="4857760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Cancion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Manolo Escobar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10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0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10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12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12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15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5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455</Words>
  <Application>Microsoft Office PowerPoint</Application>
  <PresentationFormat>Presentación en pantalla (4:3)</PresentationFormat>
  <Paragraphs>154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 Bonita es España</dc:title>
  <dc:creator>Helen</dc:creator>
  <cp:lastModifiedBy>Eleni</cp:lastModifiedBy>
  <cp:revision>58</cp:revision>
  <dcterms:created xsi:type="dcterms:W3CDTF">2012-09-11T15:12:03Z</dcterms:created>
  <dcterms:modified xsi:type="dcterms:W3CDTF">2013-09-01T21:43:18Z</dcterms:modified>
  <cp:category>Paisajes</cp:category>
  <cp:contentStatus>Final</cp:contentStatus>
</cp:coreProperties>
</file>