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9"/>
  </p:notesMasterIdLst>
  <p:sldIdLst>
    <p:sldId id="407" r:id="rId3"/>
    <p:sldId id="434" r:id="rId4"/>
    <p:sldId id="435" r:id="rId5"/>
    <p:sldId id="436" r:id="rId6"/>
    <p:sldId id="359" r:id="rId7"/>
    <p:sldId id="346" r:id="rId8"/>
    <p:sldId id="350" r:id="rId9"/>
    <p:sldId id="353" r:id="rId10"/>
    <p:sldId id="420" r:id="rId11"/>
    <p:sldId id="439" r:id="rId12"/>
    <p:sldId id="441" r:id="rId13"/>
    <p:sldId id="426" r:id="rId14"/>
    <p:sldId id="361" r:id="rId15"/>
    <p:sldId id="403" r:id="rId16"/>
    <p:sldId id="366" r:id="rId17"/>
    <p:sldId id="393" r:id="rId18"/>
    <p:sldId id="395" r:id="rId19"/>
    <p:sldId id="402" r:id="rId20"/>
    <p:sldId id="302" r:id="rId21"/>
    <p:sldId id="437" r:id="rId22"/>
    <p:sldId id="382" r:id="rId23"/>
    <p:sldId id="392" r:id="rId24"/>
    <p:sldId id="390" r:id="rId25"/>
    <p:sldId id="389" r:id="rId26"/>
    <p:sldId id="297" r:id="rId27"/>
    <p:sldId id="421" r:id="rId28"/>
    <p:sldId id="380" r:id="rId29"/>
    <p:sldId id="440" r:id="rId30"/>
    <p:sldId id="374" r:id="rId31"/>
    <p:sldId id="422" r:id="rId32"/>
    <p:sldId id="428" r:id="rId33"/>
    <p:sldId id="368" r:id="rId34"/>
    <p:sldId id="443" r:id="rId35"/>
    <p:sldId id="444" r:id="rId36"/>
    <p:sldId id="433" r:id="rId37"/>
    <p:sldId id="445" r:id="rId3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50000" saltData="Ox9KCSGguLZw+oWF+U4vXw" hashData="MRd9sbVnxeYQtWCE5wM+gOLl3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6"/>
    <p:penClr>
      <a:srgbClr val="FF0000"/>
    </p:penClr>
  </p:showPr>
  <p:clrMru>
    <a:srgbClr val="FF3300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7" autoAdjust="0"/>
    <p:restoredTop sz="94615" autoAdjust="0"/>
  </p:normalViewPr>
  <p:slideViewPr>
    <p:cSldViewPr>
      <p:cViewPr>
        <p:scale>
          <a:sx n="50" d="100"/>
          <a:sy n="50" d="100"/>
        </p:scale>
        <p:origin x="-1092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2CA4E81-8C43-4100-9DFE-60729A7E48F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01A720-2D28-4FD3-A63D-32A185C6A71C}" type="slidenum">
              <a:rPr lang="en-US"/>
              <a:pPr/>
              <a:t>19</a:t>
            </a:fld>
            <a:endParaRPr lang="en-US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29E02C-983E-4DD1-9F46-48EE02F3B9C7}" type="slidenum">
              <a:rPr lang="en-US"/>
              <a:pPr/>
              <a:t>25</a:t>
            </a:fld>
            <a:endParaRPr 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9359C-A54B-42C1-87A6-B7F2D22D24E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C4AB3-D23A-4D65-A58F-B54489B4D4D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02DD73-324B-4B4B-92DA-0E185881729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4D517-3913-4858-BE70-639940C8268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F66F5D-85A0-43F8-A829-1284A188B2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9AB44-6A33-4768-A1BA-726C1A7DD98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05991-F9B1-4B24-A8F4-EDAC4CEA1F0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EAB99-DF12-4F98-8DD5-FBF910A314E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136F46-12B6-4C2F-99D1-DA95D84D17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AF486-FC51-4DC7-9207-6F54F668D68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B78EB-0BF9-4213-A21F-636E3BAC4B0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085F04-B523-411C-9D2B-D44EEE06C4D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49795-93C3-49E5-B7F1-794F97351A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C4D39-3DB6-423D-A051-E574767043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0B9E3-F32C-43BA-B15B-95C78B81F8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09606-3F94-4AF5-B105-77E80B8496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0C440-85A8-45B3-9C07-CCCAD5E4B4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DE97E-4306-43AA-9656-92BDB20FC5F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7538F-FBDC-4678-BCC6-F8B31278BD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CC247-CB16-4D97-966A-0AE0F01A67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EDBF6-1FA4-4CD1-9902-EE0CE46C5F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02EF2-93B0-421E-9C67-0972C15231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1AFEFB-7B66-4132-9F69-4CF1A93FDC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DB7CDD-1F14-40F6-9D3F-FD0F5B3A1CA5}" type="slidenum">
              <a:rPr lang="en-US"/>
              <a:pPr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6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06EEAC-F66D-47D7-9173-C98EF11C5A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gif"/><Relationship Id="rId4" Type="http://schemas.openxmlformats.org/officeDocument/2006/relationships/image" Target="../media/image93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turismohispania.com/wp-content/uploads/2012/07/map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_uglu9TlgdMo/SxImgEflHMI/AAAAAAAANXo/IqVfy8u6WrY/s1600/50-pueblos-mas-bonitos-de-espa%C3%83%C2%B1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785918" y="714356"/>
            <a:ext cx="55034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PAISAJES</a:t>
            </a:r>
            <a:endParaRPr lang="es-ES" sz="8000" b="1" dirty="0">
              <a:ln w="1905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071802" y="2571744"/>
            <a:ext cx="172355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DE</a:t>
            </a:r>
            <a:endParaRPr lang="es-ES" sz="8000" b="1" cap="none" spc="0" dirty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285984" y="4857760"/>
            <a:ext cx="44614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r>
              <a:rPr lang="es-ES" sz="8000" b="1" cap="none" spc="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SPAÑA</a:t>
            </a:r>
            <a:endParaRPr lang="es-ES" sz="8000" b="1" cap="none" spc="0" dirty="0">
              <a:ln w="28575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3252" name="Picture 4" descr="número saltador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01629" y="4714884"/>
            <a:ext cx="2242371" cy="181928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429124" y="6396335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AUTOMATICO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71472" y="6000768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2948">
    <p:zoom/>
    <p:sndAc>
      <p:stSnd loop="1">
        <p:snd r:embed="rId2" name="Suspi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elhogar.de/photos/0025/8222/la_alber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2.bp.blogspot.com/-VxZHBt6pt2Y/TlJoadNzmlI/AAAAAAAAA3w/nBOkvmc8Db0/s1600/P102022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21429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La Alberca  (Salamanca)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643834" y="6215082"/>
            <a:ext cx="1857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530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8CU5gKzEYmM/Ti1-CzcyqHI/AAAAAAAAAKw/iqGI6XTZelQ/s1600/26morella_21_6_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esphoto980x880.mnstatic.com/morella-_-ciudad-amurallada_97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1032" name="Picture 8" descr="http://pueblosconencanto.net/wp-content/uploads/orm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428604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Morella (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Castellon</a:t>
            </a:r>
            <a:r>
              <a:rPr lang="es-ES" sz="2800" dirty="0" smtClean="0">
                <a:latin typeface="Bookman Old Style" pitchFamily="18" charset="0"/>
              </a:rPr>
              <a:t>)</a:t>
            </a:r>
            <a:endParaRPr lang="es-ES" sz="2800" dirty="0"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37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http://db2.stb.s-msn.com/i/4A/FBD11E317EDDD60F44C96F276FD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27288" cy="6858000"/>
          </a:xfrm>
          <a:prstGeom prst="rect">
            <a:avLst/>
          </a:prstGeom>
          <a:noFill/>
        </p:spPr>
      </p:pic>
      <p:pic>
        <p:nvPicPr>
          <p:cNvPr id="117764" name="Picture 4" descr="http://i.images.cdn.fotopedia.com/flickr-961787672-hd/Spain/Aragon/Province_of_Huesca/Ainsa-Sobrarbe/LAinsa_vista_general_del_casc_antic_des_del_castel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7766" name="Picture 6" descr="http://www.alu.ua.es/i/irg25/TejadoAins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10" y="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Ainsa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(Huesca)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90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unex.es/conoce-la-uex/conoce-extremadura/Cacer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4" name="Picture 4" descr="http://www.gonback.com/extremadura/dia08/cacere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7" name="Picture 2" descr="http://www.cosasdeviajes.com/images/plaza-mayor-cacer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357166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Caceres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(Extremadura)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86644" y="6072206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76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api.ning.com/files/XEh5o8QYopt7LKd3nIglWw3s3FeVJ76dNPrOvHkawbVT5Y4leyxT9SrGqt2fjZRBS*uRXbKeYAct*4OwgsfmHA__/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7500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Guadalupe (Patrona de Extremadura)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6146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4" name="Picture 4" descr="http://www.vinalastorres.com/wp-content/gallery/que-hacer/mer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2.bp.blogspot.com/-0R4rMh04E64/UMoTxzFGmtI/AAAAAAAAAho/si6FsbGndeI/s1600/Notici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img.turispain.com/articulos/409/Badajoz%20de%20noch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714612" y="214290"/>
            <a:ext cx="4572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Badajoz  (Extremadura) 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051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1378" name="Picture 2" descr="http://lugaresconhistoria.files.wordpress.com/2010/11/plaza-mayor-de-trujil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Trujillo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2714612" y="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Trujillo (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Caceres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532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Pintxos Donos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9988" name="Picture 4" descr="Txipirones a la plancha May Flower Getar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00496" y="4143380"/>
            <a:ext cx="3047990" cy="2285992"/>
          </a:xfrm>
          <a:prstGeom prst="ellipse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14414" y="214290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Un Aperitivo</a:t>
            </a:r>
            <a:endParaRPr lang="es-E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5288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0834" name="Picture 2" descr="http://www.estacerca.com/galeria/eventos/5755/cartel_progra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6" descr="http://upload.wikimedia.org/wikipedia/commons/e/e1/Pedraza_pla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3424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Pedraza (Segovia)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993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segov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</p:spPr>
      </p:pic>
      <p:pic>
        <p:nvPicPr>
          <p:cNvPr id="122886" name="Picture 6" descr="http://guias-viajar.com/madrid/wp-content/uploads/2013/03/fotos-acueducto-segovia-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888" name="Picture 8" descr="http://perroviajante.files.wordpress.com/2011/05/catedral_de_segov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14348" y="357166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Segovia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61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laspain.com/Orense/Ourense_Orens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429520" y="21429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catedral</a:t>
            </a:r>
            <a:endParaRPr lang="es-ES" sz="1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2" descr="http://3.bp.blogspot.com/-PoCXtdCnxHQ/SgCYpiDY7SI/AAAAAAAAABg/0_8gefvz4L8/s1600/2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viajejet.com/wp-content/viajes/Turismo-por-Ourens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86710" y="6286520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  <p:pic>
        <p:nvPicPr>
          <p:cNvPr id="34818" name="Picture 2" descr="http://farm4.staticflickr.com/3056/2944185887_6d94eecc06_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0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Orense (Galicia)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2605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2.bp.blogspot.com/-p-sguzGEvtc/Tet0hMlubuI/AAAAAAAAAAM/SXBBRaB1cB8/s1600/coruna_dsd_el-aire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58350" cy="6858000"/>
          </a:xfrm>
          <a:prstGeom prst="rect">
            <a:avLst/>
          </a:prstGeom>
          <a:noFill/>
        </p:spPr>
      </p:pic>
      <p:pic>
        <p:nvPicPr>
          <p:cNvPr id="1028" name="Picture 4" descr="http://www.spaincenter.org/turismo-spain/galicia/coruna/fotos/la-coruna-00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pic>
        <p:nvPicPr>
          <p:cNvPr id="6" name="Picture 2" descr="http://3.bp.blogspot.com/-9Hk1JnmSpog/UXgS7Mo2bpI/AAAAAAAAL0E/gJXtvnQETo0/s1600/Playa+de+Riazor+en+La+Coru%C3%B1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357166"/>
            <a:ext cx="5857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La Coruña (Galicia)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43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http://1.bp.blogspot.com/-0EcEF7UrKrU/Tywp82tbGSI/AAAAAAAAAX4/9sA85iLP6Xw/s1600/Catedral%2Bentera%2BHD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7535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58" y="285728"/>
            <a:ext cx="4857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Catedral de Santiago (Galicia)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557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http://img.fotocommunity.com/images/Paisajes/Mar-y-playa/Playa-de-Las-Catedrales-Lugo-Galicia-1-a2590000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4" descr="http://www.viajejet.com/wp-content/viajes/muralla-de-lu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500166" y="285728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Lugo (Galicia)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407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2.bp.blogspot.com/-RHO5YQkBRCI/ThBzwmsl_6I/AAAAAAAAIGQ/tSEIaHqWv_Y/s1600/Monte+Sta.+Tecla+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http://4.bp.blogspot.com/-wlf347a1TE4/Tl4q3PyuIQI/AAAAAAAAEnA/tY6_vxhVfGo/s1600/P105015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429"/>
            <a:ext cx="9144000" cy="6860429"/>
          </a:xfrm>
          <a:prstGeom prst="rect">
            <a:avLst/>
          </a:prstGeom>
          <a:noFill/>
        </p:spPr>
      </p:pic>
      <p:pic>
        <p:nvPicPr>
          <p:cNvPr id="11" name="Picture 2" descr="http://planetatour.files.wordpress.com/2011/07/monte-santa-tecla-foto-miguel-a-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00034" y="500042"/>
            <a:ext cx="53126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Monte Santa Tecla (Galicia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890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http://www.vinuesa.com/fotosespana/pontevedra/pontevedra_0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5" name="Picture 4" descr="http://www.visitaryviajar.com/wp-content/uploads/2010/07/panoramica_pontevedr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</p:spPr>
      </p:pic>
      <p:pic>
        <p:nvPicPr>
          <p:cNvPr id="6" name="Picture 2" descr="http://3.bp.blogspot.com/_D3isH3wClC4/TQfNhKpLeVI/AAAAAAAAACc/PuYNN26sR5U/s1600/DSC00024RIA+D+EPONTEVEDR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285728"/>
            <a:ext cx="4286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Pontevedra  (Galicia)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28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maxigourmet.com/media/catalog/product/cache/1/image/9df78eab33525d08d6e5fb8d27136e95/m/a/mariscada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1558" name="Picture 6" descr="http://images04.olx.es/ui/7/11/48/1285008969_85620348_16-El-Grove-cerca-de-la-isla-de-la-toja-Espana-12850089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786710" y="6286520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000232" y="0"/>
            <a:ext cx="43877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Rico….. </a:t>
            </a:r>
            <a:r>
              <a:rPr lang="es-ES" sz="4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Rico</a:t>
            </a:r>
            <a:r>
              <a:rPr lang="es-E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….</a:t>
            </a:r>
            <a:endParaRPr lang="es-ES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956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r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pic>
        <p:nvPicPr>
          <p:cNvPr id="65538" name="Picture 2" descr="http://www.fotonatura.org/galerias/fotos/usr6681/12369651qJ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857784" cy="6858000"/>
          </a:xfrm>
          <a:prstGeom prst="rect">
            <a:avLst/>
          </a:prstGeom>
          <a:noFill/>
        </p:spPr>
      </p:pic>
      <p:pic>
        <p:nvPicPr>
          <p:cNvPr id="65540" name="Picture 4" descr="http://www.fotonatura.org/galerias/fotos/usr6681/12369651qJ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786314" y="0"/>
            <a:ext cx="4357686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571736" y="285728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Rio Tinto ( Huelva)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283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3.bp.blogspot.com/-L7Io68nemos/UZFImKRMg-I/AAAAAAAAqew/zAHgN3uKdOQ/s1600/Virgen+del+Roc%C3%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2425" y="0"/>
            <a:ext cx="9496425" cy="6858000"/>
          </a:xfrm>
          <a:prstGeom prst="rect">
            <a:avLst/>
          </a:prstGeom>
          <a:noFill/>
        </p:spPr>
      </p:pic>
      <p:pic>
        <p:nvPicPr>
          <p:cNvPr id="118788" name="Picture 4" descr="http://www.visithuelva.com/travelguides/img/elrocio/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  <p:pic>
        <p:nvPicPr>
          <p:cNvPr id="118796" name="Picture 12" descr="http://3.bp.blogspot.com/-ems3KYKtSJA/TfipwFQETAI/AAAAAAAAAUw/Q1hlx4xjW0o/s1600/carretas+roci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571536" y="0"/>
            <a:ext cx="971553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4857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El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Rocio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 (Huelva)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072462" y="6215082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04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escueladesurfdanipablos.com/wp-content/uploads/2013/04/lared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data-4c21db65c81f6.s3.amazonaws.com/eltiempo/playas/images/S-0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76" name="Picture 4" descr="http://img.fotocommunity.com/Motivos/Panoramas/Vista-de-la-playa-de-Laredo-al-anochecer-a214185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42860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Laredo (Cantabria)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102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http://1.bp.blogspot.com/-RjKbe6GgEbQ/UFeeCzBHkTI/AAAAAAAAAUE/I4obM4Zm6As/s1600/20110805-20110820+Santillana+del+Mar+05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1316" name="Picture 4" descr="http://2.bp.blogspot.com/-fGBID-zkkBw/ToChZhYhd1I/AAAAAAAAELE/n7zHI2gFsrI/s1600/santillana-del-m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http://1.bp.blogspot.com/-dPF-Xv8Tu7g/TuSqfL8CloI/AAAAAAAAIQw/66vmFfAM2Xw/s400/altamira_caves_santillana_del_mar_cantabria_spain_photo_go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786050" y="285728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Santillana del Mar (Cantabria)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40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http://www.cucada.es/wp-content/uploads/2011/05/comillas-cantabria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viajaralparaiso.files.wordpress.com/2009/06/d3i86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2" descr="http://3.bp.blogspot.com/-tZOlLRL1PhQ/TZhmD5HZcNI/AAAAAAAAAJs/P5BDZyVDjVY/s1600/CONVAR79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48" y="0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Comillas (Cantabria)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304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xit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guiaplayas.es/fotos/la-magdalen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8" name="Picture 8" descr="http://3.bp.blogspot.com/-FVhpcsPyPoE/ToyaNYYWhII/AAAAAAAAA3Q/UBJBu6LbUmQ/s1600/Playa+del+Camello+IMG_76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501222" cy="6858000"/>
          </a:xfrm>
          <a:prstGeom prst="rect">
            <a:avLst/>
          </a:prstGeom>
          <a:noFill/>
        </p:spPr>
      </p:pic>
      <p:pic>
        <p:nvPicPr>
          <p:cNvPr id="5132" name="Picture 12" descr="http://1.bp.blogspot.com/-md1oZCh7Y_Y/UTX7NFwdd5I/AAAAAAAAG14/S_lU6BexaRg/s1600/Playas+del+Sardinero+Santande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501222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85786" y="285728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Santander  ( Cantabria)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433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4" name="Picture 4" descr="sanjuandegaztelugatx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2" name="Picture 2" descr="http://erkoreka.files.wordpress.com/2010/08/dsc01077-cop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65" name="WordArt 5"/>
          <p:cNvSpPr>
            <a:spLocks noChangeArrowheads="1" noChangeShapeType="1" noTextEdit="1"/>
          </p:cNvSpPr>
          <p:nvPr/>
        </p:nvSpPr>
        <p:spPr bwMode="auto">
          <a:xfrm>
            <a:off x="285720" y="500042"/>
            <a:ext cx="4306888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  <a:cs typeface="Times New Roman"/>
              </a:rPr>
              <a:t>San Juan de </a:t>
            </a:r>
            <a:r>
              <a:rPr lang="es-ES" sz="3600" b="1" kern="1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  <a:cs typeface="Times New Roman"/>
              </a:rPr>
              <a:t>Gaztelugatxe</a:t>
            </a:r>
            <a:endParaRPr lang="es-ES" sz="3600" b="1" kern="1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071934" y="5643578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714876" y="42860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(Vizcaya)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341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Playa de Santiago / Santix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1012" name="Picture 4" descr="http://www.patxitaxi.com/wp-content/uploads/2011/04/getari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1014" name="Picture 6" descr="http://www.abcviajes.com/fotos_de_viajes/fotos/64_1393_5_noche_puerto_de_getaria_guipuzcoa_turism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7158" y="0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Getaria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 (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Guipuzcoa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07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anotacionesviajeras.com/files/2011/05/zarautz-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img.fotocommunity.com/images/Especial/Tarjetas-postales/Playa-de-Zarautz-a2386876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57222" y="1"/>
            <a:ext cx="5214974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357166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Zarauz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(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Guipuzcoa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 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7" name="Picture 4" descr="http://img.fotocommunity.com/images/Especial/Tarjetas-postales/Playa-de-Zarautz-a2386876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1"/>
            <a:ext cx="4786314" cy="685799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803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lugaresparadisiacos.net/wp-content/uploads/2012/07/fotos-Puente-Colgante-de-Portugalete-barquilla-transportador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1860" name="Picture 4" descr="http://www.fotoviajero.com/image/portugalete_427_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Portugalete Junio 200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71604" y="285728"/>
            <a:ext cx="4121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  <a:ea typeface="MS PGothic"/>
              </a:rPr>
              <a:t>Portugalete (Vizcaya)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  <a:ea typeface="MS PGothic"/>
            </a:endParaRPr>
          </a:p>
        </p:txBody>
      </p:sp>
    </p:spTree>
  </p:cSld>
  <p:clrMapOvr>
    <a:masterClrMapping/>
  </p:clrMapOvr>
  <p:transition spd="slow" advTm="2316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img338.imageshack.us/img338/38/escanear02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8" descr="Las tradicionales sardineras de Santurtzi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img152.imageshack.us/img152/9477/santurtzi2j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928662" y="0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Santurce (Vizcaya)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921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40" name="Picture 8" descr="http://2.bp.blogspot.com/-Vj-NlhHz8cU/TbLJBzj9U_I/AAAAAAAACHQ/_3Wf4tDeNSI/s1600/catedralnuevagasteiz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929486"/>
          </a:xfrm>
          <a:prstGeom prst="rect">
            <a:avLst/>
          </a:prstGeom>
          <a:noFill/>
        </p:spPr>
      </p:pic>
      <p:pic>
        <p:nvPicPr>
          <p:cNvPr id="172034" name="Picture 2" descr="http://runningdv.files.wordpress.com/2011/09/plaza_virgen_blanca-ant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72036" name="Picture 4" descr="http://ibasque.com/wp-content/uploads//2007/08/bajagr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142976" y="357166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Vitoria  Gasteiz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2034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http://blog.aboutbc.info/wp-content/uploads/2012/07/vista-aerea-bilba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534525" cy="7072338"/>
          </a:xfrm>
          <a:prstGeom prst="rect">
            <a:avLst/>
          </a:prstGeom>
          <a:noFill/>
        </p:spPr>
      </p:pic>
      <p:pic>
        <p:nvPicPr>
          <p:cNvPr id="153604" name="Picture 4" descr="http://www.tudosis.es/wp-content/uploads/bilbao_mercad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-285776"/>
            <a:ext cx="9744076" cy="714377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85852" y="0"/>
            <a:ext cx="2928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Bilbao  (Vizcaya)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767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viajejet.com/wp-content/viajes/Guia-turistica-de-Bilba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4" descr="Araña Guggenheim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Picture 4" descr="GUGGENGEIN (4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57" y="0"/>
            <a:ext cx="9118243" cy="6857999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500562" y="0"/>
            <a:ext cx="31293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  <a:ea typeface="+mn-ea"/>
              </a:rPr>
              <a:t>Bilbao (Vizcaya)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  <a:ea typeface="+mn-ea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0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Gunggenheim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30" y="578645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184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2.bp.blogspot.com/_KAKed5HVH1s/TQPtvsC2pcI/AAAAAAAAEro/aRYv5f6g0ms/s1600/k863-rio.cadagu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9638" name="Picture 6" descr="http://1.bp.blogspot.com/_3LVleRbbFyc/S-JqXGfY7BI/AAAAAAAAAEM/nLCZgyrPOw8/s1600/01.Siones_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69640" name="Picture 8" descr="http://www.diegoweb.net/tempo10/nay1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1"/>
            <a:ext cx="9121141" cy="6858000"/>
          </a:xfrm>
          <a:prstGeom prst="rect">
            <a:avLst/>
          </a:prstGeom>
          <a:noFill/>
        </p:spPr>
      </p:pic>
      <p:pic>
        <p:nvPicPr>
          <p:cNvPr id="69642" name="Picture 10" descr="http://2.bp.blogspot.com/_xBieSE5GxTA/TJ0LPRZ_E5I/AAAAAAAAD_I/fFwxbjR2Jj0/s1600/DSCF786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-102358"/>
            <a:ext cx="9144000" cy="6960357"/>
          </a:xfrm>
          <a:prstGeom prst="rect">
            <a:avLst/>
          </a:prstGeom>
          <a:noFill/>
        </p:spPr>
      </p:pic>
      <p:pic>
        <p:nvPicPr>
          <p:cNvPr id="7" name="Picture 4" descr="http://1.bp.blogspot.com/_xBieSE5GxTA/TJ0KsMkHA9I/AAAAAAAAD-M/av0Dn1OpsTc/s1600/DSCF7844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72574" cy="685799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00298" y="0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Valle de Mena ( Burgos)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43900" y="6143644"/>
            <a:ext cx="667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olBoran" pitchFamily="34" charset="0"/>
                <a:cs typeface="MoolBoran" pitchFamily="34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olBoran" pitchFamily="34" charset="0"/>
              <a:cs typeface="MoolBoran" pitchFamily="34" charset="0"/>
            </a:endParaRPr>
          </a:p>
        </p:txBody>
      </p:sp>
    </p:spTree>
  </p:cSld>
  <p:clrMapOvr>
    <a:masterClrMapping/>
  </p:clrMapOvr>
  <p:transition spd="slow" advTm="362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4.bp.blogspot.com/_AjoyWx8G_es/SFO4XWy1mnI/AAAAAAAACqI/vBMfI93hUEg/s400/EXTRAS9.BUEN+VI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ampajosemariamir.files.wordpress.com/2012/07/vacaciones1.gif?w=6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548363"/>
            <a:ext cx="1963113" cy="2309637"/>
          </a:xfrm>
          <a:prstGeom prst="rect">
            <a:avLst/>
          </a:prstGeom>
          <a:noFill/>
        </p:spPr>
      </p:pic>
      <p:pic>
        <p:nvPicPr>
          <p:cNvPr id="4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14942" y="5357826"/>
            <a:ext cx="1143008" cy="546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 descr="http://1.bp.blogspot.com/_osNnT2Rvgw8/Ss34nySakoI/AAAAAAAAAaw/7jz-x5kH2iw/S229/avion-4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928670"/>
            <a:ext cx="2181225" cy="1381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84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7pm.es/wp-content/uploads/2011/10/Que-ver-en-Bilba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91625" cy="71437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785794"/>
            <a:ext cx="3209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+mn-ea"/>
              </a:rPr>
              <a:t>Imágenes : Internet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ea typeface="+mn-ea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42910" y="1714488"/>
            <a:ext cx="2340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+mn-ea"/>
              </a:rPr>
              <a:t>Diseño: Helen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ea typeface="+mn-ea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2714620"/>
            <a:ext cx="5357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Cancion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Suspiros de España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857356" y="3429000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Dyango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2111</TotalTime>
  <Words>282</Words>
  <Application>Microsoft PowerPoint</Application>
  <PresentationFormat>Presentación en pantalla (4:3)</PresentationFormat>
  <Paragraphs>105</Paragraphs>
  <Slides>36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Blank Presentation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jpb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Paisajes de España 2</dc:title>
  <dc:creator>Helen</dc:creator>
  <cp:lastModifiedBy>Eleni</cp:lastModifiedBy>
  <cp:revision>163</cp:revision>
  <dcterms:created xsi:type="dcterms:W3CDTF">2007-07-15T20:31:16Z</dcterms:created>
  <dcterms:modified xsi:type="dcterms:W3CDTF">2013-09-06T16:19:10Z</dcterms:modified>
  <cp:contentStatus>FINAL</cp:contentStatus>
</cp:coreProperties>
</file>