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72" r:id="rId10"/>
    <p:sldId id="273" r:id="rId11"/>
    <p:sldId id="263" r:id="rId12"/>
    <p:sldId id="275" r:id="rId13"/>
    <p:sldId id="276" r:id="rId14"/>
    <p:sldId id="282" r:id="rId15"/>
    <p:sldId id="289" r:id="rId16"/>
    <p:sldId id="268" r:id="rId17"/>
    <p:sldId id="290" r:id="rId18"/>
    <p:sldId id="271" r:id="rId19"/>
    <p:sldId id="281" r:id="rId20"/>
    <p:sldId id="265" r:id="rId21"/>
    <p:sldId id="266" r:id="rId22"/>
    <p:sldId id="287" r:id="rId23"/>
    <p:sldId id="269" r:id="rId24"/>
    <p:sldId id="288" r:id="rId25"/>
    <p:sldId id="280" r:id="rId26"/>
    <p:sldId id="283" r:id="rId27"/>
    <p:sldId id="284" r:id="rId28"/>
    <p:sldId id="270" r:id="rId29"/>
    <p:sldId id="279" r:id="rId30"/>
    <p:sldId id="285" r:id="rId31"/>
    <p:sldId id="286" r:id="rId32"/>
    <p:sldId id="291" r:id="rId33"/>
    <p:sldId id="278" r:id="rId34"/>
    <p:sldId id="277" r:id="rId35"/>
    <p:sldId id="292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Do01aN5WFW3pjck6Ij7Yg==" hashData="xWNQiAlH/1wizvYyNk5xIJSjeMhe8toeVHa7mG5yIY1tKYUyt5hY7fXS/nW1Pis9lzV0Fh2TKzMSfnH7DBAS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8" autoAdjust="0"/>
    <p:restoredTop sz="94660"/>
  </p:normalViewPr>
  <p:slideViewPr>
    <p:cSldViewPr snapToGrid="0">
      <p:cViewPr varScale="1">
        <p:scale>
          <a:sx n="95" d="100"/>
          <a:sy n="95" d="100"/>
        </p:scale>
        <p:origin x="10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7CCE05-9D29-4AF3-96C0-ACD06C8837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8D9FF3D-1287-431C-B305-6B5C02AB08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7CCA9B-3CAA-43D0-812A-04C6F1227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37D300-66F2-4B0A-B7E7-F4DDC5CCC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90A850-E47A-4646-8D30-265CC0281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3782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BE5EC4-4F21-4169-9172-E70826D74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05A5443-33D9-4E80-B92B-2E45550E03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7B91C7-74D9-4DEF-B82E-CC1D63CB5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F504249-8B0F-4765-89FE-967A5CFB0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EA7B89-F468-452B-B820-CDF5325A2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6469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D3D907-E2B8-42F1-AB8E-6A692A20A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3F69BB-E661-4B10-AF54-5EA4A61F67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E1FB924-6AEB-468C-B88B-257C5EDC8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13254A3-CF6B-4471-8F09-E77EA8D5C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413604-16E6-4F92-858A-BCEB7A43D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7599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492159-6165-4F4D-8600-A61710C55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88C4BDE-5988-4B9A-A402-B764F1E85E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4CA0D53-4B44-4B7D-AD15-2664400F48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140DD1B-C501-41F9-A785-BDFF25A06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C0AF154-62B6-4FD0-9B5E-DE95A5CB2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EBF9F8C-4A30-4279-B301-AD77960E4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0302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CB5A9B-D286-4370-84B3-2FB19C967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1E40A46-0BF4-418E-BA29-A772125381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A62186B-CD48-4488-B8E9-C99C2CE64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62677C0-7595-4E8B-95D9-F5AA907846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95A105C-6713-401D-8392-B7F1AA3187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FB2C0E5-70EE-412B-A3C3-13BB0A6AB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671F2C4-AC45-40BF-A4AF-5BFEF5F12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7454459-FB6C-4A2C-99EE-B4F8F6292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9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C58CE0-233F-45DD-9FB5-B47F28DB4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4C2598A-81AE-4EE0-B86E-15A723914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1A46AE3-E881-4E99-A841-59D896EF3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EEE3087-9FC9-4619-9C68-CA5350FFF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5091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7DAD186-59A8-40F6-B162-DC2A40809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F67761D-1700-4903-A995-8DE64A31D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89BA0DF-764E-474E-BA4E-4E8421B30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2915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E4EEE2-7104-49FB-98F5-7684651E0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CED568-8980-42CA-A3DE-61925B3221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9EFEC90-84A1-4135-AB0B-8BB3F003B4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6197740-7031-482A-8768-854DC4305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B02BFA7-B179-4A49-8277-47BB6FE0E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CFE2A80-AF87-4756-BD99-09AD9BBA8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8287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467D5C-9335-4298-8E1E-D713641AE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7D2C17E-4EF3-424E-8B63-760F2502E8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B196718-8BF4-42BF-9944-7648543D86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E299CAC-108A-4C7E-B8C7-5550A63B2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1FB6CB0-E547-433B-87B1-AE9F32B8C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9D2089B-D82A-4B0E-A3EE-9B4183669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2106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681F54-BDB2-478D-B980-BDE3F7A6D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0E11F3F-2B5A-4344-ADAB-473274E58D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F4DE8B-6AC1-49DC-A5D0-641F82434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ED6392B-F1C9-494A-8C18-88F1FB078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1AB9A66-9037-401A-B73B-21E5690DE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9551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3C527F3-E75A-4D3B-8CC2-565381EE32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1882829-27CF-4260-A0B7-D6EFF3A49D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69109DC-209A-4151-BC55-F911E1495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DFD448-CC3B-4C5C-AE0F-DA6D20813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B2A176-AC9A-47A5-84AF-31DD36FC5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05214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5F1DB6B-BDE1-419F-B9C8-975E2A600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93F368-4A1B-4F0B-9E0F-20560B2A2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72A2EB-3D90-4B3A-B62A-5D1381A5AD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9247B-21F0-40A4-B01B-4FC21BD0223D}" type="datetimeFigureOut">
              <a:rPr lang="en-CA" smtClean="0"/>
              <a:t>2021-04-09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EFB4AF-0425-4763-990D-F622AB8247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94CDF1D-053E-4BE9-837F-2E37026DEE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1BD1A4-515A-4AE7-9471-93EE49D718C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4928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3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366C6F4-E3DE-487A-BF0E-9CAE9E452A74}"/>
              </a:ext>
            </a:extLst>
          </p:cNvPr>
          <p:cNvSpPr txBox="1"/>
          <p:nvPr/>
        </p:nvSpPr>
        <p:spPr>
          <a:xfrm>
            <a:off x="242895" y="2962954"/>
            <a:ext cx="11949105" cy="163121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2000" i="1" dirty="0">
                <a:latin typeface="Cambria" panose="02040503050406030204" pitchFamily="18" charset="0"/>
              </a:rPr>
              <a:t> </a:t>
            </a:r>
            <a:r>
              <a:rPr lang="es-ES" sz="2000" i="1" dirty="0">
                <a:solidFill>
                  <a:srgbClr val="0000CC"/>
                </a:solidFill>
                <a:latin typeface="Consolas" panose="020B0609020204030204" pitchFamily="49" charset="0"/>
              </a:rPr>
              <a:t>Cuenta con gran diversidad de paisajes que permiten disfrutar de ricos contrastes. </a:t>
            </a:r>
          </a:p>
          <a:p>
            <a:r>
              <a:rPr lang="es-ES" sz="2000" i="1" dirty="0">
                <a:solidFill>
                  <a:srgbClr val="0000CC"/>
                </a:solidFill>
                <a:latin typeface="Consolas" panose="020B0609020204030204" pitchFamily="49" charset="0"/>
              </a:rPr>
              <a:t> Ahí está la densa vegetación del norte, conocida por su cordillera montañosa. </a:t>
            </a:r>
          </a:p>
          <a:p>
            <a:r>
              <a:rPr lang="es-ES" sz="2000" i="1" dirty="0">
                <a:solidFill>
                  <a:srgbClr val="0000CC"/>
                </a:solidFill>
                <a:latin typeface="Consolas" panose="020B0609020204030204" pitchFamily="49" charset="0"/>
              </a:rPr>
              <a:t> pero también el origen volcánico de las islas Canarias, </a:t>
            </a:r>
          </a:p>
          <a:p>
            <a:r>
              <a:rPr lang="es-ES" sz="2000" i="1" dirty="0">
                <a:solidFill>
                  <a:srgbClr val="0000CC"/>
                </a:solidFill>
                <a:latin typeface="Consolas" panose="020B0609020204030204" pitchFamily="49" charset="0"/>
              </a:rPr>
              <a:t>la naturaleza mediterránea o las joyas escondidas en el interior de la península. </a:t>
            </a:r>
          </a:p>
          <a:p>
            <a:r>
              <a:rPr lang="es-ES" sz="2000" i="1" dirty="0">
                <a:solidFill>
                  <a:srgbClr val="0000CC"/>
                </a:solidFill>
                <a:latin typeface="Consolas" panose="020B0609020204030204" pitchFamily="49" charset="0"/>
              </a:rPr>
              <a:t>Son lugares de ensueño, maravillas naturales.</a:t>
            </a:r>
            <a:endParaRPr lang="en-CA" sz="2000" i="1" dirty="0">
              <a:solidFill>
                <a:srgbClr val="0000CC"/>
              </a:solidFill>
              <a:latin typeface="Consolas" panose="020B0609020204030204" pitchFamily="49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3394CAC9-7802-4CDA-A5F8-545287BE8BD4}"/>
              </a:ext>
            </a:extLst>
          </p:cNvPr>
          <p:cNvSpPr txBox="1"/>
          <p:nvPr/>
        </p:nvSpPr>
        <p:spPr>
          <a:xfrm>
            <a:off x="237771" y="1953891"/>
            <a:ext cx="10676321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dirty="0"/>
              <a:t>  </a:t>
            </a:r>
            <a:r>
              <a:rPr lang="es-ES" sz="2000" i="1" dirty="0">
                <a:solidFill>
                  <a:srgbClr val="0000CC"/>
                </a:solidFill>
                <a:latin typeface="Consolas" panose="020B0609020204030204" pitchFamily="49" charset="0"/>
              </a:rPr>
              <a:t>Esconde una increíble riqueza natural a lo largo y ancho de su territorio:</a:t>
            </a:r>
          </a:p>
          <a:p>
            <a:r>
              <a:rPr lang="es-ES" sz="2000" i="1" dirty="0">
                <a:solidFill>
                  <a:srgbClr val="0000CC"/>
                </a:solidFill>
                <a:latin typeface="Consolas" panose="020B0609020204030204" pitchFamily="49" charset="0"/>
              </a:rPr>
              <a:t> playas, cuevas, montañas, desiertos, lagos, cárcavas, dunas, volcanes…</a:t>
            </a:r>
          </a:p>
          <a:p>
            <a:r>
              <a:rPr lang="es-ES" sz="2000" i="1" dirty="0">
                <a:solidFill>
                  <a:srgbClr val="0000CC"/>
                </a:solidFill>
                <a:latin typeface="Consolas" panose="020B0609020204030204" pitchFamily="49" charset="0"/>
              </a:rPr>
              <a:t> La geografía española tiene un sinfín de formas y colores.</a:t>
            </a:r>
            <a:endParaRPr lang="en-CA" sz="2000" i="1" dirty="0">
              <a:solidFill>
                <a:srgbClr val="0000CC"/>
              </a:solidFill>
              <a:latin typeface="Consolas" panose="020B0609020204030204" pitchFamily="49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D9AEE1F-5A4E-4994-B51C-41BA7E94365A}"/>
              </a:ext>
            </a:extLst>
          </p:cNvPr>
          <p:cNvSpPr txBox="1"/>
          <p:nvPr/>
        </p:nvSpPr>
        <p:spPr>
          <a:xfrm>
            <a:off x="160775" y="1202674"/>
            <a:ext cx="1068139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2000" i="1" dirty="0">
                <a:solidFill>
                  <a:srgbClr val="0000CC"/>
                </a:solidFill>
                <a:latin typeface="Consolas" panose="020B0609020204030204" pitchFamily="49" charset="0"/>
              </a:rPr>
              <a:t> España está llena de hermosos paisajes naturales y muchos desconocidos.</a:t>
            </a:r>
          </a:p>
          <a:p>
            <a:r>
              <a:rPr lang="es-ES" sz="2000" i="1" dirty="0">
                <a:solidFill>
                  <a:srgbClr val="0000CC"/>
                </a:solidFill>
                <a:latin typeface="Consolas" panose="020B0609020204030204" pitchFamily="49" charset="0"/>
              </a:rPr>
              <a:t> Un país repleto de maravillas.</a:t>
            </a:r>
            <a:endParaRPr lang="en-CA" sz="2000" i="1" dirty="0">
              <a:solidFill>
                <a:srgbClr val="0000CC"/>
              </a:solidFill>
              <a:latin typeface="Consolas" panose="020B0609020204030204" pitchFamily="49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424EC1F-2F37-4D7F-A5F0-F208E19A3840}"/>
              </a:ext>
            </a:extLst>
          </p:cNvPr>
          <p:cNvSpPr txBox="1"/>
          <p:nvPr/>
        </p:nvSpPr>
        <p:spPr>
          <a:xfrm>
            <a:off x="4494100" y="0"/>
            <a:ext cx="2127564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coolSlant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CA" sz="8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fterschool Festival" pitchFamily="2" charset="0"/>
              </a:rPr>
              <a:t>España</a:t>
            </a:r>
            <a:endParaRPr lang="en-CA" sz="8000" b="1" dirty="0">
              <a:ln/>
              <a:solidFill>
                <a:schemeClr val="accent3"/>
              </a:solidFill>
              <a:latin typeface="Afterschool Festival" pitchFamily="2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56498A9-9529-4E67-BBDE-641147A179D3}"/>
              </a:ext>
            </a:extLst>
          </p:cNvPr>
          <p:cNvSpPr txBox="1"/>
          <p:nvPr/>
        </p:nvSpPr>
        <p:spPr>
          <a:xfrm>
            <a:off x="1647930" y="5074416"/>
            <a:ext cx="8426025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2000" i="1" dirty="0">
                <a:solidFill>
                  <a:srgbClr val="0000CC"/>
                </a:solidFill>
                <a:latin typeface=" consola"/>
              </a:rPr>
              <a:t>Todos los derechos de autor © pertenecen a los respectivos artistas / fotógrafos</a:t>
            </a:r>
            <a:endParaRPr lang="en-CA" sz="2000" dirty="0">
              <a:solidFill>
                <a:srgbClr val="0000CC"/>
              </a:solidFill>
              <a:latin typeface=" consola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265F896-43D8-489E-BDB6-7220B9B732E2}"/>
              </a:ext>
            </a:extLst>
          </p:cNvPr>
          <p:cNvSpPr txBox="1"/>
          <p:nvPr/>
        </p:nvSpPr>
        <p:spPr>
          <a:xfrm>
            <a:off x="3386294" y="5717512"/>
            <a:ext cx="5154804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CA" sz="2200" i="1" dirty="0">
                <a:solidFill>
                  <a:srgbClr val="0000CC"/>
                </a:solidFill>
                <a:latin typeface="Consolas" panose="020B0609020204030204" pitchFamily="49" charset="0"/>
              </a:rPr>
              <a:t>Sin fines de </a:t>
            </a:r>
            <a:r>
              <a:rPr lang="en-CA" sz="2200" i="1" dirty="0" err="1">
                <a:solidFill>
                  <a:srgbClr val="0000CC"/>
                </a:solidFill>
                <a:latin typeface="Consolas" panose="020B0609020204030204" pitchFamily="49" charset="0"/>
              </a:rPr>
              <a:t>lucro</a:t>
            </a:r>
            <a:r>
              <a:rPr lang="en-CA" sz="2200" i="1" dirty="0">
                <a:solidFill>
                  <a:srgbClr val="0000CC"/>
                </a:solidFill>
                <a:latin typeface="Consolas" panose="020B0609020204030204" pitchFamily="49" charset="0"/>
              </a:rPr>
              <a:t> - Non profit</a:t>
            </a:r>
          </a:p>
        </p:txBody>
      </p:sp>
    </p:spTree>
    <p:extLst>
      <p:ext uri="{BB962C8B-B14F-4D97-AF65-F5344CB8AC3E}">
        <p14:creationId xmlns:p14="http://schemas.microsoft.com/office/powerpoint/2010/main" val="4138761858"/>
      </p:ext>
    </p:extLst>
  </p:cSld>
  <p:clrMapOvr>
    <a:masterClrMapping/>
  </p:clrMapOvr>
  <p:transition advClick="0" advTm="30000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alpha val="2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41F1284-B290-415E-B038-065961A848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" y="2406"/>
            <a:ext cx="12185583" cy="6853187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BD46A81-0451-45D9-A3E0-7BC94E54E1F0}"/>
              </a:ext>
            </a:extLst>
          </p:cNvPr>
          <p:cNvSpPr/>
          <p:nvPr/>
        </p:nvSpPr>
        <p:spPr>
          <a:xfrm>
            <a:off x="8711819" y="439691"/>
            <a:ext cx="3074796" cy="608821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chemeClr val="bg1"/>
                </a:solidFill>
                <a:latin typeface="Consolas" panose="020B0609020204030204" pitchFamily="49" charset="0"/>
              </a:rPr>
              <a:t>Costa de Mallorca</a:t>
            </a:r>
          </a:p>
        </p:txBody>
      </p:sp>
    </p:spTree>
    <p:extLst>
      <p:ext uri="{BB962C8B-B14F-4D97-AF65-F5344CB8AC3E}">
        <p14:creationId xmlns:p14="http://schemas.microsoft.com/office/powerpoint/2010/main" val="201147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  <p:sndAc>
          <p:stSnd>
            <p:snd r:embed="rId2" name="Viento del Norte-TANEAKI .wav"/>
          </p:stSnd>
        </p:sndAc>
      </p:transition>
    </mc:Choice>
    <mc:Fallback xmlns="">
      <p:transition spd="slow" advClick="0" advTm="3000">
        <p:fade/>
        <p:sndAc>
          <p:stSnd>
            <p:snd r:embed="rId4" name="Viento del Norte-TANEAKI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0001C7A-097E-4E44-BDA5-A2D71063A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F61AFE9A-B972-41BB-BFE0-AEEB01AEF645}"/>
              </a:ext>
            </a:extLst>
          </p:cNvPr>
          <p:cNvSpPr/>
          <p:nvPr/>
        </p:nvSpPr>
        <p:spPr>
          <a:xfrm>
            <a:off x="8802356" y="361889"/>
            <a:ext cx="2821495" cy="452028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chemeClr val="bg1"/>
                </a:solidFill>
                <a:latin typeface="Consolas" panose="020B0609020204030204" pitchFamily="49" charset="0"/>
              </a:rPr>
              <a:t>Biscay- Vizcaya</a:t>
            </a:r>
          </a:p>
        </p:txBody>
      </p:sp>
    </p:spTree>
    <p:extLst>
      <p:ext uri="{BB962C8B-B14F-4D97-AF65-F5344CB8AC3E}">
        <p14:creationId xmlns:p14="http://schemas.microsoft.com/office/powerpoint/2010/main" val="43977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62622D1-E698-447B-8993-5547DB55F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5808E14-2F06-48DA-898B-95D5BB5AA29C}"/>
              </a:ext>
            </a:extLst>
          </p:cNvPr>
          <p:cNvSpPr/>
          <p:nvPr/>
        </p:nvSpPr>
        <p:spPr>
          <a:xfrm>
            <a:off x="8068826" y="735781"/>
            <a:ext cx="2846165" cy="507444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rgbClr val="0070C0"/>
                </a:solidFill>
                <a:latin typeface="Consolas" panose="020B0609020204030204" pitchFamily="49" charset="0"/>
              </a:rPr>
              <a:t>Costa-quebrada</a:t>
            </a:r>
          </a:p>
          <a:p>
            <a:pPr algn="ctr"/>
            <a:r>
              <a:rPr lang="en-CA" sz="2000" i="1" dirty="0">
                <a:solidFill>
                  <a:srgbClr val="0070C0"/>
                </a:solidFill>
                <a:latin typeface="Consolas" panose="020B0609020204030204" pitchFamily="49" charset="0"/>
              </a:rPr>
              <a:t>Cantabria</a:t>
            </a:r>
          </a:p>
        </p:txBody>
      </p:sp>
    </p:spTree>
    <p:extLst>
      <p:ext uri="{BB962C8B-B14F-4D97-AF65-F5344CB8AC3E}">
        <p14:creationId xmlns:p14="http://schemas.microsoft.com/office/powerpoint/2010/main" val="96387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A469065-6325-4835-B0A0-028CAC508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1588BDE-F98B-461A-A61F-A1C414B86F88}"/>
              </a:ext>
            </a:extLst>
          </p:cNvPr>
          <p:cNvSpPr txBox="1"/>
          <p:nvPr/>
        </p:nvSpPr>
        <p:spPr>
          <a:xfrm>
            <a:off x="8954787" y="542137"/>
            <a:ext cx="2623494" cy="400110"/>
          </a:xfrm>
          <a:prstGeom prst="rect">
            <a:avLst/>
          </a:prstGeom>
          <a:solidFill>
            <a:schemeClr val="bg1">
              <a:alpha val="3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sz="2000" i="1" dirty="0">
                <a:solidFill>
                  <a:srgbClr val="0070C0"/>
                </a:solidFill>
                <a:latin typeface="Consolas" panose="020B0609020204030204" pitchFamily="49" charset="0"/>
              </a:rPr>
              <a:t>Toledo-</a:t>
            </a:r>
            <a:r>
              <a:rPr lang="en-CA" sz="2000" i="1" dirty="0" err="1">
                <a:solidFill>
                  <a:srgbClr val="0070C0"/>
                </a:solidFill>
                <a:latin typeface="Consolas" panose="020B0609020204030204" pitchFamily="49" charset="0"/>
              </a:rPr>
              <a:t>Reka</a:t>
            </a:r>
            <a:r>
              <a:rPr lang="en-CA" sz="2000" i="1" dirty="0">
                <a:solidFill>
                  <a:srgbClr val="0070C0"/>
                </a:solidFill>
                <a:latin typeface="Consolas" panose="020B0609020204030204" pitchFamily="49" charset="0"/>
              </a:rPr>
              <a:t>-</a:t>
            </a:r>
            <a:r>
              <a:rPr lang="en-CA" sz="2000" i="1" dirty="0" err="1">
                <a:solidFill>
                  <a:srgbClr val="0070C0"/>
                </a:solidFill>
                <a:latin typeface="Consolas" panose="020B0609020204030204" pitchFamily="49" charset="0"/>
              </a:rPr>
              <a:t>Doma</a:t>
            </a:r>
            <a:endParaRPr lang="en-CA" sz="2000" i="1" dirty="0">
              <a:solidFill>
                <a:srgbClr val="0070C0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2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75FD862-09C3-4E5B-87DF-1AB8D104B8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627E045-E539-4A7C-B3DD-10F3DD4E71C2}"/>
              </a:ext>
            </a:extLst>
          </p:cNvPr>
          <p:cNvSpPr/>
          <p:nvPr/>
        </p:nvSpPr>
        <p:spPr>
          <a:xfrm>
            <a:off x="7961553" y="350560"/>
            <a:ext cx="3704583" cy="644226"/>
          </a:xfrm>
          <a:prstGeom prst="rect">
            <a:avLst/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chemeClr val="bg1"/>
                </a:solidFill>
                <a:latin typeface="   consola"/>
              </a:rPr>
              <a:t>El-</a:t>
            </a:r>
            <a:r>
              <a:rPr lang="en-CA" sz="2000" i="1" dirty="0" err="1">
                <a:solidFill>
                  <a:schemeClr val="bg1"/>
                </a:solidFill>
                <a:latin typeface="   consola"/>
              </a:rPr>
              <a:t>chorro</a:t>
            </a:r>
            <a:r>
              <a:rPr lang="en-CA" sz="2000" i="1" dirty="0">
                <a:solidFill>
                  <a:schemeClr val="bg1"/>
                </a:solidFill>
                <a:latin typeface="   consola"/>
              </a:rPr>
              <a:t>-conde-de-</a:t>
            </a:r>
            <a:r>
              <a:rPr lang="en-CA" sz="2000" i="1" dirty="0" err="1">
                <a:solidFill>
                  <a:schemeClr val="bg1"/>
                </a:solidFill>
                <a:latin typeface="   consola"/>
              </a:rPr>
              <a:t>guadalhorce</a:t>
            </a:r>
            <a:r>
              <a:rPr lang="en-CA" sz="2000" i="1" dirty="0">
                <a:solidFill>
                  <a:schemeClr val="bg1"/>
                </a:solidFill>
                <a:latin typeface="   consola"/>
              </a:rPr>
              <a:t>-Malaga</a:t>
            </a:r>
          </a:p>
        </p:txBody>
      </p:sp>
    </p:spTree>
    <p:extLst>
      <p:ext uri="{BB962C8B-B14F-4D97-AF65-F5344CB8AC3E}">
        <p14:creationId xmlns:p14="http://schemas.microsoft.com/office/powerpoint/2010/main" val="122640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DAF8B5C5-A5E5-49F7-A8E6-A442C21A67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A1E16AD-23B2-495A-9EF4-4B3477AE42C8}"/>
              </a:ext>
            </a:extLst>
          </p:cNvPr>
          <p:cNvSpPr/>
          <p:nvPr/>
        </p:nvSpPr>
        <p:spPr>
          <a:xfrm>
            <a:off x="7489194" y="233499"/>
            <a:ext cx="1507788" cy="560320"/>
          </a:xfrm>
          <a:prstGeom prst="rect">
            <a:avLst/>
          </a:prstGeom>
          <a:solidFill>
            <a:schemeClr val="bg2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chemeClr val="bg1"/>
                </a:solidFill>
                <a:latin typeface="Consolas" panose="020B0609020204030204" pitchFamily="49" charset="0"/>
              </a:rPr>
              <a:t>La </a:t>
            </a:r>
            <a:r>
              <a:rPr lang="en-CA" sz="2000" i="1" dirty="0" err="1">
                <a:solidFill>
                  <a:schemeClr val="bg1"/>
                </a:solidFill>
                <a:latin typeface="Consolas" panose="020B0609020204030204" pitchFamily="49" charset="0"/>
              </a:rPr>
              <a:t>Coruña</a:t>
            </a:r>
            <a:endParaRPr lang="en-CA" sz="2000" i="1" dirty="0">
              <a:solidFill>
                <a:schemeClr val="bg1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30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28BA6B67-89B8-4D00-956D-9D26E004D9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3E213A47-1DA6-44C7-B1AE-F264183D68CF}"/>
              </a:ext>
            </a:extLst>
          </p:cNvPr>
          <p:cNvSpPr/>
          <p:nvPr/>
        </p:nvSpPr>
        <p:spPr>
          <a:xfrm>
            <a:off x="8279842" y="465035"/>
            <a:ext cx="3530321" cy="650332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rgbClr val="002060"/>
                </a:solidFill>
                <a:latin typeface="Consolas" panose="020B0609020204030204" pitchFamily="49" charset="0"/>
              </a:rPr>
              <a:t>Gaztelugatxe - </a:t>
            </a:r>
            <a:r>
              <a:rPr lang="en-CA" sz="2000" i="1" dirty="0" err="1">
                <a:solidFill>
                  <a:srgbClr val="002060"/>
                </a:solidFill>
                <a:latin typeface="Consolas" panose="020B0609020204030204" pitchFamily="49" charset="0"/>
              </a:rPr>
              <a:t>Bermeo</a:t>
            </a:r>
            <a:endParaRPr lang="en-CA" sz="2000" i="1" dirty="0">
              <a:solidFill>
                <a:srgbClr val="002060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6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9FA72673-24C1-44FC-AAD5-ABE7B12BB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436" y="0"/>
            <a:ext cx="12282435" cy="685800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71BBFF65-B83C-4338-92E9-1E5E5F4DBA33}"/>
              </a:ext>
            </a:extLst>
          </p:cNvPr>
          <p:cNvSpPr/>
          <p:nvPr/>
        </p:nvSpPr>
        <p:spPr>
          <a:xfrm>
            <a:off x="8686855" y="363462"/>
            <a:ext cx="3505145" cy="912679"/>
          </a:xfrm>
          <a:prstGeom prst="rect">
            <a:avLst/>
          </a:prstGeom>
          <a:solidFill>
            <a:schemeClr val="bg1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 err="1">
                <a:solidFill>
                  <a:schemeClr val="bg1"/>
                </a:solidFill>
                <a:latin typeface="Consolas" panose="020B0609020204030204" pitchFamily="49" charset="0"/>
              </a:rPr>
              <a:t>Principado</a:t>
            </a:r>
            <a:endParaRPr lang="en-US" sz="2000" i="1" dirty="0">
              <a:solidFill>
                <a:schemeClr val="bg1"/>
              </a:solidFill>
              <a:latin typeface="Consolas" panose="020B0609020204030204" pitchFamily="49" charset="0"/>
            </a:endParaRPr>
          </a:p>
          <a:p>
            <a:pPr algn="ctr"/>
            <a:r>
              <a:rPr lang="en-US" sz="2000" i="1" dirty="0">
                <a:solidFill>
                  <a:schemeClr val="bg1"/>
                </a:solidFill>
                <a:latin typeface="Consolas" panose="020B0609020204030204" pitchFamily="49" charset="0"/>
              </a:rPr>
              <a:t> de Asturias</a:t>
            </a:r>
            <a:endParaRPr lang="en-CA" sz="2000" i="1" dirty="0">
              <a:solidFill>
                <a:schemeClr val="bg1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28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8DEC47A5-A47A-471B-A1C9-F8E3E87226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A3E09EA-9217-464D-A415-5DE90A3185AC}"/>
              </a:ext>
            </a:extLst>
          </p:cNvPr>
          <p:cNvSpPr/>
          <p:nvPr/>
        </p:nvSpPr>
        <p:spPr>
          <a:xfrm>
            <a:off x="7777424" y="250111"/>
            <a:ext cx="3808325" cy="553757"/>
          </a:xfrm>
          <a:prstGeom prst="rect">
            <a:avLst/>
          </a:pr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latin typeface="Consolas" panose="020B0609020204030204" pitchFamily="49" charset="0"/>
              </a:rPr>
              <a:t>The Cantabrian Mountains Gijon</a:t>
            </a:r>
          </a:p>
        </p:txBody>
      </p:sp>
    </p:spTree>
    <p:extLst>
      <p:ext uri="{BB962C8B-B14F-4D97-AF65-F5344CB8AC3E}">
        <p14:creationId xmlns:p14="http://schemas.microsoft.com/office/powerpoint/2010/main" val="3536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D576134-0982-44A7-96A3-2345300AD3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32A6C86-3CF1-4264-87BE-01698E8BD1AA}"/>
              </a:ext>
            </a:extLst>
          </p:cNvPr>
          <p:cNvSpPr/>
          <p:nvPr/>
        </p:nvSpPr>
        <p:spPr>
          <a:xfrm>
            <a:off x="9365065" y="537156"/>
            <a:ext cx="2476428" cy="353085"/>
          </a:xfrm>
          <a:prstGeom prst="rect">
            <a:avLst/>
          </a:prstGeom>
          <a:solidFill>
            <a:schemeClr val="bg1"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chemeClr val="tx2">
                    <a:lumMod val="20000"/>
                    <a:lumOff val="80000"/>
                  </a:schemeClr>
                </a:solidFill>
                <a:latin typeface="Consolas" panose="020B0609020204030204" pitchFamily="49" charset="0"/>
              </a:rPr>
              <a:t>Asturias - Lena</a:t>
            </a:r>
          </a:p>
        </p:txBody>
      </p:sp>
    </p:spTree>
    <p:extLst>
      <p:ext uri="{BB962C8B-B14F-4D97-AF65-F5344CB8AC3E}">
        <p14:creationId xmlns:p14="http://schemas.microsoft.com/office/powerpoint/2010/main" val="185862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BCE0BCB-2A9F-4593-BEED-72211E4AE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5AC13B0-474A-4DAD-9C8A-DA4F1F3606A6}"/>
              </a:ext>
            </a:extLst>
          </p:cNvPr>
          <p:cNvSpPr/>
          <p:nvPr/>
        </p:nvSpPr>
        <p:spPr>
          <a:xfrm>
            <a:off x="8440615" y="381837"/>
            <a:ext cx="2934119" cy="592853"/>
          </a:xfrm>
          <a:prstGeom prst="rect">
            <a:avLst/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latin typeface="Consolas" panose="020B0609020204030204" pitchFamily="49" charset="0"/>
              </a:rPr>
              <a:t>Castilla la Mancha</a:t>
            </a:r>
          </a:p>
        </p:txBody>
      </p:sp>
    </p:spTree>
    <p:extLst>
      <p:ext uri="{BB962C8B-B14F-4D97-AF65-F5344CB8AC3E}">
        <p14:creationId xmlns:p14="http://schemas.microsoft.com/office/powerpoint/2010/main" val="28625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7AD5D649-2F21-432B-AE1C-DA20C59192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C3F01024-8FF3-4DF0-8E21-F5202D4B4460}"/>
              </a:ext>
            </a:extLst>
          </p:cNvPr>
          <p:cNvSpPr/>
          <p:nvPr/>
        </p:nvSpPr>
        <p:spPr>
          <a:xfrm>
            <a:off x="7405636" y="110530"/>
            <a:ext cx="4190162" cy="954595"/>
          </a:xfrm>
          <a:prstGeom prst="rect">
            <a:avLst/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latin typeface="Consolas" panose="020B0609020204030204" pitchFamily="49" charset="0"/>
              </a:rPr>
              <a:t>Macizo de </a:t>
            </a:r>
            <a:r>
              <a:rPr lang="en-CA" sz="2000" i="1" dirty="0" err="1">
                <a:latin typeface="Consolas" panose="020B0609020204030204" pitchFamily="49" charset="0"/>
              </a:rPr>
              <a:t>Anaga</a:t>
            </a:r>
            <a:r>
              <a:rPr lang="en-CA" sz="2000" i="1" dirty="0">
                <a:latin typeface="Consolas" panose="020B0609020204030204" pitchFamily="49" charset="0"/>
              </a:rPr>
              <a:t> - Tenerife</a:t>
            </a:r>
          </a:p>
        </p:txBody>
      </p:sp>
    </p:spTree>
    <p:extLst>
      <p:ext uri="{BB962C8B-B14F-4D97-AF65-F5344CB8AC3E}">
        <p14:creationId xmlns:p14="http://schemas.microsoft.com/office/powerpoint/2010/main" val="402691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63346105-0689-4441-9D93-8B85E3924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32583C8A-3D4B-4654-A9F8-73D24DC1CDF8}"/>
              </a:ext>
            </a:extLst>
          </p:cNvPr>
          <p:cNvSpPr/>
          <p:nvPr/>
        </p:nvSpPr>
        <p:spPr>
          <a:xfrm>
            <a:off x="5385916" y="0"/>
            <a:ext cx="6495520" cy="1205508"/>
          </a:xfrm>
          <a:prstGeom prst="rect">
            <a:avLst/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latin typeface="Consolas" panose="020B0609020204030204" pitchFamily="49" charset="0"/>
              </a:rPr>
              <a:t>Basílica de Santa María la Real de Covadonga</a:t>
            </a:r>
          </a:p>
          <a:p>
            <a:pPr algn="ctr"/>
            <a:r>
              <a:rPr lang="en-CA" sz="2000" i="1" dirty="0">
                <a:latin typeface="Consolas" panose="020B0609020204030204" pitchFamily="49" charset="0"/>
              </a:rPr>
              <a:t>Asturias</a:t>
            </a:r>
          </a:p>
        </p:txBody>
      </p:sp>
    </p:spTree>
    <p:extLst>
      <p:ext uri="{BB962C8B-B14F-4D97-AF65-F5344CB8AC3E}">
        <p14:creationId xmlns:p14="http://schemas.microsoft.com/office/powerpoint/2010/main" val="138874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6877839-FE84-4174-8B20-0C7D2220E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5CDC354-EAAF-4E9C-8C96-99B8C87BFEB1}"/>
              </a:ext>
            </a:extLst>
          </p:cNvPr>
          <p:cNvSpPr/>
          <p:nvPr/>
        </p:nvSpPr>
        <p:spPr>
          <a:xfrm>
            <a:off x="9475595" y="311499"/>
            <a:ext cx="1748413" cy="633046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chemeClr val="accent5">
                    <a:lumMod val="50000"/>
                  </a:schemeClr>
                </a:solidFill>
                <a:latin typeface="Consolas" panose="020B0609020204030204" pitchFamily="49" charset="0"/>
              </a:rPr>
              <a:t>Granada</a:t>
            </a:r>
          </a:p>
        </p:txBody>
      </p:sp>
    </p:spTree>
    <p:extLst>
      <p:ext uri="{BB962C8B-B14F-4D97-AF65-F5344CB8AC3E}">
        <p14:creationId xmlns:p14="http://schemas.microsoft.com/office/powerpoint/2010/main" val="167063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755F60D-98EF-47B4-AA24-C554A7EFB0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20A944A1-69F6-47AA-B401-50ED56F7D70E}"/>
              </a:ext>
            </a:extLst>
          </p:cNvPr>
          <p:cNvSpPr/>
          <p:nvPr/>
        </p:nvSpPr>
        <p:spPr>
          <a:xfrm>
            <a:off x="4953837" y="0"/>
            <a:ext cx="5983961" cy="914400"/>
          </a:xfrm>
          <a:prstGeom prst="rect">
            <a:avLst/>
          </a:prstGeom>
          <a:solidFill>
            <a:schemeClr val="bg1"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i="1" dirty="0">
                <a:solidFill>
                  <a:schemeClr val="accent1">
                    <a:lumMod val="75000"/>
                  </a:schemeClr>
                </a:solidFill>
                <a:latin typeface="Consolas" panose="020B0609020204030204" pitchFamily="49" charset="0"/>
              </a:rPr>
              <a:t>Playa La Caleta de Arriba, Islas Canarias</a:t>
            </a:r>
            <a:endParaRPr lang="en-CA" sz="2000" i="1" dirty="0">
              <a:solidFill>
                <a:schemeClr val="accent1">
                  <a:lumMod val="75000"/>
                </a:schemeClr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3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0344703-491C-430A-A84D-A341BD00F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255C48A8-E745-4605-A074-C4C6470C09B8}"/>
              </a:ext>
            </a:extLst>
          </p:cNvPr>
          <p:cNvSpPr/>
          <p:nvPr/>
        </p:nvSpPr>
        <p:spPr>
          <a:xfrm>
            <a:off x="7767376" y="241160"/>
            <a:ext cx="3999244" cy="9144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latin typeface="Consolas" panose="020B0609020204030204" pitchFamily="49" charset="0"/>
              </a:rPr>
              <a:t>Toledo - Castilla La Mancha</a:t>
            </a:r>
          </a:p>
        </p:txBody>
      </p:sp>
    </p:spTree>
    <p:extLst>
      <p:ext uri="{BB962C8B-B14F-4D97-AF65-F5344CB8AC3E}">
        <p14:creationId xmlns:p14="http://schemas.microsoft.com/office/powerpoint/2010/main" val="391672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12F74D94-480D-42A5-8FCB-E914C1B375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3237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F95A00BC-1F96-4CAE-8959-95C5599EB571}"/>
              </a:ext>
            </a:extLst>
          </p:cNvPr>
          <p:cNvSpPr/>
          <p:nvPr/>
        </p:nvSpPr>
        <p:spPr>
          <a:xfrm>
            <a:off x="7673049" y="280415"/>
            <a:ext cx="3764604" cy="914401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chemeClr val="bg1"/>
                </a:solidFill>
                <a:latin typeface="Consolas" panose="020B0609020204030204" pitchFamily="49" charset="0"/>
              </a:rPr>
              <a:t>Portio-beach-</a:t>
            </a:r>
            <a:r>
              <a:rPr lang="en-CA" sz="2000" i="1" dirty="0" err="1">
                <a:solidFill>
                  <a:schemeClr val="bg1"/>
                </a:solidFill>
                <a:latin typeface="Consolas" panose="020B0609020204030204" pitchFamily="49" charset="0"/>
              </a:rPr>
              <a:t>liencres</a:t>
            </a:r>
            <a:r>
              <a:rPr lang="en-CA" sz="2000" i="1" dirty="0">
                <a:solidFill>
                  <a:schemeClr val="bg1"/>
                </a:solidFill>
                <a:latin typeface="Consolas" panose="020B0609020204030204" pitchFamily="49" charset="0"/>
              </a:rPr>
              <a:t>-Cantabria</a:t>
            </a:r>
          </a:p>
        </p:txBody>
      </p:sp>
    </p:spTree>
    <p:extLst>
      <p:ext uri="{BB962C8B-B14F-4D97-AF65-F5344CB8AC3E}">
        <p14:creationId xmlns:p14="http://schemas.microsoft.com/office/powerpoint/2010/main" val="137383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65EEE72D-E111-43DE-8429-DBF3EA9003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B805E26-ACB5-4DEE-8365-092FECFF02AA}"/>
              </a:ext>
            </a:extLst>
          </p:cNvPr>
          <p:cNvSpPr/>
          <p:nvPr/>
        </p:nvSpPr>
        <p:spPr>
          <a:xfrm>
            <a:off x="9515789" y="752498"/>
            <a:ext cx="2128105" cy="583934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latin typeface="Consolas" panose="020B0609020204030204" pitchFamily="49" charset="0"/>
              </a:rPr>
              <a:t>Mallorca</a:t>
            </a:r>
          </a:p>
        </p:txBody>
      </p:sp>
    </p:spTree>
    <p:extLst>
      <p:ext uri="{BB962C8B-B14F-4D97-AF65-F5344CB8AC3E}">
        <p14:creationId xmlns:p14="http://schemas.microsoft.com/office/powerpoint/2010/main" val="179946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3B42C0A-954A-4EFD-B4BE-9B0CD067AE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093D91E7-B823-4FBB-A3A1-769C90DB98A2}"/>
              </a:ext>
            </a:extLst>
          </p:cNvPr>
          <p:cNvSpPr/>
          <p:nvPr/>
        </p:nvSpPr>
        <p:spPr>
          <a:xfrm>
            <a:off x="8922936" y="308977"/>
            <a:ext cx="2996055" cy="655117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>
                <a:solidFill>
                  <a:schemeClr val="bg1"/>
                </a:solidFill>
                <a:latin typeface="Consolas" panose="020B0609020204030204" pitchFamily="49" charset="0"/>
              </a:rPr>
              <a:t>El </a:t>
            </a:r>
            <a:r>
              <a:rPr lang="en-US" sz="2000" i="1" dirty="0" err="1">
                <a:solidFill>
                  <a:schemeClr val="bg1"/>
                </a:solidFill>
                <a:latin typeface="Consolas" panose="020B0609020204030204" pitchFamily="49" charset="0"/>
              </a:rPr>
              <a:t>Hierro</a:t>
            </a:r>
            <a:r>
              <a:rPr lang="en-US" sz="2000" i="1" dirty="0">
                <a:solidFill>
                  <a:schemeClr val="bg1"/>
                </a:solidFill>
                <a:latin typeface="Consolas" panose="020B0609020204030204" pitchFamily="49" charset="0"/>
              </a:rPr>
              <a:t> - Canarias</a:t>
            </a:r>
            <a:endParaRPr lang="en-CA" sz="2000" i="1" dirty="0">
              <a:solidFill>
                <a:schemeClr val="bg1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35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4C97F19-1707-40B3-8C3E-B6A3CF6AE3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EBF812B-3B89-4F48-BBDC-4E22FF3355F4}"/>
              </a:ext>
            </a:extLst>
          </p:cNvPr>
          <p:cNvSpPr/>
          <p:nvPr/>
        </p:nvSpPr>
        <p:spPr>
          <a:xfrm>
            <a:off x="9575290" y="571707"/>
            <a:ext cx="1698672" cy="409748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>
                <a:solidFill>
                  <a:schemeClr val="bg2"/>
                </a:solidFill>
                <a:latin typeface="Consolas" panose="020B0609020204030204" pitchFamily="49" charset="0"/>
              </a:rPr>
              <a:t>Almeria     </a:t>
            </a:r>
            <a:r>
              <a:rPr lang="en-US" sz="2000" i="1" dirty="0">
                <a:solidFill>
                  <a:schemeClr val="bg2"/>
                </a:solidFill>
                <a:latin typeface="Cambria" panose="02040503050406030204" pitchFamily="18" charset="0"/>
              </a:rPr>
              <a:t> </a:t>
            </a:r>
            <a:r>
              <a:rPr lang="en-US" sz="2000" i="1" dirty="0">
                <a:solidFill>
                  <a:schemeClr val="tx2"/>
                </a:solidFill>
                <a:latin typeface="Cambria" panose="02040503050406030204" pitchFamily="18" charset="0"/>
              </a:rPr>
              <a:t>        </a:t>
            </a:r>
            <a:endParaRPr lang="en-CA" sz="2000" i="1" dirty="0">
              <a:solidFill>
                <a:schemeClr val="tx2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87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431F9DE-5AB2-4707-9188-6205B103F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8A60EB5-9BC4-443E-A875-BE3C34E4C17E}"/>
              </a:ext>
            </a:extLst>
          </p:cNvPr>
          <p:cNvSpPr/>
          <p:nvPr/>
        </p:nvSpPr>
        <p:spPr>
          <a:xfrm>
            <a:off x="6372148" y="184944"/>
            <a:ext cx="5344365" cy="759601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i="1" dirty="0">
                <a:solidFill>
                  <a:prstClr val="white"/>
                </a:solidFill>
                <a:latin typeface="Consolas" panose="020B0609020204030204" pitchFamily="49" charset="0"/>
              </a:rPr>
              <a:t>Beach in Tenerife in the Canary Islands</a:t>
            </a:r>
            <a:endParaRPr lang="en-CA" sz="2000" i="1" dirty="0">
              <a:solidFill>
                <a:prstClr val="white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30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0DA4214D-FFA6-4323-AD05-C79E5354E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B810DE3-8AFD-49F9-A980-DBD90EAAB50E}"/>
              </a:ext>
            </a:extLst>
          </p:cNvPr>
          <p:cNvSpPr/>
          <p:nvPr/>
        </p:nvSpPr>
        <p:spPr>
          <a:xfrm>
            <a:off x="9825137" y="233764"/>
            <a:ext cx="1896894" cy="58636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>
                <a:solidFill>
                  <a:srgbClr val="0070C0"/>
                </a:solidFill>
                <a:latin typeface="Consolas" panose="020B0609020204030204" pitchFamily="49" charset="0"/>
              </a:rPr>
              <a:t>Cantabria</a:t>
            </a:r>
            <a:endParaRPr lang="en-CA" sz="2000" i="1" dirty="0">
              <a:solidFill>
                <a:srgbClr val="0070C0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22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8D8EDD6-2872-4053-B1F4-4AE776D50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59EA6563-5C0A-4349-81F1-4DB43E54ABDD}"/>
              </a:ext>
            </a:extLst>
          </p:cNvPr>
          <p:cNvSpPr/>
          <p:nvPr/>
        </p:nvSpPr>
        <p:spPr>
          <a:xfrm>
            <a:off x="7669607" y="100077"/>
            <a:ext cx="3825707" cy="666042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rgbClr val="0070C0"/>
                </a:solidFill>
                <a:latin typeface="Consolas" panose="020B0609020204030204" pitchFamily="49" charset="0"/>
              </a:rPr>
              <a:t>San-</a:t>
            </a:r>
            <a:r>
              <a:rPr lang="en-CA" sz="2000" i="1" dirty="0" err="1">
                <a:solidFill>
                  <a:srgbClr val="0070C0"/>
                </a:solidFill>
                <a:latin typeface="Consolas" panose="020B0609020204030204" pitchFamily="49" charset="0"/>
              </a:rPr>
              <a:t>sebastian</a:t>
            </a:r>
            <a:r>
              <a:rPr lang="en-CA" sz="2000" i="1" dirty="0">
                <a:solidFill>
                  <a:srgbClr val="0070C0"/>
                </a:solidFill>
                <a:latin typeface="Consolas" panose="020B0609020204030204" pitchFamily="49" charset="0"/>
              </a:rPr>
              <a:t>- </a:t>
            </a:r>
            <a:r>
              <a:rPr lang="en-CA" sz="2000" i="1" dirty="0" err="1">
                <a:solidFill>
                  <a:srgbClr val="0070C0"/>
                </a:solidFill>
                <a:latin typeface="Consolas" panose="020B0609020204030204" pitchFamily="49" charset="0"/>
              </a:rPr>
              <a:t>Donostia</a:t>
            </a:r>
            <a:endParaRPr lang="en-CA" sz="2000" i="1" dirty="0">
              <a:solidFill>
                <a:srgbClr val="0070C0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84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405AF6C7-8200-4D74-AEC0-405E3B3A66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A22A6382-4A55-436D-84F1-92C30810532C}"/>
              </a:ext>
            </a:extLst>
          </p:cNvPr>
          <p:cNvSpPr/>
          <p:nvPr/>
        </p:nvSpPr>
        <p:spPr>
          <a:xfrm>
            <a:off x="7837716" y="261257"/>
            <a:ext cx="3788228" cy="713433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chemeClr val="bg1"/>
                </a:solidFill>
                <a:latin typeface="Consolas" panose="020B0609020204030204" pitchFamily="49" charset="0"/>
              </a:rPr>
              <a:t>The Basque Country</a:t>
            </a:r>
          </a:p>
          <a:p>
            <a:pPr algn="ctr"/>
            <a:r>
              <a:rPr lang="en-CA" sz="2000" i="1" dirty="0">
                <a:solidFill>
                  <a:schemeClr val="bg1"/>
                </a:solidFill>
                <a:latin typeface="Consolas" panose="020B0609020204030204" pitchFamily="49" charset="0"/>
              </a:rPr>
              <a:t>Euskadi</a:t>
            </a:r>
          </a:p>
        </p:txBody>
      </p:sp>
    </p:spTree>
    <p:extLst>
      <p:ext uri="{BB962C8B-B14F-4D97-AF65-F5344CB8AC3E}">
        <p14:creationId xmlns:p14="http://schemas.microsoft.com/office/powerpoint/2010/main" val="164205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1F8B176-4CC4-4E95-914C-7573CF6A92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0CB233B-5B4C-49DB-8768-6034BC907120}"/>
              </a:ext>
            </a:extLst>
          </p:cNvPr>
          <p:cNvSpPr/>
          <p:nvPr/>
        </p:nvSpPr>
        <p:spPr>
          <a:xfrm>
            <a:off x="6933363" y="180871"/>
            <a:ext cx="4240403" cy="844062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latin typeface="Consolas" panose="020B0609020204030204" pitchFamily="49" charset="0"/>
              </a:rPr>
              <a:t>Playa_de_Moraira Alicante</a:t>
            </a:r>
          </a:p>
        </p:txBody>
      </p:sp>
    </p:spTree>
    <p:extLst>
      <p:ext uri="{BB962C8B-B14F-4D97-AF65-F5344CB8AC3E}">
        <p14:creationId xmlns:p14="http://schemas.microsoft.com/office/powerpoint/2010/main" val="400996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F331876E-0148-48C1-AA47-F394DAB9E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72950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7C3C6E2-BBF8-47F0-AC56-BC308D950EDC}"/>
              </a:ext>
            </a:extLst>
          </p:cNvPr>
          <p:cNvSpPr/>
          <p:nvPr/>
        </p:nvSpPr>
        <p:spPr>
          <a:xfrm>
            <a:off x="9304094" y="849358"/>
            <a:ext cx="2299580" cy="708136"/>
          </a:xfrm>
          <a:prstGeom prst="rect">
            <a:avLst/>
          </a:prstGeom>
          <a:solidFill>
            <a:schemeClr val="bg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/>
              <a:t>  </a:t>
            </a:r>
            <a:r>
              <a:rPr lang="en-CA" sz="2000" i="1" dirty="0">
                <a:latin typeface="Consolas" panose="020B0609020204030204" pitchFamily="49" charset="0"/>
              </a:rPr>
              <a:t>Lloret de Mar</a:t>
            </a:r>
          </a:p>
          <a:p>
            <a:pPr algn="ctr"/>
            <a:r>
              <a:rPr lang="en-CA" sz="2000" i="1" dirty="0">
                <a:latin typeface="Consolas" panose="020B0609020204030204" pitchFamily="49" charset="0"/>
              </a:rPr>
              <a:t>Cataluña</a:t>
            </a:r>
          </a:p>
        </p:txBody>
      </p:sp>
    </p:spTree>
    <p:extLst>
      <p:ext uri="{BB962C8B-B14F-4D97-AF65-F5344CB8AC3E}">
        <p14:creationId xmlns:p14="http://schemas.microsoft.com/office/powerpoint/2010/main" val="3757032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656692EF-C588-4EE3-85A3-7858A6D1C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5946398-39D2-4041-92A9-E27AC3CA1777}"/>
              </a:ext>
            </a:extLst>
          </p:cNvPr>
          <p:cNvSpPr/>
          <p:nvPr/>
        </p:nvSpPr>
        <p:spPr>
          <a:xfrm>
            <a:off x="7224765" y="72912"/>
            <a:ext cx="2731461" cy="488501"/>
          </a:xfrm>
          <a:prstGeom prst="rect">
            <a:avLst/>
          </a:prstGeom>
          <a:solidFill>
            <a:schemeClr val="bg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latin typeface="Consolas" panose="020B0609020204030204" pitchFamily="49" charset="0"/>
              </a:rPr>
              <a:t>Noja-Cantabria</a:t>
            </a:r>
          </a:p>
        </p:txBody>
      </p:sp>
    </p:spTree>
    <p:extLst>
      <p:ext uri="{BB962C8B-B14F-4D97-AF65-F5344CB8AC3E}">
        <p14:creationId xmlns:p14="http://schemas.microsoft.com/office/powerpoint/2010/main" val="37980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CBBBD790-4AE5-48EE-A149-CC2E849BE1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9BAEC5D5-94D1-41E3-BEAD-B8DBC7FDE75A}"/>
              </a:ext>
            </a:extLst>
          </p:cNvPr>
          <p:cNvSpPr/>
          <p:nvPr/>
        </p:nvSpPr>
        <p:spPr>
          <a:xfrm>
            <a:off x="7425181" y="204957"/>
            <a:ext cx="3688296" cy="772073"/>
          </a:xfrm>
          <a:prstGeom prst="rect">
            <a:avLst/>
          </a:prstGeom>
          <a:solidFill>
            <a:schemeClr val="bg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latin typeface="Cambria" panose="02040503050406030204" pitchFamily="18" charset="0"/>
              </a:rPr>
              <a:t>S</a:t>
            </a:r>
            <a:r>
              <a:rPr lang="en-CA" sz="2000" i="1" dirty="0">
                <a:latin typeface="Consolas" panose="020B0609020204030204" pitchFamily="49" charset="0"/>
              </a:rPr>
              <a:t>an Sebastian- </a:t>
            </a:r>
            <a:r>
              <a:rPr lang="en-CA" sz="2000" i="1" dirty="0" err="1">
                <a:latin typeface="Consolas" panose="020B0609020204030204" pitchFamily="49" charset="0"/>
              </a:rPr>
              <a:t>Euskera</a:t>
            </a:r>
            <a:endParaRPr lang="en-CA" sz="2000" i="1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09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9A659C0-EFE0-4F65-A056-810A1B665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0580"/>
            <a:ext cx="12192000" cy="697858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258FB330-A120-4207-8F23-78D2C92D469A}"/>
              </a:ext>
            </a:extLst>
          </p:cNvPr>
          <p:cNvSpPr/>
          <p:nvPr/>
        </p:nvSpPr>
        <p:spPr>
          <a:xfrm>
            <a:off x="9314455" y="663192"/>
            <a:ext cx="2767014" cy="626576"/>
          </a:xfrm>
          <a:prstGeom prst="rect">
            <a:avLst/>
          </a:prstGeom>
          <a:solidFill>
            <a:schemeClr val="bg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solidFill>
                  <a:srgbClr val="27467D"/>
                </a:solidFill>
                <a:latin typeface="Consolas" panose="020B0609020204030204" pitchFamily="49" charset="0"/>
              </a:rPr>
              <a:t>Guadalest-river-Valencia</a:t>
            </a:r>
          </a:p>
        </p:txBody>
      </p:sp>
    </p:spTree>
    <p:extLst>
      <p:ext uri="{BB962C8B-B14F-4D97-AF65-F5344CB8AC3E}">
        <p14:creationId xmlns:p14="http://schemas.microsoft.com/office/powerpoint/2010/main" val="184278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D8B6BE27-F1B3-41AE-A7AE-C699AA160D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0DFE5EE8-9316-46AD-908E-E0F8D57B6166}"/>
              </a:ext>
            </a:extLst>
          </p:cNvPr>
          <p:cNvSpPr/>
          <p:nvPr/>
        </p:nvSpPr>
        <p:spPr>
          <a:xfrm>
            <a:off x="7395587" y="293773"/>
            <a:ext cx="4129872" cy="570385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/>
              <a:t> </a:t>
            </a:r>
            <a:r>
              <a:rPr lang="en-CA" sz="2000" i="1" dirty="0">
                <a:solidFill>
                  <a:srgbClr val="002060"/>
                </a:solidFill>
                <a:latin typeface="Consolas" panose="020B0609020204030204" pitchFamily="49" charset="0"/>
              </a:rPr>
              <a:t>Guipúzcoa  San Sebastian</a:t>
            </a:r>
          </a:p>
        </p:txBody>
      </p:sp>
    </p:spTree>
    <p:extLst>
      <p:ext uri="{BB962C8B-B14F-4D97-AF65-F5344CB8AC3E}">
        <p14:creationId xmlns:p14="http://schemas.microsoft.com/office/powerpoint/2010/main" val="159949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CAB90480-94FF-4CCF-AD55-A3C301BE6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C5A6474E-C783-4475-BE2D-D3D4AA298880}"/>
              </a:ext>
            </a:extLst>
          </p:cNvPr>
          <p:cNvSpPr/>
          <p:nvPr/>
        </p:nvSpPr>
        <p:spPr>
          <a:xfrm>
            <a:off x="5861537" y="130629"/>
            <a:ext cx="6330463" cy="733530"/>
          </a:xfrm>
          <a:prstGeom prst="rect">
            <a:avLst/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latin typeface="Consolas" panose="020B0609020204030204" pitchFamily="49" charset="0"/>
              </a:rPr>
              <a:t>Montaña Blanca – Tenerife – Islas Canarias </a:t>
            </a:r>
          </a:p>
        </p:txBody>
      </p:sp>
    </p:spTree>
    <p:extLst>
      <p:ext uri="{BB962C8B-B14F-4D97-AF65-F5344CB8AC3E}">
        <p14:creationId xmlns:p14="http://schemas.microsoft.com/office/powerpoint/2010/main" val="295959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BE0A01D-DC28-4A7F-87CA-7702DDC12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1CE22AD-C155-43E0-B67F-D0AA7777313E}"/>
              </a:ext>
            </a:extLst>
          </p:cNvPr>
          <p:cNvSpPr/>
          <p:nvPr/>
        </p:nvSpPr>
        <p:spPr>
          <a:xfrm>
            <a:off x="0" y="703385"/>
            <a:ext cx="4310741" cy="9144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>
                <a:latin typeface="Consolas" panose="020B0609020204030204" pitchFamily="49" charset="0"/>
              </a:rPr>
              <a:t>Timanfaya National Park, Canary Islands</a:t>
            </a:r>
            <a:endParaRPr lang="en-CA" sz="2000" i="1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61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BAA2BDF0-759A-4D33-8E86-51B25C065E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389FC04-186A-40CB-B8F7-F159F993C65A}"/>
              </a:ext>
            </a:extLst>
          </p:cNvPr>
          <p:cNvSpPr/>
          <p:nvPr/>
        </p:nvSpPr>
        <p:spPr>
          <a:xfrm>
            <a:off x="8922936" y="231112"/>
            <a:ext cx="2662813" cy="723481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i="1" dirty="0">
                <a:latin typeface="Consolas" panose="020B0609020204030204" pitchFamily="49" charset="0"/>
              </a:rPr>
              <a:t>Teide Canarias</a:t>
            </a:r>
            <a:r>
              <a:rPr lang="en-CA" sz="2000" i="1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A5771C89-963F-4C0A-90EF-CF18B530F909}"/>
              </a:ext>
            </a:extLst>
          </p:cNvPr>
          <p:cNvSpPr txBox="1"/>
          <p:nvPr/>
        </p:nvSpPr>
        <p:spPr>
          <a:xfrm>
            <a:off x="5099482" y="6158738"/>
            <a:ext cx="3565400" cy="46628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CA" sz="2430" b="1" i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nsolas" panose="020B0609020204030204" pitchFamily="49" charset="0"/>
              </a:rPr>
              <a:t>inesgaret@gmail.com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0B027B6-5EB9-4CEB-94FA-DDD04E145DE1}"/>
              </a:ext>
            </a:extLst>
          </p:cNvPr>
          <p:cNvSpPr txBox="1"/>
          <p:nvPr/>
        </p:nvSpPr>
        <p:spPr>
          <a:xfrm>
            <a:off x="180870" y="291402"/>
            <a:ext cx="6378669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900" i="1" dirty="0">
                <a:solidFill>
                  <a:schemeClr val="bg1"/>
                </a:solidFill>
                <a:latin typeface="Consolas" panose="020B0609020204030204" pitchFamily="49" charset="0"/>
              </a:rPr>
              <a:t>Pido disculpa si fuera el caso de algún error </a:t>
            </a:r>
          </a:p>
          <a:p>
            <a:r>
              <a:rPr lang="es-ES" sz="1900" i="1" dirty="0">
                <a:solidFill>
                  <a:schemeClr val="bg1"/>
                </a:solidFill>
                <a:latin typeface="Consolas" panose="020B0609020204030204" pitchFamily="49" charset="0"/>
              </a:rPr>
              <a:t>- imagen - localidad.</a:t>
            </a:r>
          </a:p>
          <a:p>
            <a:r>
              <a:rPr lang="es-ES" sz="1900" i="1" dirty="0">
                <a:solidFill>
                  <a:schemeClr val="bg1"/>
                </a:solidFill>
                <a:latin typeface="Consolas" panose="020B0609020204030204" pitchFamily="49" charset="0"/>
              </a:rPr>
              <a:t>Todo el material ha sido tomado de internet;</a:t>
            </a:r>
            <a:endParaRPr lang="en-CA" sz="1900" i="1" dirty="0">
              <a:solidFill>
                <a:schemeClr val="bg1"/>
              </a:solidFill>
              <a:latin typeface="Consolas" panose="020B0609020204030204" pitchFamily="49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6009EC0-086F-41F0-9DC7-21E5F8E7DC1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988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C065ADD-46DC-46BD-8F9D-C64A136681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68BD829-8BE0-4521-AC7F-258AF995C5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237CB30-8127-487D-A95D-7C9BA8698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EE8EBE2-B0D2-4BDD-B06C-5EA1970C21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DF451A8-98E3-416B-AD14-18DAB11602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87F77529-071E-4FA7-B44E-2B403A3F39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123F37B-1130-4EA8-8DA0-340D16AD2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969DDE9-A9EE-4F06-84BB-6EB2A06E0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15FEC62-7B8C-4333-B777-988B7CE91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231C13A5-15CC-433A-A51E-DA0B8238B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24993EF-566A-487A-AE99-B3FDA6254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97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plit orient="vert"/>
      </p:transition>
    </mc:Choice>
    <mc:Fallback xmlns=""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</TotalTime>
  <Words>310</Words>
  <Application>Microsoft Office PowerPoint</Application>
  <PresentationFormat>Panorámica</PresentationFormat>
  <Paragraphs>57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45" baseType="lpstr">
      <vt:lpstr>   consola</vt:lpstr>
      <vt:lpstr> consola</vt:lpstr>
      <vt:lpstr>Afterschool Festival</vt:lpstr>
      <vt:lpstr>Arial</vt:lpstr>
      <vt:lpstr>Calibri</vt:lpstr>
      <vt:lpstr>Calibri Light</vt:lpstr>
      <vt:lpstr>Cambria</vt:lpstr>
      <vt:lpstr>Consolas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76</cp:revision>
  <dcterms:created xsi:type="dcterms:W3CDTF">2021-04-02T19:13:04Z</dcterms:created>
  <dcterms:modified xsi:type="dcterms:W3CDTF">2021-04-10T00:51:28Z</dcterms:modified>
</cp:coreProperties>
</file>