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ALx7PFeFIMVNgMZ3L7mjQ==" hashData="EWjVAwtM0lMRexmV4gYBDQMvNDY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8" autoAdjust="0"/>
    <p:restoredTop sz="94660"/>
  </p:normalViewPr>
  <p:slideViewPr>
    <p:cSldViewPr snapToGrid="0">
      <p:cViewPr varScale="1">
        <p:scale>
          <a:sx n="36" d="100"/>
          <a:sy n="36" d="100"/>
        </p:scale>
        <p:origin x="-84" y="-17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tableStyles" Target="tableStyle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AB18A-B063-4835-9387-AED3FB613250}" type="datetimeFigureOut">
              <a:rPr lang="es-CO" smtClean="0"/>
              <a:pPr/>
              <a:t>26/11/2016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6330-A1B1-4333-B2E5-CDB76EAFAF8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75776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AB18A-B063-4835-9387-AED3FB613250}" type="datetimeFigureOut">
              <a:rPr lang="es-CO" smtClean="0"/>
              <a:pPr/>
              <a:t>26/11/2016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6330-A1B1-4333-B2E5-CDB76EAFAF8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76159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AB18A-B063-4835-9387-AED3FB613250}" type="datetimeFigureOut">
              <a:rPr lang="es-CO" smtClean="0"/>
              <a:pPr/>
              <a:t>26/11/2016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6330-A1B1-4333-B2E5-CDB76EAFAF8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57749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AB18A-B063-4835-9387-AED3FB613250}" type="datetimeFigureOut">
              <a:rPr lang="es-CO" smtClean="0"/>
              <a:pPr/>
              <a:t>26/11/2016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6330-A1B1-4333-B2E5-CDB76EAFAF8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58165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AB18A-B063-4835-9387-AED3FB613250}" type="datetimeFigureOut">
              <a:rPr lang="es-CO" smtClean="0"/>
              <a:pPr/>
              <a:t>26/11/2016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6330-A1B1-4333-B2E5-CDB76EAFAF8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91546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AB18A-B063-4835-9387-AED3FB613250}" type="datetimeFigureOut">
              <a:rPr lang="es-CO" smtClean="0"/>
              <a:pPr/>
              <a:t>26/11/2016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6330-A1B1-4333-B2E5-CDB76EAFAF8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43535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AB18A-B063-4835-9387-AED3FB613250}" type="datetimeFigureOut">
              <a:rPr lang="es-CO" smtClean="0"/>
              <a:pPr/>
              <a:t>26/11/2016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6330-A1B1-4333-B2E5-CDB76EAFAF8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20517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AB18A-B063-4835-9387-AED3FB613250}" type="datetimeFigureOut">
              <a:rPr lang="es-CO" smtClean="0"/>
              <a:pPr/>
              <a:t>26/11/2016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6330-A1B1-4333-B2E5-CDB76EAFAF8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47459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AB18A-B063-4835-9387-AED3FB613250}" type="datetimeFigureOut">
              <a:rPr lang="es-CO" smtClean="0"/>
              <a:pPr/>
              <a:t>26/11/2016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6330-A1B1-4333-B2E5-CDB76EAFAF8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6030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AB18A-B063-4835-9387-AED3FB613250}" type="datetimeFigureOut">
              <a:rPr lang="es-CO" smtClean="0"/>
              <a:pPr/>
              <a:t>26/11/2016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6330-A1B1-4333-B2E5-CDB76EAFAF8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71159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AB18A-B063-4835-9387-AED3FB613250}" type="datetimeFigureOut">
              <a:rPr lang="es-CO" smtClean="0"/>
              <a:pPr/>
              <a:t>26/11/2016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6330-A1B1-4333-B2E5-CDB76EAFAF8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019863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AB18A-B063-4835-9387-AED3FB613250}" type="datetimeFigureOut">
              <a:rPr lang="es-CO" smtClean="0"/>
              <a:pPr/>
              <a:t>26/11/2016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330-A1B1-4333-B2E5-CDB76EAFAF8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68714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6.png"/><Relationship Id="rId10" Type="http://schemas.openxmlformats.org/officeDocument/2006/relationships/image" Target="../media/image8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063240" y="1545684"/>
            <a:ext cx="606552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Puertochico era una dársena construida por la Unión Mercantil, casi cuadrada, abierta al sureste y con dos espigones de </a:t>
            </a:r>
            <a:r>
              <a:rPr lang="es-CO" i="1" dirty="0" err="1"/>
              <a:t>pcos</a:t>
            </a:r>
            <a:r>
              <a:rPr lang="es-CO" i="1" dirty="0"/>
              <a:t> metros que la medio cerraban. Ocupaban parte de lo que es hoy la Plaza de Matías Montero y el trozo actual de muelles y rampas junto al surtidor de gasolina</a:t>
            </a:r>
            <a:r>
              <a:rPr lang="es-CO" i="1" dirty="0" smtClean="0"/>
              <a:t>. Al </a:t>
            </a:r>
            <a:r>
              <a:rPr lang="es-CO" i="1" dirty="0"/>
              <a:t>ser el lugar de atraque y amarre de las embarcaciones pesqueras, gozó de un tipismo que no pasó desapercibido a los escritores y artistas que pintaron escenas del desembarco de la pesca y a los rudos marineros, remo al hombro, camino del muelle, donde las pescadores realizaban el trasladado hasta la almotacenía, </a:t>
            </a:r>
            <a:r>
              <a:rPr lang="es-CO" i="1" dirty="0" smtClean="0"/>
              <a:t>inaugurada </a:t>
            </a:r>
            <a:r>
              <a:rPr lang="es-CO" i="1" dirty="0"/>
              <a:t>en 1895 y situada en pleno corazón del barrio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4777740" y="4685005"/>
            <a:ext cx="26365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Las Pilanderas-Jaime Llanos </a:t>
            </a:r>
            <a:r>
              <a:rPr lang="es-CO" sz="1000" b="1" i="1" dirty="0" err="1" smtClean="0"/>
              <a:t>Gonzalez</a:t>
            </a:r>
            <a:endParaRPr lang="es-CO" sz="1000" b="1" i="1" dirty="0"/>
          </a:p>
        </p:txBody>
      </p:sp>
      <p:pic>
        <p:nvPicPr>
          <p:cNvPr id="5" name="jaime_llano_gonzalez_vol_2_1_2_las_pilanderas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8141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12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8736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9216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94673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00650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06175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38897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0820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9746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30520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16740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23450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33896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11255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17319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37421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05911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07998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68883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02539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0990" y="0"/>
            <a:ext cx="118910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91246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70497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73919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39945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90084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42047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91491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7649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48030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97861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52164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96385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99592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382270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471087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323303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612682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43836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490555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812200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08367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049520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340753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82498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862994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454414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903416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336393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7058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248042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327556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421629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79334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701964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300930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795612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646109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862660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025970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240543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845929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69575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2098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394935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367244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461830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198800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079409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799206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749634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527173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05758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1930622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2467994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751499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3819296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893612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9021525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8239461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279673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751659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223578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151</Words>
  <Application>Microsoft Office PowerPoint</Application>
  <PresentationFormat>Personalizado</PresentationFormat>
  <Paragraphs>6</Paragraphs>
  <Slides>84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84</vt:i4>
      </vt:variant>
    </vt:vector>
  </HeadingPairs>
  <TitlesOfParts>
    <vt:vector size="8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2016-11-23T00:22:22Z</dcterms:created>
  <dcterms:modified xsi:type="dcterms:W3CDTF">2016-11-26T01:43:53Z</dcterms:modified>
</cp:coreProperties>
</file>