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xKKk9PXFOiW5X+Fr7HbU/g==" hashData="faBv9NP4AEToaySD3NJ31cNJc5M="/>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21" autoAdjust="0"/>
    <p:restoredTop sz="94660"/>
  </p:normalViewPr>
  <p:slideViewPr>
    <p:cSldViewPr snapToGrid="0">
      <p:cViewPr varScale="1">
        <p:scale>
          <a:sx n="27" d="100"/>
          <a:sy n="27" d="100"/>
        </p:scale>
        <p:origin x="-90" y="-178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7C10754F-22FB-4C36-9756-9699A2C23AC6}" type="datetimeFigureOut">
              <a:rPr lang="es-CO" smtClean="0"/>
              <a:pPr/>
              <a:t>31/07/2016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69F5F24-1CAA-4B03-89F5-CD2193762D69}" type="slidenum">
              <a:rPr lang="es-CO" smtClean="0"/>
              <a:pPr/>
              <a:t>‹Nº›</a:t>
            </a:fld>
            <a:endParaRPr lang="es-CO"/>
          </a:p>
        </p:txBody>
      </p:sp>
    </p:spTree>
    <p:extLst>
      <p:ext uri="{BB962C8B-B14F-4D97-AF65-F5344CB8AC3E}">
        <p14:creationId xmlns:p14="http://schemas.microsoft.com/office/powerpoint/2010/main" xmlns="" val="10885967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C10754F-22FB-4C36-9756-9699A2C23AC6}" type="datetimeFigureOut">
              <a:rPr lang="es-CO" smtClean="0"/>
              <a:pPr/>
              <a:t>31/07/2016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69F5F24-1CAA-4B03-89F5-CD2193762D69}" type="slidenum">
              <a:rPr lang="es-CO" smtClean="0"/>
              <a:pPr/>
              <a:t>‹Nº›</a:t>
            </a:fld>
            <a:endParaRPr lang="es-CO"/>
          </a:p>
        </p:txBody>
      </p:sp>
    </p:spTree>
    <p:extLst>
      <p:ext uri="{BB962C8B-B14F-4D97-AF65-F5344CB8AC3E}">
        <p14:creationId xmlns:p14="http://schemas.microsoft.com/office/powerpoint/2010/main" xmlns="" val="13776492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7C10754F-22FB-4C36-9756-9699A2C23AC6}" type="datetimeFigureOut">
              <a:rPr lang="es-CO" smtClean="0"/>
              <a:pPr/>
              <a:t>31/07/2016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69F5F24-1CAA-4B03-89F5-CD2193762D69}" type="slidenum">
              <a:rPr lang="es-CO" smtClean="0"/>
              <a:pPr/>
              <a:t>‹Nº›</a:t>
            </a:fld>
            <a:endParaRPr lang="es-CO"/>
          </a:p>
        </p:txBody>
      </p:sp>
    </p:spTree>
    <p:extLst>
      <p:ext uri="{BB962C8B-B14F-4D97-AF65-F5344CB8AC3E}">
        <p14:creationId xmlns:p14="http://schemas.microsoft.com/office/powerpoint/2010/main" xmlns="" val="41996261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7C10754F-22FB-4C36-9756-9699A2C23AC6}" type="datetimeFigureOut">
              <a:rPr lang="es-CO" smtClean="0"/>
              <a:pPr/>
              <a:t>31/07/2016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69F5F24-1CAA-4B03-89F5-CD2193762D69}" type="slidenum">
              <a:rPr lang="es-CO" smtClean="0"/>
              <a:pPr/>
              <a:t>‹Nº›</a:t>
            </a:fld>
            <a:endParaRPr lang="es-CO"/>
          </a:p>
        </p:txBody>
      </p:sp>
    </p:spTree>
    <p:extLst>
      <p:ext uri="{BB962C8B-B14F-4D97-AF65-F5344CB8AC3E}">
        <p14:creationId xmlns:p14="http://schemas.microsoft.com/office/powerpoint/2010/main" xmlns="" val="14057843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7C10754F-22FB-4C36-9756-9699A2C23AC6}" type="datetimeFigureOut">
              <a:rPr lang="es-CO" smtClean="0"/>
              <a:pPr/>
              <a:t>31/07/2016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D69F5F24-1CAA-4B03-89F5-CD2193762D69}" type="slidenum">
              <a:rPr lang="es-CO" smtClean="0"/>
              <a:pPr/>
              <a:t>‹Nº›</a:t>
            </a:fld>
            <a:endParaRPr lang="es-CO"/>
          </a:p>
        </p:txBody>
      </p:sp>
    </p:spTree>
    <p:extLst>
      <p:ext uri="{BB962C8B-B14F-4D97-AF65-F5344CB8AC3E}">
        <p14:creationId xmlns:p14="http://schemas.microsoft.com/office/powerpoint/2010/main" xmlns="" val="35089870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7C10754F-22FB-4C36-9756-9699A2C23AC6}" type="datetimeFigureOut">
              <a:rPr lang="es-CO" smtClean="0"/>
              <a:pPr/>
              <a:t>31/07/2016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D69F5F24-1CAA-4B03-89F5-CD2193762D69}" type="slidenum">
              <a:rPr lang="es-CO" smtClean="0"/>
              <a:pPr/>
              <a:t>‹Nº›</a:t>
            </a:fld>
            <a:endParaRPr lang="es-CO"/>
          </a:p>
        </p:txBody>
      </p:sp>
    </p:spTree>
    <p:extLst>
      <p:ext uri="{BB962C8B-B14F-4D97-AF65-F5344CB8AC3E}">
        <p14:creationId xmlns:p14="http://schemas.microsoft.com/office/powerpoint/2010/main" xmlns="" val="15638061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7C10754F-22FB-4C36-9756-9699A2C23AC6}" type="datetimeFigureOut">
              <a:rPr lang="es-CO" smtClean="0"/>
              <a:pPr/>
              <a:t>31/07/2016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D69F5F24-1CAA-4B03-89F5-CD2193762D69}" type="slidenum">
              <a:rPr lang="es-CO" smtClean="0"/>
              <a:pPr/>
              <a:t>‹Nº›</a:t>
            </a:fld>
            <a:endParaRPr lang="es-CO"/>
          </a:p>
        </p:txBody>
      </p:sp>
    </p:spTree>
    <p:extLst>
      <p:ext uri="{BB962C8B-B14F-4D97-AF65-F5344CB8AC3E}">
        <p14:creationId xmlns:p14="http://schemas.microsoft.com/office/powerpoint/2010/main" xmlns="" val="31199503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7C10754F-22FB-4C36-9756-9699A2C23AC6}" type="datetimeFigureOut">
              <a:rPr lang="es-CO" smtClean="0"/>
              <a:pPr/>
              <a:t>31/07/2016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69F5F24-1CAA-4B03-89F5-CD2193762D69}" type="slidenum">
              <a:rPr lang="es-CO" smtClean="0"/>
              <a:pPr/>
              <a:t>‹Nº›</a:t>
            </a:fld>
            <a:endParaRPr lang="es-CO"/>
          </a:p>
        </p:txBody>
      </p:sp>
    </p:spTree>
    <p:extLst>
      <p:ext uri="{BB962C8B-B14F-4D97-AF65-F5344CB8AC3E}">
        <p14:creationId xmlns:p14="http://schemas.microsoft.com/office/powerpoint/2010/main" xmlns="" val="3541445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7C10754F-22FB-4C36-9756-9699A2C23AC6}" type="datetimeFigureOut">
              <a:rPr lang="es-CO" smtClean="0"/>
              <a:pPr/>
              <a:t>31/07/2016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69F5F24-1CAA-4B03-89F5-CD2193762D69}" type="slidenum">
              <a:rPr lang="es-CO" smtClean="0"/>
              <a:pPr/>
              <a:t>‹Nº›</a:t>
            </a:fld>
            <a:endParaRPr lang="es-CO"/>
          </a:p>
        </p:txBody>
      </p:sp>
    </p:spTree>
    <p:extLst>
      <p:ext uri="{BB962C8B-B14F-4D97-AF65-F5344CB8AC3E}">
        <p14:creationId xmlns:p14="http://schemas.microsoft.com/office/powerpoint/2010/main" xmlns="" val="32334530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C10754F-22FB-4C36-9756-9699A2C23AC6}" type="datetimeFigureOut">
              <a:rPr lang="es-CO" smtClean="0"/>
              <a:pPr/>
              <a:t>31/07/2016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69F5F24-1CAA-4B03-89F5-CD2193762D69}" type="slidenum">
              <a:rPr lang="es-CO" smtClean="0"/>
              <a:pPr/>
              <a:t>‹Nº›</a:t>
            </a:fld>
            <a:endParaRPr lang="es-CO"/>
          </a:p>
        </p:txBody>
      </p:sp>
    </p:spTree>
    <p:extLst>
      <p:ext uri="{BB962C8B-B14F-4D97-AF65-F5344CB8AC3E}">
        <p14:creationId xmlns:p14="http://schemas.microsoft.com/office/powerpoint/2010/main" xmlns="" val="41640767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C10754F-22FB-4C36-9756-9699A2C23AC6}" type="datetimeFigureOut">
              <a:rPr lang="es-CO" smtClean="0"/>
              <a:pPr/>
              <a:t>31/07/2016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69F5F24-1CAA-4B03-89F5-CD2193762D69}" type="slidenum">
              <a:rPr lang="es-CO" smtClean="0"/>
              <a:pPr/>
              <a:t>‹Nº›</a:t>
            </a:fld>
            <a:endParaRPr lang="es-CO"/>
          </a:p>
        </p:txBody>
      </p:sp>
    </p:spTree>
    <p:extLst>
      <p:ext uri="{BB962C8B-B14F-4D97-AF65-F5344CB8AC3E}">
        <p14:creationId xmlns:p14="http://schemas.microsoft.com/office/powerpoint/2010/main" xmlns="" val="41581119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4"/>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10754F-22FB-4C36-9756-9699A2C23AC6}" type="datetimeFigureOut">
              <a:rPr lang="es-CO" smtClean="0"/>
              <a:pPr/>
              <a:t>31/07/2016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9F5F24-1CAA-4B03-89F5-CD2193762D69}" type="slidenum">
              <a:rPr lang="es-CO" smtClean="0"/>
              <a:pPr/>
              <a:t>‹Nº›</a:t>
            </a:fld>
            <a:endParaRPr lang="es-CO"/>
          </a:p>
        </p:txBody>
      </p:sp>
    </p:spTree>
    <p:extLst>
      <p:ext uri="{BB962C8B-B14F-4D97-AF65-F5344CB8AC3E}">
        <p14:creationId xmlns:p14="http://schemas.microsoft.com/office/powerpoint/2010/main" xmlns="" val="26750891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hyperlink" Target="https://vk.com/mispps" TargetMode="External"/><Relationship Id="rId3" Type="http://schemas.openxmlformats.org/officeDocument/2006/relationships/image" Target="../media/image57.png"/><Relationship Id="rId7" Type="http://schemas.openxmlformats.org/officeDocument/2006/relationships/hyperlink" Target="https://www.facebook.com/mispps" TargetMode="External"/><Relationship Id="rId12" Type="http://schemas.openxmlformats.org/officeDocument/2006/relationships/image" Target="../media/image6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9.png"/><Relationship Id="rId11" Type="http://schemas.openxmlformats.org/officeDocument/2006/relationships/hyperlink" Target="https://plus.google.com/+Mispps/" TargetMode="External"/><Relationship Id="rId5" Type="http://schemas.openxmlformats.org/officeDocument/2006/relationships/image" Target="../media/image58.png"/><Relationship Id="rId10" Type="http://schemas.openxmlformats.org/officeDocument/2006/relationships/image" Target="../media/image6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Rectángulo 1"/>
          <p:cNvSpPr/>
          <p:nvPr/>
        </p:nvSpPr>
        <p:spPr>
          <a:xfrm>
            <a:off x="3254188" y="1228397"/>
            <a:ext cx="5683624" cy="4401205"/>
          </a:xfrm>
          <a:prstGeom prst="rect">
            <a:avLst/>
          </a:prstGeom>
        </p:spPr>
        <p:txBody>
          <a:bodyPr wrap="square">
            <a:spAutoFit/>
          </a:bodyPr>
          <a:lstStyle/>
          <a:p>
            <a:pPr algn="ctr"/>
            <a:r>
              <a:rPr lang="es-CO" sz="2000" b="1" i="1" dirty="0" smtClean="0">
                <a:solidFill>
                  <a:schemeClr val="bg1"/>
                </a:solidFill>
              </a:rPr>
              <a:t>Puerto Vallarta</a:t>
            </a:r>
            <a:r>
              <a:rPr lang="es-CO" sz="2000" i="1" dirty="0" smtClean="0">
                <a:solidFill>
                  <a:schemeClr val="bg1"/>
                </a:solidFill>
              </a:rPr>
              <a:t>, </a:t>
            </a:r>
            <a:r>
              <a:rPr lang="es-CO" sz="2000" i="1" dirty="0">
                <a:solidFill>
                  <a:schemeClr val="bg1"/>
                </a:solidFill>
              </a:rPr>
              <a:t>es una ciudad y uno de los 125 municipios del estado de Jalisco, México</a:t>
            </a:r>
            <a:r>
              <a:rPr lang="es-CO" sz="2000" i="1" dirty="0" smtClean="0">
                <a:solidFill>
                  <a:schemeClr val="bg1"/>
                </a:solidFill>
              </a:rPr>
              <a:t>. </a:t>
            </a:r>
            <a:endParaRPr lang="es-CO" sz="2000" i="1" dirty="0">
              <a:solidFill>
                <a:schemeClr val="bg1"/>
              </a:solidFill>
            </a:endParaRPr>
          </a:p>
          <a:p>
            <a:pPr algn="ctr"/>
            <a:r>
              <a:rPr lang="es-CO" sz="2000" i="1" dirty="0" smtClean="0">
                <a:solidFill>
                  <a:schemeClr val="bg1"/>
                </a:solidFill>
              </a:rPr>
              <a:t>Junto </a:t>
            </a:r>
            <a:r>
              <a:rPr lang="es-CO" sz="2000" i="1" dirty="0">
                <a:solidFill>
                  <a:schemeClr val="bg1"/>
                </a:solidFill>
              </a:rPr>
              <a:t>con el municipio de Bahía de Banderas del estado de Nayarit, conforma la Zona Metropolitana de Puerto Vallarta siendo así la segunda más poblada de ambos estados. Asimismo el municipio es uno de los que registran mayor crecimiento </a:t>
            </a:r>
            <a:r>
              <a:rPr lang="es-CO" sz="2000" i="1" dirty="0" err="1">
                <a:solidFill>
                  <a:schemeClr val="bg1"/>
                </a:solidFill>
              </a:rPr>
              <a:t>poblaciónal</a:t>
            </a:r>
            <a:r>
              <a:rPr lang="es-CO" sz="2000" i="1" dirty="0">
                <a:solidFill>
                  <a:schemeClr val="bg1"/>
                </a:solidFill>
              </a:rPr>
              <a:t> en el estado, inclusive mayor que los municipios centrales.</a:t>
            </a:r>
          </a:p>
          <a:p>
            <a:pPr algn="ctr"/>
            <a:r>
              <a:rPr lang="es-CO" sz="2000" i="1" dirty="0">
                <a:solidFill>
                  <a:schemeClr val="bg1"/>
                </a:solidFill>
              </a:rPr>
              <a:t>Es la segunda zona económica más importante del estado de Jalisco y el tercer puerto más importante de México. Actualmente, es uno de los lugares más visitados del </a:t>
            </a:r>
            <a:r>
              <a:rPr lang="es-CO" sz="2000" i="1" dirty="0" smtClean="0">
                <a:solidFill>
                  <a:schemeClr val="bg1"/>
                </a:solidFill>
              </a:rPr>
              <a:t>país con cinco millones de turistas al año. </a:t>
            </a:r>
            <a:r>
              <a:rPr lang="es-CO" sz="2000" i="1" dirty="0">
                <a:solidFill>
                  <a:schemeClr val="bg1"/>
                </a:solidFill>
              </a:rPr>
              <a:t>El nombre de este hermoso puerto está plasmado en varias canciones populares.</a:t>
            </a:r>
          </a:p>
        </p:txBody>
      </p:sp>
      <p:sp>
        <p:nvSpPr>
          <p:cNvPr id="3" name="CuadroTexto 2"/>
          <p:cNvSpPr txBox="1"/>
          <p:nvPr/>
        </p:nvSpPr>
        <p:spPr>
          <a:xfrm flipH="1">
            <a:off x="9650506" y="5773038"/>
            <a:ext cx="1864659" cy="707886"/>
          </a:xfrm>
          <a:prstGeom prst="rect">
            <a:avLst/>
          </a:prstGeom>
          <a:noFill/>
        </p:spPr>
        <p:txBody>
          <a:bodyPr wrap="square" rtlCol="0">
            <a:spAutoFit/>
          </a:bodyPr>
          <a:lstStyle/>
          <a:p>
            <a:pPr algn="ctr"/>
            <a:r>
              <a:rPr lang="es-CO" sz="1000" b="1" i="1" dirty="0" smtClean="0">
                <a:solidFill>
                  <a:schemeClr val="bg1"/>
                </a:solidFill>
              </a:rPr>
              <a:t>Creó: Jeremías</a:t>
            </a:r>
          </a:p>
          <a:p>
            <a:pPr algn="ctr"/>
            <a:r>
              <a:rPr lang="es-CO" sz="1000" b="1" i="1" dirty="0" smtClean="0">
                <a:solidFill>
                  <a:schemeClr val="bg1"/>
                </a:solidFill>
              </a:rPr>
              <a:t>Para mis </a:t>
            </a:r>
            <a:r>
              <a:rPr lang="es-CO" sz="1000" b="1" i="1" dirty="0" err="1" smtClean="0">
                <a:solidFill>
                  <a:schemeClr val="bg1"/>
                </a:solidFill>
              </a:rPr>
              <a:t>pps</a:t>
            </a:r>
            <a:endParaRPr lang="es-CO" sz="1000" b="1" i="1" dirty="0" smtClean="0">
              <a:solidFill>
                <a:schemeClr val="bg1"/>
              </a:solidFill>
            </a:endParaRPr>
          </a:p>
          <a:p>
            <a:pPr algn="ctr"/>
            <a:r>
              <a:rPr lang="es-CO" sz="1000" b="1" i="1" dirty="0" smtClean="0">
                <a:solidFill>
                  <a:schemeClr val="bg1"/>
                </a:solidFill>
              </a:rPr>
              <a:t>Música: Mariachi Instrumental de México- La Playa</a:t>
            </a:r>
            <a:endParaRPr lang="es-CO" sz="1000" b="1" i="1" dirty="0">
              <a:solidFill>
                <a:schemeClr val="bg1"/>
              </a:solidFill>
            </a:endParaRPr>
          </a:p>
        </p:txBody>
      </p:sp>
      <p:pic>
        <p:nvPicPr>
          <p:cNvPr id="5" name="Mariachi_Instrumental_de_Mexico_La_Playa">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62727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16981066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906047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509304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36537612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028649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034376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982014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351426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760614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27411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98657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919695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431323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stretch>
            <a:fillRect/>
          </a:stretch>
        </p:blipFill>
        <p:spPr>
          <a:xfrm>
            <a:off x="0" y="0"/>
            <a:ext cx="12192000" cy="6858594"/>
          </a:xfrm>
          <a:prstGeom prst="rect">
            <a:avLst/>
          </a:prstGeom>
        </p:spPr>
      </p:pic>
    </p:spTree>
    <p:extLst>
      <p:ext uri="{BB962C8B-B14F-4D97-AF65-F5344CB8AC3E}">
        <p14:creationId xmlns:p14="http://schemas.microsoft.com/office/powerpoint/2010/main" xmlns="" val="34321595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679116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7078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761799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956116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353698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076393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681441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762480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353632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44831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26630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712954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653175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8018347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364176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412325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965775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5339004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185229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4858005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2075823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9326871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4526271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8531299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0889519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0578363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3441940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4781830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6331671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0778952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4488876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3972679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8092365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3622636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4755741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9188670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061700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5018607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6979024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7411485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5"/>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56</TotalTime>
  <Words>154</Words>
  <Application>Microsoft Office PowerPoint</Application>
  <PresentationFormat>Personalizado</PresentationFormat>
  <Paragraphs>8</Paragraphs>
  <Slides>56</Slides>
  <Notes>0</Notes>
  <HiddenSlides>0</HiddenSlides>
  <MMClips>1</MMClips>
  <ScaleCrop>false</ScaleCrop>
  <HeadingPairs>
    <vt:vector size="4" baseType="variant">
      <vt:variant>
        <vt:lpstr>Tema</vt:lpstr>
      </vt:variant>
      <vt:variant>
        <vt:i4>2</vt:i4>
      </vt:variant>
      <vt:variant>
        <vt:lpstr>Títulos de diapositiva</vt:lpstr>
      </vt:variant>
      <vt:variant>
        <vt:i4>56</vt:i4>
      </vt:variant>
    </vt:vector>
  </HeadingPairs>
  <TitlesOfParts>
    <vt:vector size="58"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8</cp:revision>
  <dcterms:created xsi:type="dcterms:W3CDTF">2016-07-22T21:01:20Z</dcterms:created>
  <dcterms:modified xsi:type="dcterms:W3CDTF">2016-07-30T23:40:24Z</dcterms:modified>
</cp:coreProperties>
</file>